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89" r:id="rId5"/>
    <p:sldId id="260" r:id="rId6"/>
    <p:sldId id="263" r:id="rId7"/>
    <p:sldId id="261" r:id="rId8"/>
    <p:sldId id="273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74" r:id="rId17"/>
    <p:sldId id="297" r:id="rId18"/>
    <p:sldId id="298" r:id="rId19"/>
    <p:sldId id="299" r:id="rId20"/>
    <p:sldId id="30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User\Мои документы\К презентациям\powerbacks_textures2\free_textures2\textures2\1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\Мои документы\К презентациям\powerbacks_textures2\free_textures2\textures2\16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Documents and Settings\User\Мои документы\К презентациям\powerbacks_textures2\free_textures2\textures2\16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Documents and Settings\User\Мои документы\К презентациям\powerbacks_textures2\free_textures2\textures2\195p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188" y="-457200"/>
            <a:ext cx="9825038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</a:rPr>
              <a:t>Компетентностный подход в специальном образовании </a:t>
            </a:r>
          </a:p>
        </p:txBody>
      </p:sp>
      <p:pic>
        <p:nvPicPr>
          <p:cNvPr id="3079" name="Picture 4" descr="http://www.zaitseva-irina.ru/images/pic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852936"/>
            <a:ext cx="3071813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 компетенции </a:t>
            </a:r>
            <a:r>
              <a:rPr lang="ru-RU" b="1" u="sng" dirty="0">
                <a:latin typeface="Calibri" pitchFamily="34" charset="0"/>
              </a:rPr>
              <a:t/>
            </a:r>
            <a:br>
              <a:rPr lang="ru-RU" b="1" u="sng" dirty="0">
                <a:latin typeface="Calibri" pitchFamily="34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знанием и опытом, позволяющими быть гражданином (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исполнять свои права и обязанности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подготовленным в социально-трудовой сфере (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уметь пользоваться правилами участника производительного труда, потребителя, покупателя, клиента, пациента, быть сведущим в сфере семейных отношений и обязанностей, в сфере профессионального самоопределения и трудового законодательства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3235095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компетенции</a:t>
            </a:r>
            <a:endParaRPr lang="ru-RU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языка (языков) и умение пользоваться им (ими) в группе в связи с исполнением различных социальных ролей (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подчиненного и руководителя, члена семьи и др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письмо, объявление, записку, задать вопрос, написать доверенность, расписку, заполнить анкету-бланк денежного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и т.д.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66492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Учебно-познавательные и     </a:t>
            </a:r>
            <a:b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информационные компетенции</a:t>
            </a:r>
            <a:r>
              <a:rPr lang="ru-RU" b="1" u="sng" dirty="0">
                <a:latin typeface="Calibri" pitchFamily="34" charset="0"/>
              </a:rPr>
              <a:t/>
            </a:r>
            <a:br>
              <a:rPr lang="ru-RU" b="1" u="sng" dirty="0">
                <a:latin typeface="Calibri" pitchFamily="34" charset="0"/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общеучеб­ными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умениями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навыками;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(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обобщать, сравнивать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по­знавать незнакомое,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поль­зоваться доступными информационно-ком­муникационными средствами 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технологи­ями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компьютером, телевизором, телефоном,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аудио-видеозаписями).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1956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Социально-личностные компетенции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духовное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че­ник знает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выполняет правила здорового об­раза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безопасной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половой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гра­мотностью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культурой;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со­блюдает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ориентации и нравственные установки, соответствующие национально­му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менталитету.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5059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выпускнику школы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обладать </a:t>
            </a: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как </a:t>
            </a: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таковыми.</a:t>
            </a:r>
            <a:endParaRPr lang="ru-RU" sz="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2.Уметь определять </a:t>
            </a: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поведение в конкретных обстоятельствах</a:t>
            </a: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3.Обладать </a:t>
            </a:r>
            <a:r>
              <a:rPr lang="ru-RU" sz="3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определенными личностными характеристиками, уметь в нужный момент мобилизовать свой </a:t>
            </a:r>
            <a:r>
              <a:rPr lang="ru-RU" sz="3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3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личностный потенциал в практических целях</a:t>
            </a:r>
            <a:r>
              <a:rPr lang="ru-RU" sz="3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– потребности – возможности – знания – умения – практика»</a:t>
            </a: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7190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ключевых компетенций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аффективный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(эмоциональный),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поведенческий,</a:t>
            </a: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69068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Мои документы\К презентациям\powerbacks_textures2\free_textures2\textures2\195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30480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Образовательная  предметная  компетенция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60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не отменяет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предметного обучения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делает его более четким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и изучаются нужные, основные, востребованные жизнью и практикой знания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связным, полноценным, завершенным.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5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каждого конкретного учебного </a:t>
            </a:r>
            <a:r>
              <a:rPr lang="ru-RU" sz="35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определяются объекты реальной действительности,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предметом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определяются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умения, навыки, способы деятельности, которые будут формироваться у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будут включать умения организовывать, планировать, осуществлять и анализировать свою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84402049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новых учебников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реализующих требования связи учебника с окружающей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реальностью.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адача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учебника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создать условия для личностного развития учащегося, усвоения им способов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 тексты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учебника,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диалог ученика с действующими лицами учебных текстов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Рефлексивное осмысление программного материала сделает необходимым высказывание оценочной позиции по отношению к учебной деятельности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прочитанным текстам.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предлагаться виды деятельности, доступные для выполнения в классе, условиях семьи, построенные на программном материале.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6405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 и оценки учебных достижений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замены информативных заданий продуктивными,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 виде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учащегося, образцы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421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К презентациям\powerbacks_textures2\free_textures2\textures2\195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31619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00063" y="2266729"/>
            <a:ext cx="82153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tabLst>
                <a:tab pos="539750" algn="l"/>
              </a:tabLst>
            </a:pPr>
            <a:r>
              <a:rPr lang="ru-RU" sz="3600" b="1" dirty="0" smtClean="0">
                <a:cs typeface="Times New Roman" pitchFamily="18" charset="0"/>
              </a:rPr>
              <a:t>        </a:t>
            </a:r>
          </a:p>
          <a:p>
            <a:pPr indent="539750">
              <a:tabLst>
                <a:tab pos="539750" algn="l"/>
              </a:tabLst>
            </a:pPr>
            <a:r>
              <a:rPr lang="ru-RU" sz="3600" b="1" dirty="0" smtClean="0">
                <a:cs typeface="Times New Roman" pitchFamily="18" charset="0"/>
              </a:rPr>
              <a:t>                                </a:t>
            </a:r>
            <a:endParaRPr lang="ru-RU" sz="3600" b="1" dirty="0">
              <a:cs typeface="Times New Roman" pitchFamily="18" charset="0"/>
            </a:endParaRPr>
          </a:p>
          <a:p>
            <a:pPr indent="539750" eaLnBrk="0" hangingPunct="0">
              <a:tabLst>
                <a:tab pos="539750" algn="l"/>
              </a:tabLst>
            </a:pPr>
            <a:endParaRPr lang="ru-RU" sz="3200" b="1" dirty="0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214818"/>
            <a:ext cx="237648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196752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Компетенция,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-компетентность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40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компетентностный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подход,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-ключевые компетенции.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специального образования на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специального образования, </a:t>
            </a:r>
          </a:p>
          <a:p>
            <a:pPr algn="just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образования, </a:t>
            </a:r>
          </a:p>
          <a:p>
            <a:pPr algn="just"/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предпосылок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равенства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с целью развития и трудоустройства выпускников с особенностями психофизического развития.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234377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Мои документы\К презентациям\powerbacks_textures2\free_textures2\textures2\195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3" y="-30480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8575" y="990600"/>
            <a:ext cx="654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Не передать сумму знаний, а формировать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компетентности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2" name="Group 51"/>
          <p:cNvGrpSpPr>
            <a:grpSpLocks noGrp="1"/>
          </p:cNvGrpSpPr>
          <p:nvPr/>
        </p:nvGrpSpPr>
        <p:grpSpPr bwMode="auto">
          <a:xfrm>
            <a:off x="457200" y="2428875"/>
            <a:ext cx="8229600" cy="3697288"/>
            <a:chOff x="3120" y="1827"/>
            <a:chExt cx="1488" cy="1061"/>
          </a:xfrm>
        </p:grpSpPr>
        <p:pic>
          <p:nvPicPr>
            <p:cNvPr id="21510" name="Picture 52" descr="MEET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827"/>
              <a:ext cx="1488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3"/>
            <p:cNvGrpSpPr>
              <a:grpSpLocks/>
            </p:cNvGrpSpPr>
            <p:nvPr/>
          </p:nvGrpSpPr>
          <p:grpSpPr bwMode="auto">
            <a:xfrm rot="-2769424">
              <a:off x="3166" y="2328"/>
              <a:ext cx="153" cy="193"/>
              <a:chOff x="3552" y="3024"/>
              <a:chExt cx="576" cy="720"/>
            </a:xfrm>
          </p:grpSpPr>
          <p:sp>
            <p:nvSpPr>
              <p:cNvPr id="43" name="Oval 54"/>
              <p:cNvSpPr>
                <a:spLocks noChangeArrowheads="1"/>
              </p:cNvSpPr>
              <p:nvPr/>
            </p:nvSpPr>
            <p:spPr bwMode="auto">
              <a:xfrm>
                <a:off x="3553" y="3166"/>
                <a:ext cx="573" cy="5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313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545" name="Freeform 55"/>
              <p:cNvSpPr>
                <a:spLocks/>
              </p:cNvSpPr>
              <p:nvPr/>
            </p:nvSpPr>
            <p:spPr bwMode="auto">
              <a:xfrm>
                <a:off x="3696" y="3024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0 w 288"/>
                  <a:gd name="T3" fmla="*/ 0 h 192"/>
                  <a:gd name="T4" fmla="*/ 288 w 288"/>
                  <a:gd name="T5" fmla="*/ 0 h 192"/>
                  <a:gd name="T6" fmla="*/ 288 w 288"/>
                  <a:gd name="T7" fmla="*/ 192 h 192"/>
                  <a:gd name="T8" fmla="*/ 0 w 288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92"/>
                  <a:gd name="T17" fmla="*/ 288 w 28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92">
                    <a:moveTo>
                      <a:pt x="0" y="192"/>
                    </a:moveTo>
                    <a:lnTo>
                      <a:pt x="0" y="0"/>
                    </a:lnTo>
                    <a:lnTo>
                      <a:pt x="288" y="0"/>
                    </a:lnTo>
                    <a:lnTo>
                      <a:pt x="288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6" name="Freeform 56"/>
              <p:cNvSpPr>
                <a:spLocks/>
              </p:cNvSpPr>
              <p:nvPr/>
            </p:nvSpPr>
            <p:spPr bwMode="auto">
              <a:xfrm>
                <a:off x="3552" y="3408"/>
                <a:ext cx="576" cy="96"/>
              </a:xfrm>
              <a:custGeom>
                <a:avLst/>
                <a:gdLst>
                  <a:gd name="T0" fmla="*/ 0 w 528"/>
                  <a:gd name="T1" fmla="*/ 44 h 104"/>
                  <a:gd name="T2" fmla="*/ 314 w 528"/>
                  <a:gd name="T3" fmla="*/ 89 h 104"/>
                  <a:gd name="T4" fmla="*/ 576 w 52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04"/>
                  <a:gd name="T11" fmla="*/ 528 w 52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04">
                    <a:moveTo>
                      <a:pt x="0" y="48"/>
                    </a:moveTo>
                    <a:cubicBezTo>
                      <a:pt x="100" y="76"/>
                      <a:pt x="200" y="104"/>
                      <a:pt x="288" y="96"/>
                    </a:cubicBezTo>
                    <a:cubicBezTo>
                      <a:pt x="376" y="88"/>
                      <a:pt x="452" y="44"/>
                      <a:pt x="5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152" y="2202"/>
              <a:ext cx="153" cy="192"/>
              <a:chOff x="3435" y="2202"/>
              <a:chExt cx="153" cy="192"/>
            </a:xfrm>
          </p:grpSpPr>
          <p:sp>
            <p:nvSpPr>
              <p:cNvPr id="21541" name="Oval 58"/>
              <p:cNvSpPr>
                <a:spLocks noChangeArrowheads="1"/>
              </p:cNvSpPr>
              <p:nvPr/>
            </p:nvSpPr>
            <p:spPr bwMode="auto">
              <a:xfrm>
                <a:off x="3435" y="2240"/>
                <a:ext cx="153" cy="15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42" name="Freeform 59"/>
              <p:cNvSpPr>
                <a:spLocks/>
              </p:cNvSpPr>
              <p:nvPr/>
            </p:nvSpPr>
            <p:spPr bwMode="auto">
              <a:xfrm>
                <a:off x="3473" y="2202"/>
                <a:ext cx="77" cy="51"/>
              </a:xfrm>
              <a:custGeom>
                <a:avLst/>
                <a:gdLst>
                  <a:gd name="T0" fmla="*/ 0 w 288"/>
                  <a:gd name="T1" fmla="*/ 51 h 192"/>
                  <a:gd name="T2" fmla="*/ 0 w 288"/>
                  <a:gd name="T3" fmla="*/ 0 h 192"/>
                  <a:gd name="T4" fmla="*/ 77 w 288"/>
                  <a:gd name="T5" fmla="*/ 0 h 192"/>
                  <a:gd name="T6" fmla="*/ 77 w 288"/>
                  <a:gd name="T7" fmla="*/ 51 h 192"/>
                  <a:gd name="T8" fmla="*/ 0 w 288"/>
                  <a:gd name="T9" fmla="*/ 5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92"/>
                  <a:gd name="T17" fmla="*/ 288 w 28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92">
                    <a:moveTo>
                      <a:pt x="0" y="192"/>
                    </a:moveTo>
                    <a:lnTo>
                      <a:pt x="0" y="0"/>
                    </a:lnTo>
                    <a:lnTo>
                      <a:pt x="288" y="0"/>
                    </a:lnTo>
                    <a:lnTo>
                      <a:pt x="288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3" name="Freeform 60"/>
              <p:cNvSpPr>
                <a:spLocks/>
              </p:cNvSpPr>
              <p:nvPr/>
            </p:nvSpPr>
            <p:spPr bwMode="auto">
              <a:xfrm>
                <a:off x="3435" y="2304"/>
                <a:ext cx="153" cy="26"/>
              </a:xfrm>
              <a:custGeom>
                <a:avLst/>
                <a:gdLst>
                  <a:gd name="T0" fmla="*/ 0 w 528"/>
                  <a:gd name="T1" fmla="*/ 12 h 104"/>
                  <a:gd name="T2" fmla="*/ 83 w 528"/>
                  <a:gd name="T3" fmla="*/ 24 h 104"/>
                  <a:gd name="T4" fmla="*/ 153 w 52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04"/>
                  <a:gd name="T11" fmla="*/ 528 w 52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04">
                    <a:moveTo>
                      <a:pt x="0" y="48"/>
                    </a:moveTo>
                    <a:cubicBezTo>
                      <a:pt x="100" y="76"/>
                      <a:pt x="200" y="104"/>
                      <a:pt x="288" y="96"/>
                    </a:cubicBezTo>
                    <a:cubicBezTo>
                      <a:pt x="376" y="88"/>
                      <a:pt x="452" y="44"/>
                      <a:pt x="5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 rot="5063463">
              <a:off x="3629" y="2407"/>
              <a:ext cx="153" cy="193"/>
              <a:chOff x="3552" y="3024"/>
              <a:chExt cx="576" cy="720"/>
            </a:xfrm>
          </p:grpSpPr>
          <p:sp>
            <p:nvSpPr>
              <p:cNvPr id="37" name="Oval 62"/>
              <p:cNvSpPr>
                <a:spLocks noChangeArrowheads="1"/>
              </p:cNvSpPr>
              <p:nvPr/>
            </p:nvSpPr>
            <p:spPr bwMode="auto">
              <a:xfrm>
                <a:off x="3549" y="3168"/>
                <a:ext cx="576" cy="576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313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539" name="Freeform 63"/>
              <p:cNvSpPr>
                <a:spLocks/>
              </p:cNvSpPr>
              <p:nvPr/>
            </p:nvSpPr>
            <p:spPr bwMode="auto">
              <a:xfrm>
                <a:off x="3696" y="3024"/>
                <a:ext cx="288" cy="192"/>
              </a:xfrm>
              <a:custGeom>
                <a:avLst/>
                <a:gdLst>
                  <a:gd name="T0" fmla="*/ 0 w 288"/>
                  <a:gd name="T1" fmla="*/ 192 h 192"/>
                  <a:gd name="T2" fmla="*/ 0 w 288"/>
                  <a:gd name="T3" fmla="*/ 0 h 192"/>
                  <a:gd name="T4" fmla="*/ 288 w 288"/>
                  <a:gd name="T5" fmla="*/ 0 h 192"/>
                  <a:gd name="T6" fmla="*/ 288 w 288"/>
                  <a:gd name="T7" fmla="*/ 192 h 192"/>
                  <a:gd name="T8" fmla="*/ 0 w 288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92"/>
                  <a:gd name="T17" fmla="*/ 288 w 28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92">
                    <a:moveTo>
                      <a:pt x="0" y="192"/>
                    </a:moveTo>
                    <a:lnTo>
                      <a:pt x="0" y="0"/>
                    </a:lnTo>
                    <a:lnTo>
                      <a:pt x="288" y="0"/>
                    </a:lnTo>
                    <a:lnTo>
                      <a:pt x="288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0" name="Freeform 64"/>
              <p:cNvSpPr>
                <a:spLocks/>
              </p:cNvSpPr>
              <p:nvPr/>
            </p:nvSpPr>
            <p:spPr bwMode="auto">
              <a:xfrm>
                <a:off x="3552" y="3408"/>
                <a:ext cx="576" cy="96"/>
              </a:xfrm>
              <a:custGeom>
                <a:avLst/>
                <a:gdLst>
                  <a:gd name="T0" fmla="*/ 0 w 528"/>
                  <a:gd name="T1" fmla="*/ 44 h 104"/>
                  <a:gd name="T2" fmla="*/ 314 w 528"/>
                  <a:gd name="T3" fmla="*/ 89 h 104"/>
                  <a:gd name="T4" fmla="*/ 576 w 52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04"/>
                  <a:gd name="T11" fmla="*/ 528 w 52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04">
                    <a:moveTo>
                      <a:pt x="0" y="48"/>
                    </a:moveTo>
                    <a:cubicBezTo>
                      <a:pt x="100" y="76"/>
                      <a:pt x="200" y="104"/>
                      <a:pt x="288" y="96"/>
                    </a:cubicBezTo>
                    <a:cubicBezTo>
                      <a:pt x="376" y="88"/>
                      <a:pt x="452" y="44"/>
                      <a:pt x="5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14" name="Oval 65"/>
            <p:cNvSpPr>
              <a:spLocks noChangeArrowheads="1"/>
            </p:cNvSpPr>
            <p:nvPr/>
          </p:nvSpPr>
          <p:spPr bwMode="auto">
            <a:xfrm flipV="1">
              <a:off x="3923" y="2429"/>
              <a:ext cx="153" cy="154"/>
            </a:xfrm>
            <a:prstGeom prst="ellipse">
              <a:avLst/>
            </a:prstGeom>
            <a:gradFill rotWithShape="0">
              <a:gsLst>
                <a:gs pos="0">
                  <a:srgbClr val="3D0066"/>
                </a:gs>
                <a:gs pos="100000">
                  <a:srgbClr val="99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5" name="Freeform 66"/>
            <p:cNvSpPr>
              <a:spLocks/>
            </p:cNvSpPr>
            <p:nvPr/>
          </p:nvSpPr>
          <p:spPr bwMode="auto">
            <a:xfrm flipV="1">
              <a:off x="3961" y="2570"/>
              <a:ext cx="77" cy="51"/>
            </a:xfrm>
            <a:custGeom>
              <a:avLst/>
              <a:gdLst>
                <a:gd name="T0" fmla="*/ 0 w 288"/>
                <a:gd name="T1" fmla="*/ 51 h 192"/>
                <a:gd name="T2" fmla="*/ 0 w 288"/>
                <a:gd name="T3" fmla="*/ 0 h 192"/>
                <a:gd name="T4" fmla="*/ 77 w 288"/>
                <a:gd name="T5" fmla="*/ 0 h 192"/>
                <a:gd name="T6" fmla="*/ 77 w 288"/>
                <a:gd name="T7" fmla="*/ 51 h 192"/>
                <a:gd name="T8" fmla="*/ 0 w 288"/>
                <a:gd name="T9" fmla="*/ 51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92"/>
                <a:gd name="T17" fmla="*/ 288 w 28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92">
                  <a:moveTo>
                    <a:pt x="0" y="19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99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67"/>
            <p:cNvSpPr>
              <a:spLocks noChangeArrowheads="1"/>
            </p:cNvSpPr>
            <p:nvPr/>
          </p:nvSpPr>
          <p:spPr bwMode="auto">
            <a:xfrm>
              <a:off x="4395" y="2360"/>
              <a:ext cx="153" cy="154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313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7" name="Freeform 68"/>
            <p:cNvSpPr>
              <a:spLocks/>
            </p:cNvSpPr>
            <p:nvPr/>
          </p:nvSpPr>
          <p:spPr bwMode="auto">
            <a:xfrm>
              <a:off x="4433" y="2322"/>
              <a:ext cx="77" cy="51"/>
            </a:xfrm>
            <a:custGeom>
              <a:avLst/>
              <a:gdLst>
                <a:gd name="T0" fmla="*/ 0 w 288"/>
                <a:gd name="T1" fmla="*/ 51 h 192"/>
                <a:gd name="T2" fmla="*/ 0 w 288"/>
                <a:gd name="T3" fmla="*/ 0 h 192"/>
                <a:gd name="T4" fmla="*/ 77 w 288"/>
                <a:gd name="T5" fmla="*/ 0 h 192"/>
                <a:gd name="T6" fmla="*/ 77 w 288"/>
                <a:gd name="T7" fmla="*/ 51 h 192"/>
                <a:gd name="T8" fmla="*/ 0 w 288"/>
                <a:gd name="T9" fmla="*/ 51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92"/>
                <a:gd name="T17" fmla="*/ 288 w 28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92">
                  <a:moveTo>
                    <a:pt x="0" y="19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Freeform 69"/>
            <p:cNvSpPr>
              <a:spLocks/>
            </p:cNvSpPr>
            <p:nvPr/>
          </p:nvSpPr>
          <p:spPr bwMode="auto">
            <a:xfrm>
              <a:off x="4395" y="2424"/>
              <a:ext cx="153" cy="26"/>
            </a:xfrm>
            <a:custGeom>
              <a:avLst/>
              <a:gdLst>
                <a:gd name="T0" fmla="*/ 0 w 528"/>
                <a:gd name="T1" fmla="*/ 12 h 104"/>
                <a:gd name="T2" fmla="*/ 83 w 528"/>
                <a:gd name="T3" fmla="*/ 24 h 104"/>
                <a:gd name="T4" fmla="*/ 153 w 528"/>
                <a:gd name="T5" fmla="*/ 0 h 104"/>
                <a:gd name="T6" fmla="*/ 0 60000 65536"/>
                <a:gd name="T7" fmla="*/ 0 60000 65536"/>
                <a:gd name="T8" fmla="*/ 0 60000 65536"/>
                <a:gd name="T9" fmla="*/ 0 w 528"/>
                <a:gd name="T10" fmla="*/ 0 h 104"/>
                <a:gd name="T11" fmla="*/ 528 w 528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04">
                  <a:moveTo>
                    <a:pt x="0" y="48"/>
                  </a:moveTo>
                  <a:cubicBezTo>
                    <a:pt x="100" y="76"/>
                    <a:pt x="200" y="104"/>
                    <a:pt x="288" y="96"/>
                  </a:cubicBezTo>
                  <a:cubicBezTo>
                    <a:pt x="376" y="88"/>
                    <a:pt x="452" y="44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Line 70"/>
            <p:cNvSpPr>
              <a:spLocks noChangeShapeType="1"/>
            </p:cNvSpPr>
            <p:nvPr/>
          </p:nvSpPr>
          <p:spPr bwMode="auto">
            <a:xfrm>
              <a:off x="3614" y="2711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Line 71"/>
            <p:cNvSpPr>
              <a:spLocks noChangeShapeType="1"/>
            </p:cNvSpPr>
            <p:nvPr/>
          </p:nvSpPr>
          <p:spPr bwMode="auto">
            <a:xfrm>
              <a:off x="3769" y="2711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Line 72"/>
            <p:cNvSpPr>
              <a:spLocks noChangeShapeType="1"/>
            </p:cNvSpPr>
            <p:nvPr/>
          </p:nvSpPr>
          <p:spPr bwMode="auto">
            <a:xfrm>
              <a:off x="3925" y="2711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Line 73"/>
            <p:cNvSpPr>
              <a:spLocks noChangeShapeType="1"/>
            </p:cNvSpPr>
            <p:nvPr/>
          </p:nvSpPr>
          <p:spPr bwMode="auto">
            <a:xfrm>
              <a:off x="4066" y="2711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Line 74"/>
            <p:cNvSpPr>
              <a:spLocks noChangeShapeType="1"/>
            </p:cNvSpPr>
            <p:nvPr/>
          </p:nvSpPr>
          <p:spPr bwMode="auto">
            <a:xfrm>
              <a:off x="4532" y="2626"/>
              <a:ext cx="0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Line 75"/>
            <p:cNvSpPr>
              <a:spLocks noChangeShapeType="1"/>
            </p:cNvSpPr>
            <p:nvPr/>
          </p:nvSpPr>
          <p:spPr bwMode="auto">
            <a:xfrm>
              <a:off x="4292" y="249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Line 76"/>
            <p:cNvSpPr>
              <a:spLocks noChangeShapeType="1"/>
            </p:cNvSpPr>
            <p:nvPr/>
          </p:nvSpPr>
          <p:spPr bwMode="auto">
            <a:xfrm>
              <a:off x="3205" y="2641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Line 77"/>
            <p:cNvSpPr>
              <a:spLocks noChangeShapeType="1"/>
            </p:cNvSpPr>
            <p:nvPr/>
          </p:nvSpPr>
          <p:spPr bwMode="auto">
            <a:xfrm flipH="1">
              <a:off x="3452" y="2507"/>
              <a:ext cx="7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3435" y="2202"/>
              <a:ext cx="153" cy="192"/>
              <a:chOff x="3435" y="2202"/>
              <a:chExt cx="153" cy="192"/>
            </a:xfrm>
          </p:grpSpPr>
          <p:sp>
            <p:nvSpPr>
              <p:cNvPr id="21535" name="Oval 79"/>
              <p:cNvSpPr>
                <a:spLocks noChangeArrowheads="1"/>
              </p:cNvSpPr>
              <p:nvPr/>
            </p:nvSpPr>
            <p:spPr bwMode="auto">
              <a:xfrm>
                <a:off x="3435" y="2240"/>
                <a:ext cx="153" cy="15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36" name="Freeform 80"/>
              <p:cNvSpPr>
                <a:spLocks/>
              </p:cNvSpPr>
              <p:nvPr/>
            </p:nvSpPr>
            <p:spPr bwMode="auto">
              <a:xfrm>
                <a:off x="3473" y="2202"/>
                <a:ext cx="77" cy="51"/>
              </a:xfrm>
              <a:custGeom>
                <a:avLst/>
                <a:gdLst>
                  <a:gd name="T0" fmla="*/ 0 w 288"/>
                  <a:gd name="T1" fmla="*/ 51 h 192"/>
                  <a:gd name="T2" fmla="*/ 0 w 288"/>
                  <a:gd name="T3" fmla="*/ 0 h 192"/>
                  <a:gd name="T4" fmla="*/ 77 w 288"/>
                  <a:gd name="T5" fmla="*/ 0 h 192"/>
                  <a:gd name="T6" fmla="*/ 77 w 288"/>
                  <a:gd name="T7" fmla="*/ 51 h 192"/>
                  <a:gd name="T8" fmla="*/ 0 w 288"/>
                  <a:gd name="T9" fmla="*/ 51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192"/>
                  <a:gd name="T17" fmla="*/ 288 w 28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192">
                    <a:moveTo>
                      <a:pt x="0" y="192"/>
                    </a:moveTo>
                    <a:lnTo>
                      <a:pt x="0" y="0"/>
                    </a:lnTo>
                    <a:lnTo>
                      <a:pt x="288" y="0"/>
                    </a:lnTo>
                    <a:lnTo>
                      <a:pt x="288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7" name="Freeform 81"/>
              <p:cNvSpPr>
                <a:spLocks/>
              </p:cNvSpPr>
              <p:nvPr/>
            </p:nvSpPr>
            <p:spPr bwMode="auto">
              <a:xfrm>
                <a:off x="3435" y="2304"/>
                <a:ext cx="153" cy="26"/>
              </a:xfrm>
              <a:custGeom>
                <a:avLst/>
                <a:gdLst>
                  <a:gd name="T0" fmla="*/ 0 w 528"/>
                  <a:gd name="T1" fmla="*/ 12 h 104"/>
                  <a:gd name="T2" fmla="*/ 83 w 528"/>
                  <a:gd name="T3" fmla="*/ 24 h 104"/>
                  <a:gd name="T4" fmla="*/ 153 w 52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04"/>
                  <a:gd name="T11" fmla="*/ 528 w 52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04">
                    <a:moveTo>
                      <a:pt x="0" y="48"/>
                    </a:moveTo>
                    <a:cubicBezTo>
                      <a:pt x="100" y="76"/>
                      <a:pt x="200" y="104"/>
                      <a:pt x="288" y="96"/>
                    </a:cubicBezTo>
                    <a:cubicBezTo>
                      <a:pt x="376" y="88"/>
                      <a:pt x="452" y="44"/>
                      <a:pt x="5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28" name="Freeform 82"/>
            <p:cNvSpPr>
              <a:spLocks/>
            </p:cNvSpPr>
            <p:nvPr/>
          </p:nvSpPr>
          <p:spPr bwMode="auto">
            <a:xfrm>
              <a:off x="3812" y="2504"/>
              <a:ext cx="152" cy="350"/>
            </a:xfrm>
            <a:custGeom>
              <a:avLst/>
              <a:gdLst>
                <a:gd name="T0" fmla="*/ 0 w 152"/>
                <a:gd name="T1" fmla="*/ 28 h 350"/>
                <a:gd name="T2" fmla="*/ 42 w 152"/>
                <a:gd name="T3" fmla="*/ 136 h 350"/>
                <a:gd name="T4" fmla="*/ 46 w 152"/>
                <a:gd name="T5" fmla="*/ 272 h 350"/>
                <a:gd name="T6" fmla="*/ 56 w 152"/>
                <a:gd name="T7" fmla="*/ 350 h 350"/>
                <a:gd name="T8" fmla="*/ 80 w 152"/>
                <a:gd name="T9" fmla="*/ 318 h 350"/>
                <a:gd name="T10" fmla="*/ 110 w 152"/>
                <a:gd name="T11" fmla="*/ 342 h 350"/>
                <a:gd name="T12" fmla="*/ 134 w 152"/>
                <a:gd name="T13" fmla="*/ 316 h 350"/>
                <a:gd name="T14" fmla="*/ 142 w 152"/>
                <a:gd name="T15" fmla="*/ 264 h 350"/>
                <a:gd name="T16" fmla="*/ 152 w 152"/>
                <a:gd name="T17" fmla="*/ 226 h 350"/>
                <a:gd name="T18" fmla="*/ 146 w 152"/>
                <a:gd name="T19" fmla="*/ 208 h 350"/>
                <a:gd name="T20" fmla="*/ 132 w 152"/>
                <a:gd name="T21" fmla="*/ 194 h 350"/>
                <a:gd name="T22" fmla="*/ 144 w 152"/>
                <a:gd name="T23" fmla="*/ 166 h 350"/>
                <a:gd name="T24" fmla="*/ 140 w 152"/>
                <a:gd name="T25" fmla="*/ 130 h 350"/>
                <a:gd name="T26" fmla="*/ 130 w 152"/>
                <a:gd name="T27" fmla="*/ 110 h 350"/>
                <a:gd name="T28" fmla="*/ 124 w 152"/>
                <a:gd name="T29" fmla="*/ 98 h 350"/>
                <a:gd name="T30" fmla="*/ 0 w 152"/>
                <a:gd name="T31" fmla="*/ 0 h 350"/>
                <a:gd name="T32" fmla="*/ 0 w 152"/>
                <a:gd name="T33" fmla="*/ 28 h 3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350"/>
                <a:gd name="T53" fmla="*/ 152 w 152"/>
                <a:gd name="T54" fmla="*/ 350 h 3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350">
                  <a:moveTo>
                    <a:pt x="0" y="28"/>
                  </a:moveTo>
                  <a:lnTo>
                    <a:pt x="42" y="136"/>
                  </a:lnTo>
                  <a:lnTo>
                    <a:pt x="46" y="272"/>
                  </a:lnTo>
                  <a:lnTo>
                    <a:pt x="56" y="350"/>
                  </a:lnTo>
                  <a:cubicBezTo>
                    <a:pt x="67" y="323"/>
                    <a:pt x="63" y="330"/>
                    <a:pt x="80" y="318"/>
                  </a:cubicBezTo>
                  <a:cubicBezTo>
                    <a:pt x="94" y="322"/>
                    <a:pt x="97" y="338"/>
                    <a:pt x="110" y="342"/>
                  </a:cubicBezTo>
                  <a:cubicBezTo>
                    <a:pt x="125" y="337"/>
                    <a:pt x="121" y="323"/>
                    <a:pt x="134" y="316"/>
                  </a:cubicBezTo>
                  <a:cubicBezTo>
                    <a:pt x="148" y="297"/>
                    <a:pt x="144" y="292"/>
                    <a:pt x="142" y="264"/>
                  </a:cubicBezTo>
                  <a:cubicBezTo>
                    <a:pt x="144" y="243"/>
                    <a:pt x="148" y="243"/>
                    <a:pt x="152" y="226"/>
                  </a:cubicBezTo>
                  <a:cubicBezTo>
                    <a:pt x="150" y="217"/>
                    <a:pt x="152" y="214"/>
                    <a:pt x="146" y="208"/>
                  </a:cubicBezTo>
                  <a:cubicBezTo>
                    <a:pt x="142" y="203"/>
                    <a:pt x="132" y="194"/>
                    <a:pt x="132" y="194"/>
                  </a:cubicBezTo>
                  <a:cubicBezTo>
                    <a:pt x="134" y="178"/>
                    <a:pt x="132" y="174"/>
                    <a:pt x="144" y="166"/>
                  </a:cubicBezTo>
                  <a:cubicBezTo>
                    <a:pt x="147" y="153"/>
                    <a:pt x="147" y="141"/>
                    <a:pt x="140" y="130"/>
                  </a:cubicBezTo>
                  <a:cubicBezTo>
                    <a:pt x="138" y="122"/>
                    <a:pt x="134" y="117"/>
                    <a:pt x="130" y="110"/>
                  </a:cubicBezTo>
                  <a:cubicBezTo>
                    <a:pt x="128" y="106"/>
                    <a:pt x="124" y="98"/>
                    <a:pt x="124" y="98"/>
                  </a:cubicBez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9" name="Line 83"/>
            <p:cNvSpPr>
              <a:spLocks noChangeShapeType="1"/>
            </p:cNvSpPr>
            <p:nvPr/>
          </p:nvSpPr>
          <p:spPr bwMode="auto">
            <a:xfrm>
              <a:off x="3464" y="2146"/>
              <a:ext cx="16" cy="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Line 84"/>
            <p:cNvSpPr>
              <a:spLocks noChangeShapeType="1"/>
            </p:cNvSpPr>
            <p:nvPr/>
          </p:nvSpPr>
          <p:spPr bwMode="auto">
            <a:xfrm>
              <a:off x="3502" y="2142"/>
              <a:ext cx="4" cy="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Line 85"/>
            <p:cNvSpPr>
              <a:spLocks noChangeShapeType="1"/>
            </p:cNvSpPr>
            <p:nvPr/>
          </p:nvSpPr>
          <p:spPr bwMode="auto">
            <a:xfrm flipH="1">
              <a:off x="3530" y="2140"/>
              <a:ext cx="12" cy="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2" name="Freeform 86"/>
            <p:cNvSpPr>
              <a:spLocks/>
            </p:cNvSpPr>
            <p:nvPr/>
          </p:nvSpPr>
          <p:spPr bwMode="auto">
            <a:xfrm>
              <a:off x="3448" y="2120"/>
              <a:ext cx="120" cy="32"/>
            </a:xfrm>
            <a:custGeom>
              <a:avLst/>
              <a:gdLst>
                <a:gd name="T0" fmla="*/ 0 w 120"/>
                <a:gd name="T1" fmla="*/ 26 h 32"/>
                <a:gd name="T2" fmla="*/ 12 w 120"/>
                <a:gd name="T3" fmla="*/ 8 h 32"/>
                <a:gd name="T4" fmla="*/ 36 w 120"/>
                <a:gd name="T5" fmla="*/ 16 h 32"/>
                <a:gd name="T6" fmla="*/ 48 w 120"/>
                <a:gd name="T7" fmla="*/ 0 h 32"/>
                <a:gd name="T8" fmla="*/ 82 w 120"/>
                <a:gd name="T9" fmla="*/ 16 h 32"/>
                <a:gd name="T10" fmla="*/ 98 w 120"/>
                <a:gd name="T11" fmla="*/ 2 h 32"/>
                <a:gd name="T12" fmla="*/ 116 w 120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2"/>
                <a:gd name="T23" fmla="*/ 120 w 1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2">
                  <a:moveTo>
                    <a:pt x="0" y="26"/>
                  </a:moveTo>
                  <a:cubicBezTo>
                    <a:pt x="2" y="16"/>
                    <a:pt x="2" y="11"/>
                    <a:pt x="12" y="8"/>
                  </a:cubicBezTo>
                  <a:cubicBezTo>
                    <a:pt x="22" y="10"/>
                    <a:pt x="27" y="13"/>
                    <a:pt x="36" y="16"/>
                  </a:cubicBezTo>
                  <a:cubicBezTo>
                    <a:pt x="39" y="8"/>
                    <a:pt x="41" y="5"/>
                    <a:pt x="48" y="0"/>
                  </a:cubicBezTo>
                  <a:cubicBezTo>
                    <a:pt x="72" y="3"/>
                    <a:pt x="64" y="12"/>
                    <a:pt x="82" y="16"/>
                  </a:cubicBezTo>
                  <a:cubicBezTo>
                    <a:pt x="86" y="5"/>
                    <a:pt x="87" y="4"/>
                    <a:pt x="98" y="2"/>
                  </a:cubicBezTo>
                  <a:cubicBezTo>
                    <a:pt x="120" y="5"/>
                    <a:pt x="116" y="8"/>
                    <a:pt x="116" y="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Freeform 87"/>
            <p:cNvSpPr>
              <a:spLocks/>
            </p:cNvSpPr>
            <p:nvPr/>
          </p:nvSpPr>
          <p:spPr bwMode="auto">
            <a:xfrm rot="-950447">
              <a:off x="3406" y="2088"/>
              <a:ext cx="120" cy="32"/>
            </a:xfrm>
            <a:custGeom>
              <a:avLst/>
              <a:gdLst>
                <a:gd name="T0" fmla="*/ 0 w 120"/>
                <a:gd name="T1" fmla="*/ 26 h 32"/>
                <a:gd name="T2" fmla="*/ 12 w 120"/>
                <a:gd name="T3" fmla="*/ 8 h 32"/>
                <a:gd name="T4" fmla="*/ 36 w 120"/>
                <a:gd name="T5" fmla="*/ 16 h 32"/>
                <a:gd name="T6" fmla="*/ 48 w 120"/>
                <a:gd name="T7" fmla="*/ 0 h 32"/>
                <a:gd name="T8" fmla="*/ 82 w 120"/>
                <a:gd name="T9" fmla="*/ 16 h 32"/>
                <a:gd name="T10" fmla="*/ 98 w 120"/>
                <a:gd name="T11" fmla="*/ 2 h 32"/>
                <a:gd name="T12" fmla="*/ 116 w 120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2"/>
                <a:gd name="T23" fmla="*/ 120 w 1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2">
                  <a:moveTo>
                    <a:pt x="0" y="26"/>
                  </a:moveTo>
                  <a:cubicBezTo>
                    <a:pt x="2" y="16"/>
                    <a:pt x="2" y="11"/>
                    <a:pt x="12" y="8"/>
                  </a:cubicBezTo>
                  <a:cubicBezTo>
                    <a:pt x="22" y="10"/>
                    <a:pt x="27" y="13"/>
                    <a:pt x="36" y="16"/>
                  </a:cubicBezTo>
                  <a:cubicBezTo>
                    <a:pt x="39" y="8"/>
                    <a:pt x="41" y="5"/>
                    <a:pt x="48" y="0"/>
                  </a:cubicBezTo>
                  <a:cubicBezTo>
                    <a:pt x="72" y="3"/>
                    <a:pt x="64" y="12"/>
                    <a:pt x="82" y="16"/>
                  </a:cubicBezTo>
                  <a:cubicBezTo>
                    <a:pt x="86" y="5"/>
                    <a:pt x="87" y="4"/>
                    <a:pt x="98" y="2"/>
                  </a:cubicBezTo>
                  <a:cubicBezTo>
                    <a:pt x="120" y="5"/>
                    <a:pt x="116" y="8"/>
                    <a:pt x="116" y="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4" name="Freeform 88"/>
            <p:cNvSpPr>
              <a:spLocks/>
            </p:cNvSpPr>
            <p:nvPr/>
          </p:nvSpPr>
          <p:spPr bwMode="auto">
            <a:xfrm rot="2080121">
              <a:off x="3508" y="2068"/>
              <a:ext cx="120" cy="32"/>
            </a:xfrm>
            <a:custGeom>
              <a:avLst/>
              <a:gdLst>
                <a:gd name="T0" fmla="*/ 0 w 120"/>
                <a:gd name="T1" fmla="*/ 26 h 32"/>
                <a:gd name="T2" fmla="*/ 12 w 120"/>
                <a:gd name="T3" fmla="*/ 8 h 32"/>
                <a:gd name="T4" fmla="*/ 36 w 120"/>
                <a:gd name="T5" fmla="*/ 16 h 32"/>
                <a:gd name="T6" fmla="*/ 48 w 120"/>
                <a:gd name="T7" fmla="*/ 0 h 32"/>
                <a:gd name="T8" fmla="*/ 82 w 120"/>
                <a:gd name="T9" fmla="*/ 16 h 32"/>
                <a:gd name="T10" fmla="*/ 98 w 120"/>
                <a:gd name="T11" fmla="*/ 2 h 32"/>
                <a:gd name="T12" fmla="*/ 116 w 120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2"/>
                <a:gd name="T23" fmla="*/ 120 w 1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2">
                  <a:moveTo>
                    <a:pt x="0" y="26"/>
                  </a:moveTo>
                  <a:cubicBezTo>
                    <a:pt x="2" y="16"/>
                    <a:pt x="2" y="11"/>
                    <a:pt x="12" y="8"/>
                  </a:cubicBezTo>
                  <a:cubicBezTo>
                    <a:pt x="22" y="10"/>
                    <a:pt x="27" y="13"/>
                    <a:pt x="36" y="16"/>
                  </a:cubicBezTo>
                  <a:cubicBezTo>
                    <a:pt x="39" y="8"/>
                    <a:pt x="41" y="5"/>
                    <a:pt x="48" y="0"/>
                  </a:cubicBezTo>
                  <a:cubicBezTo>
                    <a:pt x="72" y="3"/>
                    <a:pt x="64" y="12"/>
                    <a:pt x="82" y="16"/>
                  </a:cubicBezTo>
                  <a:cubicBezTo>
                    <a:pt x="86" y="5"/>
                    <a:pt x="87" y="4"/>
                    <a:pt x="98" y="2"/>
                  </a:cubicBezTo>
                  <a:cubicBezTo>
                    <a:pt x="120" y="5"/>
                    <a:pt x="116" y="8"/>
                    <a:pt x="116" y="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857233"/>
            <a:ext cx="7198568" cy="120361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7560840" cy="27858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 только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способность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делать что-нибудь хорошо, эффективно, но и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готовность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 деятельности, основанной на знаниях и опыте, ориентированной на самостоятельность и поведенческую зрелость. </a:t>
            </a:r>
          </a:p>
        </p:txBody>
      </p:sp>
      <p:pic>
        <p:nvPicPr>
          <p:cNvPr id="4" name="Picture 3" descr="WB023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01" y="460869"/>
            <a:ext cx="8153400" cy="11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8046" y="857233"/>
            <a:ext cx="5910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компетенция?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96281"/>
            <a:ext cx="7772400" cy="2112640"/>
          </a:xfrm>
        </p:spPr>
        <p:txBody>
          <a:bodyPr>
            <a:noAutofit/>
          </a:bodyPr>
          <a:lstStyle/>
          <a:p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204864"/>
            <a:ext cx="7630616" cy="396044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Компетентность предполагает владение компетенцией, готовность к 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проявлению.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компетентности шире понятия знания, или умения, или навыка, оно включает их в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КОМПЕТЕНТНЫЙ - 	это                    </a:t>
            </a:r>
          </a:p>
          <a:p>
            <a:pPr lvl="0"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1.Знающий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осведомлённый в какой-либо области.</a:t>
            </a:r>
          </a:p>
          <a:p>
            <a:pPr lvl="0"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2.Обладающий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компетенцией.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71901" y="264926"/>
            <a:ext cx="8153400" cy="1371599"/>
            <a:chOff x="192" y="1008"/>
            <a:chExt cx="5376" cy="336"/>
          </a:xfrm>
        </p:grpSpPr>
        <p:pic>
          <p:nvPicPr>
            <p:cNvPr id="7" name="Picture 3" descr="WB02338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1056"/>
              <a:ext cx="5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72" y="1008"/>
              <a:ext cx="381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800" b="1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3200" b="1" dirty="0" smtClean="0">
                  <a:solidFill>
                    <a:schemeClr val="bg1"/>
                  </a:solidFill>
                </a:rPr>
                <a:t>Что </a:t>
              </a:r>
              <a:r>
                <a:rPr lang="ru-RU" sz="3200" b="1" dirty="0">
                  <a:solidFill>
                    <a:schemeClr val="bg1"/>
                  </a:solidFill>
                </a:rPr>
                <a:t>такое компетентность?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73056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638800" y="1524000"/>
            <a:ext cx="2819400" cy="18796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" y="244475"/>
            <a:ext cx="8153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 Narrow" pitchFamily="34" charset="0"/>
              </a:rPr>
              <a:t>Есть ли разница между компетентностью и компетенцией?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338263"/>
            <a:ext cx="4800600" cy="3276600"/>
            <a:chOff x="512" y="624"/>
            <a:chExt cx="2112" cy="2112"/>
          </a:xfrm>
        </p:grpSpPr>
        <p:sp>
          <p:nvSpPr>
            <p:cNvPr id="11269" name="Document" descr="Упаковочная бумага"/>
            <p:cNvSpPr>
              <a:spLocks noEditPoints="1" noChangeArrowheads="1"/>
            </p:cNvSpPr>
            <p:nvPr/>
          </p:nvSpPr>
          <p:spPr bwMode="auto">
            <a:xfrm>
              <a:off x="512" y="624"/>
              <a:ext cx="2112" cy="211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99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i="1">
                <a:latin typeface="+mn-lt"/>
              </a:endParaRPr>
            </a:p>
          </p:txBody>
        </p:sp>
        <p:sp>
          <p:nvSpPr>
            <p:cNvPr id="8204" name="Text Box 6"/>
            <p:cNvSpPr txBox="1">
              <a:spLocks noChangeArrowheads="1"/>
            </p:cNvSpPr>
            <p:nvPr/>
          </p:nvSpPr>
          <p:spPr bwMode="auto">
            <a:xfrm>
              <a:off x="769" y="725"/>
              <a:ext cx="1663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Компетенция</a:t>
              </a:r>
              <a:r>
                <a: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понимается и рассматривается как потенциальное,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процессуальное</a:t>
              </a:r>
              <a:r>
                <a: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явление. </a:t>
              </a:r>
              <a:endPara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9200" y="3581400"/>
            <a:ext cx="3863975" cy="2819400"/>
            <a:chOff x="3136" y="624"/>
            <a:chExt cx="2112" cy="2112"/>
          </a:xfrm>
        </p:grpSpPr>
        <p:sp>
          <p:nvSpPr>
            <p:cNvPr id="11272" name="Document" descr="Упаковочная бумага"/>
            <p:cNvSpPr>
              <a:spLocks noEditPoints="1" noChangeArrowheads="1"/>
            </p:cNvSpPr>
            <p:nvPr/>
          </p:nvSpPr>
          <p:spPr bwMode="auto">
            <a:xfrm>
              <a:off x="3136" y="624"/>
              <a:ext cx="2112" cy="211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99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i="1">
                <a:latin typeface="+mn-lt"/>
              </a:endParaRP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3219" y="726"/>
              <a:ext cx="1920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Компетентность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актуальное, личностное,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результативное </a:t>
              </a:r>
              <a:r>
                <a: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приобретение. </a:t>
              </a:r>
              <a:endPara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/>
                <a:t> </a:t>
              </a:r>
            </a:p>
            <a:p>
              <a:r>
                <a:rPr lang="ru-RU" sz="2000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ru-RU" dirty="0">
                <a:latin typeface="Arial Narrow" pitchFamily="34" charset="0"/>
              </a:endParaRPr>
            </a:p>
          </p:txBody>
        </p:sp>
      </p:grpSp>
      <p:pic>
        <p:nvPicPr>
          <p:cNvPr id="11274" name="Picture 10" descr="PH02929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797425"/>
            <a:ext cx="2819400" cy="18796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7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" name="AutoShape 616"/>
          <p:cNvSpPr>
            <a:spLocks noChangeArrowheads="1"/>
          </p:cNvSpPr>
          <p:nvPr/>
        </p:nvSpPr>
        <p:spPr bwMode="auto">
          <a:xfrm>
            <a:off x="1905000" y="3200400"/>
            <a:ext cx="533400" cy="1371600"/>
          </a:xfrm>
          <a:prstGeom prst="downArrow">
            <a:avLst>
              <a:gd name="adj1" fmla="val 31546"/>
              <a:gd name="adj2" fmla="val 599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950" name="AutoShape 518"/>
          <p:cNvSpPr>
            <a:spLocks noChangeArrowheads="1"/>
          </p:cNvSpPr>
          <p:nvPr/>
        </p:nvSpPr>
        <p:spPr bwMode="auto">
          <a:xfrm>
            <a:off x="4267200" y="3200400"/>
            <a:ext cx="533400" cy="1295400"/>
          </a:xfrm>
          <a:prstGeom prst="downArrow">
            <a:avLst>
              <a:gd name="adj1" fmla="val 31546"/>
              <a:gd name="adj2" fmla="val 566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858000" y="3200400"/>
            <a:ext cx="533400" cy="1371600"/>
          </a:xfrm>
          <a:prstGeom prst="downArrow">
            <a:avLst>
              <a:gd name="adj1" fmla="val 31546"/>
              <a:gd name="adj2" fmla="val 5996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511175" y="280988"/>
            <a:ext cx="8121650" cy="576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A827D"/>
              </a:gs>
              <a:gs pos="50000">
                <a:srgbClr val="FFC3BB"/>
              </a:gs>
              <a:gs pos="100000">
                <a:srgbClr val="AA827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Arial Narrow" pitchFamily="34" charset="0"/>
              </a:rPr>
              <a:t>Что такое компетентностный подход?</a:t>
            </a:r>
          </a:p>
        </p:txBody>
      </p:sp>
      <p:pic>
        <p:nvPicPr>
          <p:cNvPr id="12294" name="Picture 6" descr="PE0266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563" y="3962400"/>
            <a:ext cx="8461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305175" y="3962400"/>
            <a:ext cx="1228725" cy="1519238"/>
            <a:chOff x="2256" y="644"/>
            <a:chExt cx="1775" cy="1973"/>
          </a:xfrm>
        </p:grpSpPr>
        <p:sp>
          <p:nvSpPr>
            <p:cNvPr id="12615" name="Freeform 8"/>
            <p:cNvSpPr>
              <a:spLocks/>
            </p:cNvSpPr>
            <p:nvPr/>
          </p:nvSpPr>
          <p:spPr bwMode="auto">
            <a:xfrm>
              <a:off x="3454" y="920"/>
              <a:ext cx="498" cy="630"/>
            </a:xfrm>
            <a:custGeom>
              <a:avLst/>
              <a:gdLst>
                <a:gd name="T0" fmla="*/ 305 w 498"/>
                <a:gd name="T1" fmla="*/ 0 h 630"/>
                <a:gd name="T2" fmla="*/ 307 w 498"/>
                <a:gd name="T3" fmla="*/ 0 h 630"/>
                <a:gd name="T4" fmla="*/ 314 w 498"/>
                <a:gd name="T5" fmla="*/ 2 h 630"/>
                <a:gd name="T6" fmla="*/ 325 w 498"/>
                <a:gd name="T7" fmla="*/ 4 h 630"/>
                <a:gd name="T8" fmla="*/ 340 w 498"/>
                <a:gd name="T9" fmla="*/ 7 h 630"/>
                <a:gd name="T10" fmla="*/ 355 w 498"/>
                <a:gd name="T11" fmla="*/ 13 h 630"/>
                <a:gd name="T12" fmla="*/ 373 w 498"/>
                <a:gd name="T13" fmla="*/ 20 h 630"/>
                <a:gd name="T14" fmla="*/ 392 w 498"/>
                <a:gd name="T15" fmla="*/ 29 h 630"/>
                <a:gd name="T16" fmla="*/ 412 w 498"/>
                <a:gd name="T17" fmla="*/ 39 h 630"/>
                <a:gd name="T18" fmla="*/ 431 w 498"/>
                <a:gd name="T19" fmla="*/ 50 h 630"/>
                <a:gd name="T20" fmla="*/ 448 w 498"/>
                <a:gd name="T21" fmla="*/ 64 h 630"/>
                <a:gd name="T22" fmla="*/ 465 w 498"/>
                <a:gd name="T23" fmla="*/ 80 h 630"/>
                <a:gd name="T24" fmla="*/ 478 w 498"/>
                <a:gd name="T25" fmla="*/ 99 h 630"/>
                <a:gd name="T26" fmla="*/ 490 w 498"/>
                <a:gd name="T27" fmla="*/ 120 h 630"/>
                <a:gd name="T28" fmla="*/ 496 w 498"/>
                <a:gd name="T29" fmla="*/ 143 h 630"/>
                <a:gd name="T30" fmla="*/ 498 w 498"/>
                <a:gd name="T31" fmla="*/ 169 h 630"/>
                <a:gd name="T32" fmla="*/ 496 w 498"/>
                <a:gd name="T33" fmla="*/ 198 h 630"/>
                <a:gd name="T34" fmla="*/ 495 w 498"/>
                <a:gd name="T35" fmla="*/ 361 h 630"/>
                <a:gd name="T36" fmla="*/ 313 w 498"/>
                <a:gd name="T37" fmla="*/ 630 h 630"/>
                <a:gd name="T38" fmla="*/ 0 w 498"/>
                <a:gd name="T39" fmla="*/ 209 h 630"/>
                <a:gd name="T40" fmla="*/ 0 w 498"/>
                <a:gd name="T41" fmla="*/ 202 h 630"/>
                <a:gd name="T42" fmla="*/ 1 w 498"/>
                <a:gd name="T43" fmla="*/ 184 h 630"/>
                <a:gd name="T44" fmla="*/ 5 w 498"/>
                <a:gd name="T45" fmla="*/ 159 h 630"/>
                <a:gd name="T46" fmla="*/ 15 w 498"/>
                <a:gd name="T47" fmla="*/ 129 h 630"/>
                <a:gd name="T48" fmla="*/ 31 w 498"/>
                <a:gd name="T49" fmla="*/ 97 h 630"/>
                <a:gd name="T50" fmla="*/ 54 w 498"/>
                <a:gd name="T51" fmla="*/ 70 h 630"/>
                <a:gd name="T52" fmla="*/ 89 w 498"/>
                <a:gd name="T53" fmla="*/ 46 h 630"/>
                <a:gd name="T54" fmla="*/ 134 w 498"/>
                <a:gd name="T55" fmla="*/ 33 h 630"/>
                <a:gd name="T56" fmla="*/ 305 w 498"/>
                <a:gd name="T57" fmla="*/ 0 h 6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8"/>
                <a:gd name="T88" fmla="*/ 0 h 630"/>
                <a:gd name="T89" fmla="*/ 498 w 498"/>
                <a:gd name="T90" fmla="*/ 630 h 6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8" h="630">
                  <a:moveTo>
                    <a:pt x="305" y="0"/>
                  </a:moveTo>
                  <a:lnTo>
                    <a:pt x="307" y="0"/>
                  </a:lnTo>
                  <a:lnTo>
                    <a:pt x="314" y="2"/>
                  </a:lnTo>
                  <a:lnTo>
                    <a:pt x="325" y="4"/>
                  </a:lnTo>
                  <a:lnTo>
                    <a:pt x="340" y="7"/>
                  </a:lnTo>
                  <a:lnTo>
                    <a:pt x="355" y="13"/>
                  </a:lnTo>
                  <a:lnTo>
                    <a:pt x="373" y="20"/>
                  </a:lnTo>
                  <a:lnTo>
                    <a:pt x="392" y="29"/>
                  </a:lnTo>
                  <a:lnTo>
                    <a:pt x="412" y="39"/>
                  </a:lnTo>
                  <a:lnTo>
                    <a:pt x="431" y="50"/>
                  </a:lnTo>
                  <a:lnTo>
                    <a:pt x="448" y="64"/>
                  </a:lnTo>
                  <a:lnTo>
                    <a:pt x="465" y="80"/>
                  </a:lnTo>
                  <a:lnTo>
                    <a:pt x="478" y="99"/>
                  </a:lnTo>
                  <a:lnTo>
                    <a:pt x="490" y="120"/>
                  </a:lnTo>
                  <a:lnTo>
                    <a:pt x="496" y="143"/>
                  </a:lnTo>
                  <a:lnTo>
                    <a:pt x="498" y="169"/>
                  </a:lnTo>
                  <a:lnTo>
                    <a:pt x="496" y="198"/>
                  </a:lnTo>
                  <a:lnTo>
                    <a:pt x="495" y="361"/>
                  </a:lnTo>
                  <a:lnTo>
                    <a:pt x="313" y="630"/>
                  </a:lnTo>
                  <a:lnTo>
                    <a:pt x="0" y="209"/>
                  </a:lnTo>
                  <a:lnTo>
                    <a:pt x="0" y="202"/>
                  </a:lnTo>
                  <a:lnTo>
                    <a:pt x="1" y="184"/>
                  </a:lnTo>
                  <a:lnTo>
                    <a:pt x="5" y="159"/>
                  </a:lnTo>
                  <a:lnTo>
                    <a:pt x="15" y="129"/>
                  </a:lnTo>
                  <a:lnTo>
                    <a:pt x="31" y="97"/>
                  </a:lnTo>
                  <a:lnTo>
                    <a:pt x="54" y="70"/>
                  </a:lnTo>
                  <a:lnTo>
                    <a:pt x="89" y="46"/>
                  </a:lnTo>
                  <a:lnTo>
                    <a:pt x="134" y="3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56E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6" name="Freeform 9"/>
            <p:cNvSpPr>
              <a:spLocks/>
            </p:cNvSpPr>
            <p:nvPr/>
          </p:nvSpPr>
          <p:spPr bwMode="auto">
            <a:xfrm>
              <a:off x="3626" y="1110"/>
              <a:ext cx="251" cy="452"/>
            </a:xfrm>
            <a:custGeom>
              <a:avLst/>
              <a:gdLst>
                <a:gd name="T0" fmla="*/ 0 w 251"/>
                <a:gd name="T1" fmla="*/ 195 h 452"/>
                <a:gd name="T2" fmla="*/ 2 w 251"/>
                <a:gd name="T3" fmla="*/ 195 h 452"/>
                <a:gd name="T4" fmla="*/ 8 w 251"/>
                <a:gd name="T5" fmla="*/ 193 h 452"/>
                <a:gd name="T6" fmla="*/ 18 w 251"/>
                <a:gd name="T7" fmla="*/ 190 h 452"/>
                <a:gd name="T8" fmla="*/ 29 w 251"/>
                <a:gd name="T9" fmla="*/ 186 h 452"/>
                <a:gd name="T10" fmla="*/ 43 w 251"/>
                <a:gd name="T11" fmla="*/ 181 h 452"/>
                <a:gd name="T12" fmla="*/ 59 w 251"/>
                <a:gd name="T13" fmla="*/ 173 h 452"/>
                <a:gd name="T14" fmla="*/ 75 w 251"/>
                <a:gd name="T15" fmla="*/ 165 h 452"/>
                <a:gd name="T16" fmla="*/ 92 w 251"/>
                <a:gd name="T17" fmla="*/ 154 h 452"/>
                <a:gd name="T18" fmla="*/ 109 w 251"/>
                <a:gd name="T19" fmla="*/ 142 h 452"/>
                <a:gd name="T20" fmla="*/ 124 w 251"/>
                <a:gd name="T21" fmla="*/ 129 h 452"/>
                <a:gd name="T22" fmla="*/ 139 w 251"/>
                <a:gd name="T23" fmla="*/ 113 h 452"/>
                <a:gd name="T24" fmla="*/ 150 w 251"/>
                <a:gd name="T25" fmla="*/ 94 h 452"/>
                <a:gd name="T26" fmla="*/ 160 w 251"/>
                <a:gd name="T27" fmla="*/ 74 h 452"/>
                <a:gd name="T28" fmla="*/ 166 w 251"/>
                <a:gd name="T29" fmla="*/ 52 h 452"/>
                <a:gd name="T30" fmla="*/ 169 w 251"/>
                <a:gd name="T31" fmla="*/ 28 h 452"/>
                <a:gd name="T32" fmla="*/ 166 w 251"/>
                <a:gd name="T33" fmla="*/ 0 h 452"/>
                <a:gd name="T34" fmla="*/ 168 w 251"/>
                <a:gd name="T35" fmla="*/ 6 h 452"/>
                <a:gd name="T36" fmla="*/ 171 w 251"/>
                <a:gd name="T37" fmla="*/ 25 h 452"/>
                <a:gd name="T38" fmla="*/ 176 w 251"/>
                <a:gd name="T39" fmla="*/ 51 h 452"/>
                <a:gd name="T40" fmla="*/ 184 w 251"/>
                <a:gd name="T41" fmla="*/ 81 h 452"/>
                <a:gd name="T42" fmla="*/ 193 w 251"/>
                <a:gd name="T43" fmla="*/ 112 h 452"/>
                <a:gd name="T44" fmla="*/ 204 w 251"/>
                <a:gd name="T45" fmla="*/ 140 h 452"/>
                <a:gd name="T46" fmla="*/ 215 w 251"/>
                <a:gd name="T47" fmla="*/ 161 h 452"/>
                <a:gd name="T48" fmla="*/ 228 w 251"/>
                <a:gd name="T49" fmla="*/ 172 h 452"/>
                <a:gd name="T50" fmla="*/ 230 w 251"/>
                <a:gd name="T51" fmla="*/ 175 h 452"/>
                <a:gd name="T52" fmla="*/ 235 w 251"/>
                <a:gd name="T53" fmla="*/ 185 h 452"/>
                <a:gd name="T54" fmla="*/ 242 w 251"/>
                <a:gd name="T55" fmla="*/ 200 h 452"/>
                <a:gd name="T56" fmla="*/ 248 w 251"/>
                <a:gd name="T57" fmla="*/ 219 h 452"/>
                <a:gd name="T58" fmla="*/ 251 w 251"/>
                <a:gd name="T59" fmla="*/ 241 h 452"/>
                <a:gd name="T60" fmla="*/ 249 w 251"/>
                <a:gd name="T61" fmla="*/ 265 h 452"/>
                <a:gd name="T62" fmla="*/ 239 w 251"/>
                <a:gd name="T63" fmla="*/ 291 h 452"/>
                <a:gd name="T64" fmla="*/ 221 w 251"/>
                <a:gd name="T65" fmla="*/ 317 h 452"/>
                <a:gd name="T66" fmla="*/ 160 w 251"/>
                <a:gd name="T67" fmla="*/ 452 h 452"/>
                <a:gd name="T68" fmla="*/ 152 w 251"/>
                <a:gd name="T69" fmla="*/ 447 h 452"/>
                <a:gd name="T70" fmla="*/ 132 w 251"/>
                <a:gd name="T71" fmla="*/ 430 h 452"/>
                <a:gd name="T72" fmla="*/ 104 w 251"/>
                <a:gd name="T73" fmla="*/ 404 h 452"/>
                <a:gd name="T74" fmla="*/ 73 w 251"/>
                <a:gd name="T75" fmla="*/ 371 h 452"/>
                <a:gd name="T76" fmla="*/ 43 w 251"/>
                <a:gd name="T77" fmla="*/ 332 h 452"/>
                <a:gd name="T78" fmla="*/ 18 w 251"/>
                <a:gd name="T79" fmla="*/ 289 h 452"/>
                <a:gd name="T80" fmla="*/ 2 w 251"/>
                <a:gd name="T81" fmla="*/ 242 h 452"/>
                <a:gd name="T82" fmla="*/ 0 w 251"/>
                <a:gd name="T83" fmla="*/ 195 h 4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1"/>
                <a:gd name="T127" fmla="*/ 0 h 452"/>
                <a:gd name="T128" fmla="*/ 251 w 251"/>
                <a:gd name="T129" fmla="*/ 452 h 4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1" h="452">
                  <a:moveTo>
                    <a:pt x="0" y="195"/>
                  </a:moveTo>
                  <a:lnTo>
                    <a:pt x="2" y="195"/>
                  </a:lnTo>
                  <a:lnTo>
                    <a:pt x="8" y="193"/>
                  </a:lnTo>
                  <a:lnTo>
                    <a:pt x="18" y="190"/>
                  </a:lnTo>
                  <a:lnTo>
                    <a:pt x="29" y="186"/>
                  </a:lnTo>
                  <a:lnTo>
                    <a:pt x="43" y="181"/>
                  </a:lnTo>
                  <a:lnTo>
                    <a:pt x="59" y="173"/>
                  </a:lnTo>
                  <a:lnTo>
                    <a:pt x="75" y="165"/>
                  </a:lnTo>
                  <a:lnTo>
                    <a:pt x="92" y="154"/>
                  </a:lnTo>
                  <a:lnTo>
                    <a:pt x="109" y="142"/>
                  </a:lnTo>
                  <a:lnTo>
                    <a:pt x="124" y="129"/>
                  </a:lnTo>
                  <a:lnTo>
                    <a:pt x="139" y="113"/>
                  </a:lnTo>
                  <a:lnTo>
                    <a:pt x="150" y="94"/>
                  </a:lnTo>
                  <a:lnTo>
                    <a:pt x="160" y="74"/>
                  </a:lnTo>
                  <a:lnTo>
                    <a:pt x="166" y="52"/>
                  </a:lnTo>
                  <a:lnTo>
                    <a:pt x="169" y="28"/>
                  </a:lnTo>
                  <a:lnTo>
                    <a:pt x="166" y="0"/>
                  </a:lnTo>
                  <a:lnTo>
                    <a:pt x="168" y="6"/>
                  </a:lnTo>
                  <a:lnTo>
                    <a:pt x="171" y="25"/>
                  </a:lnTo>
                  <a:lnTo>
                    <a:pt x="176" y="51"/>
                  </a:lnTo>
                  <a:lnTo>
                    <a:pt x="184" y="81"/>
                  </a:lnTo>
                  <a:lnTo>
                    <a:pt x="193" y="112"/>
                  </a:lnTo>
                  <a:lnTo>
                    <a:pt x="204" y="140"/>
                  </a:lnTo>
                  <a:lnTo>
                    <a:pt x="215" y="161"/>
                  </a:lnTo>
                  <a:lnTo>
                    <a:pt x="228" y="172"/>
                  </a:lnTo>
                  <a:lnTo>
                    <a:pt x="230" y="175"/>
                  </a:lnTo>
                  <a:lnTo>
                    <a:pt x="235" y="185"/>
                  </a:lnTo>
                  <a:lnTo>
                    <a:pt x="242" y="200"/>
                  </a:lnTo>
                  <a:lnTo>
                    <a:pt x="248" y="219"/>
                  </a:lnTo>
                  <a:lnTo>
                    <a:pt x="251" y="241"/>
                  </a:lnTo>
                  <a:lnTo>
                    <a:pt x="249" y="265"/>
                  </a:lnTo>
                  <a:lnTo>
                    <a:pt x="239" y="291"/>
                  </a:lnTo>
                  <a:lnTo>
                    <a:pt x="221" y="317"/>
                  </a:lnTo>
                  <a:lnTo>
                    <a:pt x="160" y="452"/>
                  </a:lnTo>
                  <a:lnTo>
                    <a:pt x="152" y="447"/>
                  </a:lnTo>
                  <a:lnTo>
                    <a:pt x="132" y="430"/>
                  </a:lnTo>
                  <a:lnTo>
                    <a:pt x="104" y="404"/>
                  </a:lnTo>
                  <a:lnTo>
                    <a:pt x="73" y="371"/>
                  </a:lnTo>
                  <a:lnTo>
                    <a:pt x="43" y="332"/>
                  </a:lnTo>
                  <a:lnTo>
                    <a:pt x="18" y="289"/>
                  </a:lnTo>
                  <a:lnTo>
                    <a:pt x="2" y="242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2BAD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7" name="Freeform 10"/>
            <p:cNvSpPr>
              <a:spLocks/>
            </p:cNvSpPr>
            <p:nvPr/>
          </p:nvSpPr>
          <p:spPr bwMode="auto">
            <a:xfrm>
              <a:off x="3404" y="971"/>
              <a:ext cx="163" cy="289"/>
            </a:xfrm>
            <a:custGeom>
              <a:avLst/>
              <a:gdLst>
                <a:gd name="T0" fmla="*/ 0 w 163"/>
                <a:gd name="T1" fmla="*/ 289 h 289"/>
                <a:gd name="T2" fmla="*/ 1 w 163"/>
                <a:gd name="T3" fmla="*/ 285 h 289"/>
                <a:gd name="T4" fmla="*/ 4 w 163"/>
                <a:gd name="T5" fmla="*/ 277 h 289"/>
                <a:gd name="T6" fmla="*/ 10 w 163"/>
                <a:gd name="T7" fmla="*/ 262 h 289"/>
                <a:gd name="T8" fmla="*/ 15 w 163"/>
                <a:gd name="T9" fmla="*/ 245 h 289"/>
                <a:gd name="T10" fmla="*/ 21 w 163"/>
                <a:gd name="T11" fmla="*/ 225 h 289"/>
                <a:gd name="T12" fmla="*/ 26 w 163"/>
                <a:gd name="T13" fmla="*/ 204 h 289"/>
                <a:gd name="T14" fmla="*/ 31 w 163"/>
                <a:gd name="T15" fmla="*/ 184 h 289"/>
                <a:gd name="T16" fmla="*/ 33 w 163"/>
                <a:gd name="T17" fmla="*/ 164 h 289"/>
                <a:gd name="T18" fmla="*/ 33 w 163"/>
                <a:gd name="T19" fmla="*/ 158 h 289"/>
                <a:gd name="T20" fmla="*/ 33 w 163"/>
                <a:gd name="T21" fmla="*/ 138 h 289"/>
                <a:gd name="T22" fmla="*/ 35 w 163"/>
                <a:gd name="T23" fmla="*/ 111 h 289"/>
                <a:gd name="T24" fmla="*/ 43 w 163"/>
                <a:gd name="T25" fmla="*/ 81 h 289"/>
                <a:gd name="T26" fmla="*/ 57 w 163"/>
                <a:gd name="T27" fmla="*/ 51 h 289"/>
                <a:gd name="T28" fmla="*/ 81 w 163"/>
                <a:gd name="T29" fmla="*/ 24 h 289"/>
                <a:gd name="T30" fmla="*/ 115 w 163"/>
                <a:gd name="T31" fmla="*/ 5 h 289"/>
                <a:gd name="T32" fmla="*/ 163 w 163"/>
                <a:gd name="T33" fmla="*/ 0 h 289"/>
                <a:gd name="T34" fmla="*/ 159 w 163"/>
                <a:gd name="T35" fmla="*/ 1 h 289"/>
                <a:gd name="T36" fmla="*/ 146 w 163"/>
                <a:gd name="T37" fmla="*/ 3 h 289"/>
                <a:gd name="T38" fmla="*/ 129 w 163"/>
                <a:gd name="T39" fmla="*/ 10 h 289"/>
                <a:gd name="T40" fmla="*/ 109 w 163"/>
                <a:gd name="T41" fmla="*/ 21 h 289"/>
                <a:gd name="T42" fmla="*/ 87 w 163"/>
                <a:gd name="T43" fmla="*/ 39 h 289"/>
                <a:gd name="T44" fmla="*/ 69 w 163"/>
                <a:gd name="T45" fmla="*/ 64 h 289"/>
                <a:gd name="T46" fmla="*/ 54 w 163"/>
                <a:gd name="T47" fmla="*/ 99 h 289"/>
                <a:gd name="T48" fmla="*/ 47 w 163"/>
                <a:gd name="T49" fmla="*/ 143 h 289"/>
                <a:gd name="T50" fmla="*/ 47 w 163"/>
                <a:gd name="T51" fmla="*/ 148 h 289"/>
                <a:gd name="T52" fmla="*/ 46 w 163"/>
                <a:gd name="T53" fmla="*/ 160 h 289"/>
                <a:gd name="T54" fmla="*/ 44 w 163"/>
                <a:gd name="T55" fmla="*/ 179 h 289"/>
                <a:gd name="T56" fmla="*/ 41 w 163"/>
                <a:gd name="T57" fmla="*/ 201 h 289"/>
                <a:gd name="T58" fmla="*/ 34 w 163"/>
                <a:gd name="T59" fmla="*/ 224 h 289"/>
                <a:gd name="T60" fmla="*/ 26 w 163"/>
                <a:gd name="T61" fmla="*/ 249 h 289"/>
                <a:gd name="T62" fmla="*/ 14 w 163"/>
                <a:gd name="T63" fmla="*/ 271 h 289"/>
                <a:gd name="T64" fmla="*/ 0 w 163"/>
                <a:gd name="T65" fmla="*/ 289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89"/>
                <a:gd name="T101" fmla="*/ 163 w 163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89">
                  <a:moveTo>
                    <a:pt x="0" y="289"/>
                  </a:moveTo>
                  <a:lnTo>
                    <a:pt x="1" y="285"/>
                  </a:lnTo>
                  <a:lnTo>
                    <a:pt x="4" y="277"/>
                  </a:lnTo>
                  <a:lnTo>
                    <a:pt x="10" y="262"/>
                  </a:lnTo>
                  <a:lnTo>
                    <a:pt x="15" y="245"/>
                  </a:lnTo>
                  <a:lnTo>
                    <a:pt x="21" y="225"/>
                  </a:lnTo>
                  <a:lnTo>
                    <a:pt x="26" y="204"/>
                  </a:lnTo>
                  <a:lnTo>
                    <a:pt x="31" y="184"/>
                  </a:lnTo>
                  <a:lnTo>
                    <a:pt x="33" y="164"/>
                  </a:lnTo>
                  <a:lnTo>
                    <a:pt x="33" y="158"/>
                  </a:lnTo>
                  <a:lnTo>
                    <a:pt x="33" y="138"/>
                  </a:lnTo>
                  <a:lnTo>
                    <a:pt x="35" y="111"/>
                  </a:lnTo>
                  <a:lnTo>
                    <a:pt x="43" y="81"/>
                  </a:lnTo>
                  <a:lnTo>
                    <a:pt x="57" y="51"/>
                  </a:lnTo>
                  <a:lnTo>
                    <a:pt x="81" y="24"/>
                  </a:lnTo>
                  <a:lnTo>
                    <a:pt x="115" y="5"/>
                  </a:lnTo>
                  <a:lnTo>
                    <a:pt x="163" y="0"/>
                  </a:lnTo>
                  <a:lnTo>
                    <a:pt x="159" y="1"/>
                  </a:lnTo>
                  <a:lnTo>
                    <a:pt x="146" y="3"/>
                  </a:lnTo>
                  <a:lnTo>
                    <a:pt x="129" y="10"/>
                  </a:lnTo>
                  <a:lnTo>
                    <a:pt x="109" y="21"/>
                  </a:lnTo>
                  <a:lnTo>
                    <a:pt x="87" y="39"/>
                  </a:lnTo>
                  <a:lnTo>
                    <a:pt x="69" y="64"/>
                  </a:lnTo>
                  <a:lnTo>
                    <a:pt x="54" y="99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6" y="160"/>
                  </a:lnTo>
                  <a:lnTo>
                    <a:pt x="44" y="179"/>
                  </a:lnTo>
                  <a:lnTo>
                    <a:pt x="41" y="201"/>
                  </a:lnTo>
                  <a:lnTo>
                    <a:pt x="34" y="224"/>
                  </a:lnTo>
                  <a:lnTo>
                    <a:pt x="26" y="249"/>
                  </a:lnTo>
                  <a:lnTo>
                    <a:pt x="14" y="271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8" name="Freeform 11"/>
            <p:cNvSpPr>
              <a:spLocks/>
            </p:cNvSpPr>
            <p:nvPr/>
          </p:nvSpPr>
          <p:spPr bwMode="auto">
            <a:xfrm>
              <a:off x="3842" y="946"/>
              <a:ext cx="130" cy="315"/>
            </a:xfrm>
            <a:custGeom>
              <a:avLst/>
              <a:gdLst>
                <a:gd name="T0" fmla="*/ 109 w 130"/>
                <a:gd name="T1" fmla="*/ 315 h 315"/>
                <a:gd name="T2" fmla="*/ 110 w 130"/>
                <a:gd name="T3" fmla="*/ 312 h 315"/>
                <a:gd name="T4" fmla="*/ 113 w 130"/>
                <a:gd name="T5" fmla="*/ 302 h 315"/>
                <a:gd name="T6" fmla="*/ 117 w 130"/>
                <a:gd name="T7" fmla="*/ 286 h 315"/>
                <a:gd name="T8" fmla="*/ 120 w 130"/>
                <a:gd name="T9" fmla="*/ 266 h 315"/>
                <a:gd name="T10" fmla="*/ 125 w 130"/>
                <a:gd name="T11" fmla="*/ 243 h 315"/>
                <a:gd name="T12" fmla="*/ 128 w 130"/>
                <a:gd name="T13" fmla="*/ 216 h 315"/>
                <a:gd name="T14" fmla="*/ 130 w 130"/>
                <a:gd name="T15" fmla="*/ 187 h 315"/>
                <a:gd name="T16" fmla="*/ 130 w 130"/>
                <a:gd name="T17" fmla="*/ 158 h 315"/>
                <a:gd name="T18" fmla="*/ 128 w 130"/>
                <a:gd name="T19" fmla="*/ 129 h 315"/>
                <a:gd name="T20" fmla="*/ 124 w 130"/>
                <a:gd name="T21" fmla="*/ 100 h 315"/>
                <a:gd name="T22" fmla="*/ 115 w 130"/>
                <a:gd name="T23" fmla="*/ 74 h 315"/>
                <a:gd name="T24" fmla="*/ 103 w 130"/>
                <a:gd name="T25" fmla="*/ 50 h 315"/>
                <a:gd name="T26" fmla="*/ 86 w 130"/>
                <a:gd name="T27" fmla="*/ 29 h 315"/>
                <a:gd name="T28" fmla="*/ 63 w 130"/>
                <a:gd name="T29" fmla="*/ 14 h 315"/>
                <a:gd name="T30" fmla="*/ 35 w 130"/>
                <a:gd name="T31" fmla="*/ 4 h 315"/>
                <a:gd name="T32" fmla="*/ 0 w 130"/>
                <a:gd name="T33" fmla="*/ 0 h 315"/>
                <a:gd name="T34" fmla="*/ 7 w 130"/>
                <a:gd name="T35" fmla="*/ 1 h 315"/>
                <a:gd name="T36" fmla="*/ 26 w 130"/>
                <a:gd name="T37" fmla="*/ 6 h 315"/>
                <a:gd name="T38" fmla="*/ 50 w 130"/>
                <a:gd name="T39" fmla="*/ 19 h 315"/>
                <a:gd name="T40" fmla="*/ 77 w 130"/>
                <a:gd name="T41" fmla="*/ 43 h 315"/>
                <a:gd name="T42" fmla="*/ 100 w 130"/>
                <a:gd name="T43" fmla="*/ 80 h 315"/>
                <a:gd name="T44" fmla="*/ 117 w 130"/>
                <a:gd name="T45" fmla="*/ 136 h 315"/>
                <a:gd name="T46" fmla="*/ 122 w 130"/>
                <a:gd name="T47" fmla="*/ 213 h 315"/>
                <a:gd name="T48" fmla="*/ 109 w 130"/>
                <a:gd name="T49" fmla="*/ 315 h 3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315"/>
                <a:gd name="T77" fmla="*/ 130 w 130"/>
                <a:gd name="T78" fmla="*/ 315 h 3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315">
                  <a:moveTo>
                    <a:pt x="109" y="315"/>
                  </a:moveTo>
                  <a:lnTo>
                    <a:pt x="110" y="312"/>
                  </a:lnTo>
                  <a:lnTo>
                    <a:pt x="113" y="302"/>
                  </a:lnTo>
                  <a:lnTo>
                    <a:pt x="117" y="286"/>
                  </a:lnTo>
                  <a:lnTo>
                    <a:pt x="120" y="266"/>
                  </a:lnTo>
                  <a:lnTo>
                    <a:pt x="125" y="243"/>
                  </a:lnTo>
                  <a:lnTo>
                    <a:pt x="128" y="216"/>
                  </a:lnTo>
                  <a:lnTo>
                    <a:pt x="130" y="187"/>
                  </a:lnTo>
                  <a:lnTo>
                    <a:pt x="130" y="158"/>
                  </a:lnTo>
                  <a:lnTo>
                    <a:pt x="128" y="129"/>
                  </a:lnTo>
                  <a:lnTo>
                    <a:pt x="124" y="100"/>
                  </a:lnTo>
                  <a:lnTo>
                    <a:pt x="115" y="74"/>
                  </a:lnTo>
                  <a:lnTo>
                    <a:pt x="103" y="50"/>
                  </a:lnTo>
                  <a:lnTo>
                    <a:pt x="86" y="29"/>
                  </a:lnTo>
                  <a:lnTo>
                    <a:pt x="63" y="14"/>
                  </a:lnTo>
                  <a:lnTo>
                    <a:pt x="35" y="4"/>
                  </a:lnTo>
                  <a:lnTo>
                    <a:pt x="0" y="0"/>
                  </a:lnTo>
                  <a:lnTo>
                    <a:pt x="7" y="1"/>
                  </a:lnTo>
                  <a:lnTo>
                    <a:pt x="26" y="6"/>
                  </a:lnTo>
                  <a:lnTo>
                    <a:pt x="50" y="19"/>
                  </a:lnTo>
                  <a:lnTo>
                    <a:pt x="77" y="43"/>
                  </a:lnTo>
                  <a:lnTo>
                    <a:pt x="100" y="80"/>
                  </a:lnTo>
                  <a:lnTo>
                    <a:pt x="117" y="136"/>
                  </a:lnTo>
                  <a:lnTo>
                    <a:pt x="122" y="213"/>
                  </a:lnTo>
                  <a:lnTo>
                    <a:pt x="109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19" name="Freeform 12"/>
            <p:cNvSpPr>
              <a:spLocks/>
            </p:cNvSpPr>
            <p:nvPr/>
          </p:nvSpPr>
          <p:spPr bwMode="auto">
            <a:xfrm>
              <a:off x="3788" y="1023"/>
              <a:ext cx="54" cy="221"/>
            </a:xfrm>
            <a:custGeom>
              <a:avLst/>
              <a:gdLst>
                <a:gd name="T0" fmla="*/ 54 w 54"/>
                <a:gd name="T1" fmla="*/ 0 h 221"/>
                <a:gd name="T2" fmla="*/ 52 w 54"/>
                <a:gd name="T3" fmla="*/ 7 h 221"/>
                <a:gd name="T4" fmla="*/ 47 w 54"/>
                <a:gd name="T5" fmla="*/ 26 h 221"/>
                <a:gd name="T6" fmla="*/ 38 w 54"/>
                <a:gd name="T7" fmla="*/ 52 h 221"/>
                <a:gd name="T8" fmla="*/ 29 w 54"/>
                <a:gd name="T9" fmla="*/ 86 h 221"/>
                <a:gd name="T10" fmla="*/ 20 w 54"/>
                <a:gd name="T11" fmla="*/ 122 h 221"/>
                <a:gd name="T12" fmla="*/ 12 w 54"/>
                <a:gd name="T13" fmla="*/ 159 h 221"/>
                <a:gd name="T14" fmla="*/ 7 w 54"/>
                <a:gd name="T15" fmla="*/ 193 h 221"/>
                <a:gd name="T16" fmla="*/ 4 w 54"/>
                <a:gd name="T17" fmla="*/ 221 h 221"/>
                <a:gd name="T18" fmla="*/ 3 w 54"/>
                <a:gd name="T19" fmla="*/ 216 h 221"/>
                <a:gd name="T20" fmla="*/ 1 w 54"/>
                <a:gd name="T21" fmla="*/ 201 h 221"/>
                <a:gd name="T22" fmla="*/ 0 w 54"/>
                <a:gd name="T23" fmla="*/ 178 h 221"/>
                <a:gd name="T24" fmla="*/ 1 w 54"/>
                <a:gd name="T25" fmla="*/ 148 h 221"/>
                <a:gd name="T26" fmla="*/ 6 w 54"/>
                <a:gd name="T27" fmla="*/ 115 h 221"/>
                <a:gd name="T28" fmla="*/ 14 w 54"/>
                <a:gd name="T29" fmla="*/ 77 h 221"/>
                <a:gd name="T30" fmla="*/ 31 w 54"/>
                <a:gd name="T31" fmla="*/ 38 h 221"/>
                <a:gd name="T32" fmla="*/ 54 w 54"/>
                <a:gd name="T33" fmla="*/ 0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21"/>
                <a:gd name="T53" fmla="*/ 54 w 54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21">
                  <a:moveTo>
                    <a:pt x="54" y="0"/>
                  </a:moveTo>
                  <a:lnTo>
                    <a:pt x="52" y="7"/>
                  </a:lnTo>
                  <a:lnTo>
                    <a:pt x="47" y="26"/>
                  </a:lnTo>
                  <a:lnTo>
                    <a:pt x="38" y="52"/>
                  </a:lnTo>
                  <a:lnTo>
                    <a:pt x="29" y="86"/>
                  </a:lnTo>
                  <a:lnTo>
                    <a:pt x="20" y="122"/>
                  </a:lnTo>
                  <a:lnTo>
                    <a:pt x="12" y="159"/>
                  </a:lnTo>
                  <a:lnTo>
                    <a:pt x="7" y="193"/>
                  </a:lnTo>
                  <a:lnTo>
                    <a:pt x="4" y="221"/>
                  </a:lnTo>
                  <a:lnTo>
                    <a:pt x="3" y="216"/>
                  </a:lnTo>
                  <a:lnTo>
                    <a:pt x="1" y="201"/>
                  </a:lnTo>
                  <a:lnTo>
                    <a:pt x="0" y="178"/>
                  </a:lnTo>
                  <a:lnTo>
                    <a:pt x="1" y="148"/>
                  </a:lnTo>
                  <a:lnTo>
                    <a:pt x="6" y="115"/>
                  </a:lnTo>
                  <a:lnTo>
                    <a:pt x="14" y="77"/>
                  </a:lnTo>
                  <a:lnTo>
                    <a:pt x="31" y="3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0" name="Freeform 13"/>
            <p:cNvSpPr>
              <a:spLocks/>
            </p:cNvSpPr>
            <p:nvPr/>
          </p:nvSpPr>
          <p:spPr bwMode="auto">
            <a:xfrm>
              <a:off x="3483" y="1081"/>
              <a:ext cx="24" cy="151"/>
            </a:xfrm>
            <a:custGeom>
              <a:avLst/>
              <a:gdLst>
                <a:gd name="T0" fmla="*/ 6 w 24"/>
                <a:gd name="T1" fmla="*/ 0 h 151"/>
                <a:gd name="T2" fmla="*/ 8 w 24"/>
                <a:gd name="T3" fmla="*/ 18 h 151"/>
                <a:gd name="T4" fmla="*/ 13 w 24"/>
                <a:gd name="T5" fmla="*/ 59 h 151"/>
                <a:gd name="T6" fmla="*/ 12 w 24"/>
                <a:gd name="T7" fmla="*/ 109 h 151"/>
                <a:gd name="T8" fmla="*/ 0 w 24"/>
                <a:gd name="T9" fmla="*/ 151 h 151"/>
                <a:gd name="T10" fmla="*/ 2 w 24"/>
                <a:gd name="T11" fmla="*/ 147 h 151"/>
                <a:gd name="T12" fmla="*/ 7 w 24"/>
                <a:gd name="T13" fmla="*/ 135 h 151"/>
                <a:gd name="T14" fmla="*/ 14 w 24"/>
                <a:gd name="T15" fmla="*/ 119 h 151"/>
                <a:gd name="T16" fmla="*/ 20 w 24"/>
                <a:gd name="T17" fmla="*/ 99 h 151"/>
                <a:gd name="T18" fmla="*/ 24 w 24"/>
                <a:gd name="T19" fmla="*/ 74 h 151"/>
                <a:gd name="T20" fmla="*/ 24 w 24"/>
                <a:gd name="T21" fmla="*/ 49 h 151"/>
                <a:gd name="T22" fmla="*/ 20 w 24"/>
                <a:gd name="T23" fmla="*/ 24 h 151"/>
                <a:gd name="T24" fmla="*/ 6 w 24"/>
                <a:gd name="T25" fmla="*/ 0 h 1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51"/>
                <a:gd name="T41" fmla="*/ 24 w 24"/>
                <a:gd name="T42" fmla="*/ 151 h 1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51">
                  <a:moveTo>
                    <a:pt x="6" y="0"/>
                  </a:moveTo>
                  <a:lnTo>
                    <a:pt x="8" y="18"/>
                  </a:lnTo>
                  <a:lnTo>
                    <a:pt x="13" y="59"/>
                  </a:lnTo>
                  <a:lnTo>
                    <a:pt x="12" y="109"/>
                  </a:lnTo>
                  <a:lnTo>
                    <a:pt x="0" y="151"/>
                  </a:lnTo>
                  <a:lnTo>
                    <a:pt x="2" y="147"/>
                  </a:lnTo>
                  <a:lnTo>
                    <a:pt x="7" y="135"/>
                  </a:lnTo>
                  <a:lnTo>
                    <a:pt x="14" y="119"/>
                  </a:lnTo>
                  <a:lnTo>
                    <a:pt x="20" y="99"/>
                  </a:lnTo>
                  <a:lnTo>
                    <a:pt x="24" y="74"/>
                  </a:lnTo>
                  <a:lnTo>
                    <a:pt x="24" y="49"/>
                  </a:lnTo>
                  <a:lnTo>
                    <a:pt x="2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1" name="Freeform 14"/>
            <p:cNvSpPr>
              <a:spLocks/>
            </p:cNvSpPr>
            <p:nvPr/>
          </p:nvSpPr>
          <p:spPr bwMode="auto">
            <a:xfrm>
              <a:off x="3573" y="662"/>
              <a:ext cx="239" cy="304"/>
            </a:xfrm>
            <a:custGeom>
              <a:avLst/>
              <a:gdLst>
                <a:gd name="T0" fmla="*/ 14 w 239"/>
                <a:gd name="T1" fmla="*/ 109 h 304"/>
                <a:gd name="T2" fmla="*/ 3 w 239"/>
                <a:gd name="T3" fmla="*/ 125 h 304"/>
                <a:gd name="T4" fmla="*/ 4 w 239"/>
                <a:gd name="T5" fmla="*/ 162 h 304"/>
                <a:gd name="T6" fmla="*/ 3 w 239"/>
                <a:gd name="T7" fmla="*/ 189 h 304"/>
                <a:gd name="T8" fmla="*/ 14 w 239"/>
                <a:gd name="T9" fmla="*/ 225 h 304"/>
                <a:gd name="T10" fmla="*/ 10 w 239"/>
                <a:gd name="T11" fmla="*/ 230 h 304"/>
                <a:gd name="T12" fmla="*/ 7 w 239"/>
                <a:gd name="T13" fmla="*/ 242 h 304"/>
                <a:gd name="T14" fmla="*/ 17 w 239"/>
                <a:gd name="T15" fmla="*/ 258 h 304"/>
                <a:gd name="T16" fmla="*/ 53 w 239"/>
                <a:gd name="T17" fmla="*/ 272 h 304"/>
                <a:gd name="T18" fmla="*/ 93 w 239"/>
                <a:gd name="T19" fmla="*/ 303 h 304"/>
                <a:gd name="T20" fmla="*/ 114 w 239"/>
                <a:gd name="T21" fmla="*/ 295 h 304"/>
                <a:gd name="T22" fmla="*/ 144 w 239"/>
                <a:gd name="T23" fmla="*/ 274 h 304"/>
                <a:gd name="T24" fmla="*/ 172 w 239"/>
                <a:gd name="T25" fmla="*/ 237 h 304"/>
                <a:gd name="T26" fmla="*/ 185 w 239"/>
                <a:gd name="T27" fmla="*/ 208 h 304"/>
                <a:gd name="T28" fmla="*/ 206 w 239"/>
                <a:gd name="T29" fmla="*/ 198 h 304"/>
                <a:gd name="T30" fmla="*/ 215 w 239"/>
                <a:gd name="T31" fmla="*/ 189 h 304"/>
                <a:gd name="T32" fmla="*/ 226 w 239"/>
                <a:gd name="T33" fmla="*/ 174 h 304"/>
                <a:gd name="T34" fmla="*/ 237 w 239"/>
                <a:gd name="T35" fmla="*/ 155 h 304"/>
                <a:gd name="T36" fmla="*/ 238 w 239"/>
                <a:gd name="T37" fmla="*/ 140 h 304"/>
                <a:gd name="T38" fmla="*/ 228 w 239"/>
                <a:gd name="T39" fmla="*/ 135 h 304"/>
                <a:gd name="T40" fmla="*/ 218 w 239"/>
                <a:gd name="T41" fmla="*/ 135 h 304"/>
                <a:gd name="T42" fmla="*/ 203 w 239"/>
                <a:gd name="T43" fmla="*/ 140 h 304"/>
                <a:gd name="T44" fmla="*/ 189 w 239"/>
                <a:gd name="T45" fmla="*/ 150 h 304"/>
                <a:gd name="T46" fmla="*/ 165 w 239"/>
                <a:gd name="T47" fmla="*/ 159 h 304"/>
                <a:gd name="T48" fmla="*/ 175 w 239"/>
                <a:gd name="T49" fmla="*/ 148 h 304"/>
                <a:gd name="T50" fmla="*/ 166 w 239"/>
                <a:gd name="T51" fmla="*/ 118 h 304"/>
                <a:gd name="T52" fmla="*/ 179 w 239"/>
                <a:gd name="T53" fmla="*/ 122 h 304"/>
                <a:gd name="T54" fmla="*/ 205 w 239"/>
                <a:gd name="T55" fmla="*/ 125 h 304"/>
                <a:gd name="T56" fmla="*/ 224 w 239"/>
                <a:gd name="T57" fmla="*/ 111 h 304"/>
                <a:gd name="T58" fmla="*/ 218 w 239"/>
                <a:gd name="T59" fmla="*/ 61 h 304"/>
                <a:gd name="T60" fmla="*/ 211 w 239"/>
                <a:gd name="T61" fmla="*/ 49 h 304"/>
                <a:gd name="T62" fmla="*/ 185 w 239"/>
                <a:gd name="T63" fmla="*/ 23 h 304"/>
                <a:gd name="T64" fmla="*/ 143 w 239"/>
                <a:gd name="T65" fmla="*/ 3 h 304"/>
                <a:gd name="T66" fmla="*/ 81 w 239"/>
                <a:gd name="T67" fmla="*/ 4 h 304"/>
                <a:gd name="T68" fmla="*/ 67 w 239"/>
                <a:gd name="T69" fmla="*/ 9 h 304"/>
                <a:gd name="T70" fmla="*/ 38 w 239"/>
                <a:gd name="T71" fmla="*/ 23 h 304"/>
                <a:gd name="T72" fmla="*/ 13 w 239"/>
                <a:gd name="T73" fmla="*/ 46 h 304"/>
                <a:gd name="T74" fmla="*/ 11 w 239"/>
                <a:gd name="T75" fmla="*/ 82 h 3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9"/>
                <a:gd name="T115" fmla="*/ 0 h 304"/>
                <a:gd name="T116" fmla="*/ 239 w 239"/>
                <a:gd name="T117" fmla="*/ 304 h 3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9" h="304">
                  <a:moveTo>
                    <a:pt x="11" y="82"/>
                  </a:moveTo>
                  <a:lnTo>
                    <a:pt x="14" y="109"/>
                  </a:lnTo>
                  <a:lnTo>
                    <a:pt x="11" y="113"/>
                  </a:lnTo>
                  <a:lnTo>
                    <a:pt x="3" y="125"/>
                  </a:lnTo>
                  <a:lnTo>
                    <a:pt x="0" y="142"/>
                  </a:lnTo>
                  <a:lnTo>
                    <a:pt x="4" y="162"/>
                  </a:lnTo>
                  <a:lnTo>
                    <a:pt x="3" y="170"/>
                  </a:lnTo>
                  <a:lnTo>
                    <a:pt x="3" y="189"/>
                  </a:lnTo>
                  <a:lnTo>
                    <a:pt x="5" y="210"/>
                  </a:lnTo>
                  <a:lnTo>
                    <a:pt x="14" y="225"/>
                  </a:lnTo>
                  <a:lnTo>
                    <a:pt x="13" y="227"/>
                  </a:lnTo>
                  <a:lnTo>
                    <a:pt x="10" y="230"/>
                  </a:lnTo>
                  <a:lnTo>
                    <a:pt x="7" y="235"/>
                  </a:lnTo>
                  <a:lnTo>
                    <a:pt x="7" y="242"/>
                  </a:lnTo>
                  <a:lnTo>
                    <a:pt x="10" y="250"/>
                  </a:lnTo>
                  <a:lnTo>
                    <a:pt x="17" y="258"/>
                  </a:lnTo>
                  <a:lnTo>
                    <a:pt x="31" y="265"/>
                  </a:lnTo>
                  <a:lnTo>
                    <a:pt x="53" y="272"/>
                  </a:lnTo>
                  <a:lnTo>
                    <a:pt x="89" y="304"/>
                  </a:lnTo>
                  <a:lnTo>
                    <a:pt x="93" y="303"/>
                  </a:lnTo>
                  <a:lnTo>
                    <a:pt x="102" y="301"/>
                  </a:lnTo>
                  <a:lnTo>
                    <a:pt x="114" y="295"/>
                  </a:lnTo>
                  <a:lnTo>
                    <a:pt x="128" y="287"/>
                  </a:lnTo>
                  <a:lnTo>
                    <a:pt x="144" y="274"/>
                  </a:lnTo>
                  <a:lnTo>
                    <a:pt x="158" y="258"/>
                  </a:lnTo>
                  <a:lnTo>
                    <a:pt x="172" y="237"/>
                  </a:lnTo>
                  <a:lnTo>
                    <a:pt x="181" y="210"/>
                  </a:lnTo>
                  <a:lnTo>
                    <a:pt x="185" y="208"/>
                  </a:lnTo>
                  <a:lnTo>
                    <a:pt x="195" y="203"/>
                  </a:lnTo>
                  <a:lnTo>
                    <a:pt x="206" y="198"/>
                  </a:lnTo>
                  <a:lnTo>
                    <a:pt x="213" y="191"/>
                  </a:lnTo>
                  <a:lnTo>
                    <a:pt x="215" y="189"/>
                  </a:lnTo>
                  <a:lnTo>
                    <a:pt x="219" y="183"/>
                  </a:lnTo>
                  <a:lnTo>
                    <a:pt x="226" y="174"/>
                  </a:lnTo>
                  <a:lnTo>
                    <a:pt x="233" y="165"/>
                  </a:lnTo>
                  <a:lnTo>
                    <a:pt x="237" y="155"/>
                  </a:lnTo>
                  <a:lnTo>
                    <a:pt x="239" y="147"/>
                  </a:lnTo>
                  <a:lnTo>
                    <a:pt x="238" y="140"/>
                  </a:lnTo>
                  <a:lnTo>
                    <a:pt x="231" y="135"/>
                  </a:lnTo>
                  <a:lnTo>
                    <a:pt x="228" y="135"/>
                  </a:lnTo>
                  <a:lnTo>
                    <a:pt x="224" y="135"/>
                  </a:lnTo>
                  <a:lnTo>
                    <a:pt x="218" y="135"/>
                  </a:lnTo>
                  <a:lnTo>
                    <a:pt x="211" y="137"/>
                  </a:lnTo>
                  <a:lnTo>
                    <a:pt x="203" y="140"/>
                  </a:lnTo>
                  <a:lnTo>
                    <a:pt x="195" y="143"/>
                  </a:lnTo>
                  <a:lnTo>
                    <a:pt x="189" y="150"/>
                  </a:lnTo>
                  <a:lnTo>
                    <a:pt x="186" y="158"/>
                  </a:lnTo>
                  <a:lnTo>
                    <a:pt x="165" y="159"/>
                  </a:lnTo>
                  <a:lnTo>
                    <a:pt x="168" y="155"/>
                  </a:lnTo>
                  <a:lnTo>
                    <a:pt x="175" y="148"/>
                  </a:lnTo>
                  <a:lnTo>
                    <a:pt x="177" y="134"/>
                  </a:lnTo>
                  <a:lnTo>
                    <a:pt x="166" y="118"/>
                  </a:lnTo>
                  <a:lnTo>
                    <a:pt x="169" y="119"/>
                  </a:lnTo>
                  <a:lnTo>
                    <a:pt x="179" y="122"/>
                  </a:lnTo>
                  <a:lnTo>
                    <a:pt x="192" y="125"/>
                  </a:lnTo>
                  <a:lnTo>
                    <a:pt x="205" y="125"/>
                  </a:lnTo>
                  <a:lnTo>
                    <a:pt x="216" y="122"/>
                  </a:lnTo>
                  <a:lnTo>
                    <a:pt x="224" y="111"/>
                  </a:lnTo>
                  <a:lnTo>
                    <a:pt x="226" y="91"/>
                  </a:lnTo>
                  <a:lnTo>
                    <a:pt x="218" y="61"/>
                  </a:lnTo>
                  <a:lnTo>
                    <a:pt x="216" y="58"/>
                  </a:lnTo>
                  <a:lnTo>
                    <a:pt x="211" y="49"/>
                  </a:lnTo>
                  <a:lnTo>
                    <a:pt x="199" y="36"/>
                  </a:lnTo>
                  <a:lnTo>
                    <a:pt x="185" y="23"/>
                  </a:lnTo>
                  <a:lnTo>
                    <a:pt x="166" y="11"/>
                  </a:lnTo>
                  <a:lnTo>
                    <a:pt x="143" y="3"/>
                  </a:lnTo>
                  <a:lnTo>
                    <a:pt x="114" y="0"/>
                  </a:lnTo>
                  <a:lnTo>
                    <a:pt x="81" y="4"/>
                  </a:lnTo>
                  <a:lnTo>
                    <a:pt x="77" y="5"/>
                  </a:lnTo>
                  <a:lnTo>
                    <a:pt x="67" y="9"/>
                  </a:lnTo>
                  <a:lnTo>
                    <a:pt x="53" y="14"/>
                  </a:lnTo>
                  <a:lnTo>
                    <a:pt x="38" y="23"/>
                  </a:lnTo>
                  <a:lnTo>
                    <a:pt x="24" y="33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11" y="82"/>
                  </a:lnTo>
                  <a:close/>
                </a:path>
              </a:pathLst>
            </a:custGeom>
            <a:solidFill>
              <a:srgbClr val="FFCE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2" name="Freeform 15"/>
            <p:cNvSpPr>
              <a:spLocks/>
            </p:cNvSpPr>
            <p:nvPr/>
          </p:nvSpPr>
          <p:spPr bwMode="auto">
            <a:xfrm>
              <a:off x="3557" y="839"/>
              <a:ext cx="50" cy="14"/>
            </a:xfrm>
            <a:custGeom>
              <a:avLst/>
              <a:gdLst>
                <a:gd name="T0" fmla="*/ 33 w 50"/>
                <a:gd name="T1" fmla="*/ 0 h 14"/>
                <a:gd name="T2" fmla="*/ 32 w 50"/>
                <a:gd name="T3" fmla="*/ 1 h 14"/>
                <a:gd name="T4" fmla="*/ 30 w 50"/>
                <a:gd name="T5" fmla="*/ 2 h 14"/>
                <a:gd name="T6" fmla="*/ 27 w 50"/>
                <a:gd name="T7" fmla="*/ 4 h 14"/>
                <a:gd name="T8" fmla="*/ 22 w 50"/>
                <a:gd name="T9" fmla="*/ 6 h 14"/>
                <a:gd name="T10" fmla="*/ 17 w 50"/>
                <a:gd name="T11" fmla="*/ 7 h 14"/>
                <a:gd name="T12" fmla="*/ 11 w 50"/>
                <a:gd name="T13" fmla="*/ 7 h 14"/>
                <a:gd name="T14" fmla="*/ 6 w 50"/>
                <a:gd name="T15" fmla="*/ 5 h 14"/>
                <a:gd name="T16" fmla="*/ 0 w 50"/>
                <a:gd name="T17" fmla="*/ 1 h 14"/>
                <a:gd name="T18" fmla="*/ 1 w 50"/>
                <a:gd name="T19" fmla="*/ 3 h 14"/>
                <a:gd name="T20" fmla="*/ 4 w 50"/>
                <a:gd name="T21" fmla="*/ 8 h 14"/>
                <a:gd name="T22" fmla="*/ 13 w 50"/>
                <a:gd name="T23" fmla="*/ 14 h 14"/>
                <a:gd name="T24" fmla="*/ 28 w 50"/>
                <a:gd name="T25" fmla="*/ 14 h 14"/>
                <a:gd name="T26" fmla="*/ 31 w 50"/>
                <a:gd name="T27" fmla="*/ 14 h 14"/>
                <a:gd name="T28" fmla="*/ 38 w 50"/>
                <a:gd name="T29" fmla="*/ 13 h 14"/>
                <a:gd name="T30" fmla="*/ 46 w 50"/>
                <a:gd name="T31" fmla="*/ 11 h 14"/>
                <a:gd name="T32" fmla="*/ 50 w 50"/>
                <a:gd name="T33" fmla="*/ 5 h 14"/>
                <a:gd name="T34" fmla="*/ 50 w 50"/>
                <a:gd name="T35" fmla="*/ 4 h 14"/>
                <a:gd name="T36" fmla="*/ 48 w 50"/>
                <a:gd name="T37" fmla="*/ 2 h 14"/>
                <a:gd name="T38" fmla="*/ 42 w 50"/>
                <a:gd name="T39" fmla="*/ 0 h 14"/>
                <a:gd name="T40" fmla="*/ 33 w 50"/>
                <a:gd name="T41" fmla="*/ 0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4"/>
                <a:gd name="T65" fmla="*/ 50 w 50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4">
                  <a:moveTo>
                    <a:pt x="33" y="0"/>
                  </a:moveTo>
                  <a:lnTo>
                    <a:pt x="32" y="1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6" y="11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4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3" name="Freeform 16"/>
            <p:cNvSpPr>
              <a:spLocks/>
            </p:cNvSpPr>
            <p:nvPr/>
          </p:nvSpPr>
          <p:spPr bwMode="auto">
            <a:xfrm>
              <a:off x="3607" y="834"/>
              <a:ext cx="81" cy="31"/>
            </a:xfrm>
            <a:custGeom>
              <a:avLst/>
              <a:gdLst>
                <a:gd name="T0" fmla="*/ 1 w 81"/>
                <a:gd name="T1" fmla="*/ 8 h 31"/>
                <a:gd name="T2" fmla="*/ 1 w 81"/>
                <a:gd name="T3" fmla="*/ 8 h 31"/>
                <a:gd name="T4" fmla="*/ 0 w 81"/>
                <a:gd name="T5" fmla="*/ 9 h 31"/>
                <a:gd name="T6" fmla="*/ 0 w 81"/>
                <a:gd name="T7" fmla="*/ 11 h 31"/>
                <a:gd name="T8" fmla="*/ 2 w 81"/>
                <a:gd name="T9" fmla="*/ 15 h 31"/>
                <a:gd name="T10" fmla="*/ 7 w 81"/>
                <a:gd name="T11" fmla="*/ 18 h 31"/>
                <a:gd name="T12" fmla="*/ 15 w 81"/>
                <a:gd name="T13" fmla="*/ 21 h 31"/>
                <a:gd name="T14" fmla="*/ 28 w 81"/>
                <a:gd name="T15" fmla="*/ 26 h 31"/>
                <a:gd name="T16" fmla="*/ 45 w 81"/>
                <a:gd name="T17" fmla="*/ 31 h 31"/>
                <a:gd name="T18" fmla="*/ 47 w 81"/>
                <a:gd name="T19" fmla="*/ 31 h 31"/>
                <a:gd name="T20" fmla="*/ 50 w 81"/>
                <a:gd name="T21" fmla="*/ 31 h 31"/>
                <a:gd name="T22" fmla="*/ 54 w 81"/>
                <a:gd name="T23" fmla="*/ 31 h 31"/>
                <a:gd name="T24" fmla="*/ 60 w 81"/>
                <a:gd name="T25" fmla="*/ 31 h 31"/>
                <a:gd name="T26" fmla="*/ 67 w 81"/>
                <a:gd name="T27" fmla="*/ 29 h 31"/>
                <a:gd name="T28" fmla="*/ 72 w 81"/>
                <a:gd name="T29" fmla="*/ 26 h 31"/>
                <a:gd name="T30" fmla="*/ 78 w 81"/>
                <a:gd name="T31" fmla="*/ 19 h 31"/>
                <a:gd name="T32" fmla="*/ 81 w 81"/>
                <a:gd name="T33" fmla="*/ 11 h 31"/>
                <a:gd name="T34" fmla="*/ 80 w 81"/>
                <a:gd name="T35" fmla="*/ 11 h 31"/>
                <a:gd name="T36" fmla="*/ 78 w 81"/>
                <a:gd name="T37" fmla="*/ 12 h 31"/>
                <a:gd name="T38" fmla="*/ 73 w 81"/>
                <a:gd name="T39" fmla="*/ 13 h 31"/>
                <a:gd name="T40" fmla="*/ 69 w 81"/>
                <a:gd name="T41" fmla="*/ 16 h 31"/>
                <a:gd name="T42" fmla="*/ 63 w 81"/>
                <a:gd name="T43" fmla="*/ 16 h 31"/>
                <a:gd name="T44" fmla="*/ 57 w 81"/>
                <a:gd name="T45" fmla="*/ 17 h 31"/>
                <a:gd name="T46" fmla="*/ 51 w 81"/>
                <a:gd name="T47" fmla="*/ 16 h 31"/>
                <a:gd name="T48" fmla="*/ 47 w 81"/>
                <a:gd name="T49" fmla="*/ 13 h 31"/>
                <a:gd name="T50" fmla="*/ 45 w 81"/>
                <a:gd name="T51" fmla="*/ 12 h 31"/>
                <a:gd name="T52" fmla="*/ 41 w 81"/>
                <a:gd name="T53" fmla="*/ 10 h 31"/>
                <a:gd name="T54" fmla="*/ 34 w 81"/>
                <a:gd name="T55" fmla="*/ 6 h 31"/>
                <a:gd name="T56" fmla="*/ 28 w 81"/>
                <a:gd name="T57" fmla="*/ 2 h 31"/>
                <a:gd name="T58" fmla="*/ 19 w 81"/>
                <a:gd name="T59" fmla="*/ 0 h 31"/>
                <a:gd name="T60" fmla="*/ 12 w 81"/>
                <a:gd name="T61" fmla="*/ 0 h 31"/>
                <a:gd name="T62" fmla="*/ 5 w 81"/>
                <a:gd name="T63" fmla="*/ 2 h 31"/>
                <a:gd name="T64" fmla="*/ 1 w 81"/>
                <a:gd name="T65" fmla="*/ 8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31"/>
                <a:gd name="T101" fmla="*/ 81 w 81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31">
                  <a:moveTo>
                    <a:pt x="1" y="8"/>
                  </a:move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7" y="18"/>
                  </a:lnTo>
                  <a:lnTo>
                    <a:pt x="15" y="21"/>
                  </a:lnTo>
                  <a:lnTo>
                    <a:pt x="28" y="26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4" y="31"/>
                  </a:lnTo>
                  <a:lnTo>
                    <a:pt x="60" y="31"/>
                  </a:lnTo>
                  <a:lnTo>
                    <a:pt x="67" y="29"/>
                  </a:lnTo>
                  <a:lnTo>
                    <a:pt x="72" y="26"/>
                  </a:lnTo>
                  <a:lnTo>
                    <a:pt x="78" y="19"/>
                  </a:lnTo>
                  <a:lnTo>
                    <a:pt x="81" y="11"/>
                  </a:lnTo>
                  <a:lnTo>
                    <a:pt x="80" y="11"/>
                  </a:lnTo>
                  <a:lnTo>
                    <a:pt x="78" y="12"/>
                  </a:lnTo>
                  <a:lnTo>
                    <a:pt x="73" y="13"/>
                  </a:lnTo>
                  <a:lnTo>
                    <a:pt x="69" y="16"/>
                  </a:lnTo>
                  <a:lnTo>
                    <a:pt x="63" y="16"/>
                  </a:lnTo>
                  <a:lnTo>
                    <a:pt x="57" y="17"/>
                  </a:lnTo>
                  <a:lnTo>
                    <a:pt x="51" y="16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1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2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4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4" name="Freeform 17"/>
            <p:cNvSpPr>
              <a:spLocks/>
            </p:cNvSpPr>
            <p:nvPr/>
          </p:nvSpPr>
          <p:spPr bwMode="auto">
            <a:xfrm>
              <a:off x="3776" y="801"/>
              <a:ext cx="30" cy="28"/>
            </a:xfrm>
            <a:custGeom>
              <a:avLst/>
              <a:gdLst>
                <a:gd name="T0" fmla="*/ 0 w 30"/>
                <a:gd name="T1" fmla="*/ 28 h 28"/>
                <a:gd name="T2" fmla="*/ 1 w 30"/>
                <a:gd name="T3" fmla="*/ 23 h 28"/>
                <a:gd name="T4" fmla="*/ 6 w 30"/>
                <a:gd name="T5" fmla="*/ 12 h 28"/>
                <a:gd name="T6" fmla="*/ 15 w 30"/>
                <a:gd name="T7" fmla="*/ 3 h 28"/>
                <a:gd name="T8" fmla="*/ 30 w 30"/>
                <a:gd name="T9" fmla="*/ 0 h 28"/>
                <a:gd name="T10" fmla="*/ 25 w 30"/>
                <a:gd name="T11" fmla="*/ 1 h 28"/>
                <a:gd name="T12" fmla="*/ 16 w 30"/>
                <a:gd name="T13" fmla="*/ 4 h 28"/>
                <a:gd name="T14" fmla="*/ 6 w 30"/>
                <a:gd name="T15" fmla="*/ 12 h 28"/>
                <a:gd name="T16" fmla="*/ 0 w 30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8"/>
                <a:gd name="T29" fmla="*/ 30 w 3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8">
                  <a:moveTo>
                    <a:pt x="0" y="28"/>
                  </a:moveTo>
                  <a:lnTo>
                    <a:pt x="1" y="23"/>
                  </a:lnTo>
                  <a:lnTo>
                    <a:pt x="6" y="12"/>
                  </a:lnTo>
                  <a:lnTo>
                    <a:pt x="15" y="3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6" y="4"/>
                  </a:lnTo>
                  <a:lnTo>
                    <a:pt x="6" y="1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5" name="Freeform 18"/>
            <p:cNvSpPr>
              <a:spLocks/>
            </p:cNvSpPr>
            <p:nvPr/>
          </p:nvSpPr>
          <p:spPr bwMode="auto">
            <a:xfrm>
              <a:off x="3759" y="853"/>
              <a:ext cx="27" cy="14"/>
            </a:xfrm>
            <a:custGeom>
              <a:avLst/>
              <a:gdLst>
                <a:gd name="T0" fmla="*/ 0 w 27"/>
                <a:gd name="T1" fmla="*/ 4 h 14"/>
                <a:gd name="T2" fmla="*/ 1 w 27"/>
                <a:gd name="T3" fmla="*/ 7 h 14"/>
                <a:gd name="T4" fmla="*/ 6 w 27"/>
                <a:gd name="T5" fmla="*/ 10 h 14"/>
                <a:gd name="T6" fmla="*/ 13 w 27"/>
                <a:gd name="T7" fmla="*/ 10 h 14"/>
                <a:gd name="T8" fmla="*/ 27 w 27"/>
                <a:gd name="T9" fmla="*/ 0 h 14"/>
                <a:gd name="T10" fmla="*/ 23 w 27"/>
                <a:gd name="T11" fmla="*/ 4 h 14"/>
                <a:gd name="T12" fmla="*/ 15 w 27"/>
                <a:gd name="T13" fmla="*/ 11 h 14"/>
                <a:gd name="T14" fmla="*/ 6 w 27"/>
                <a:gd name="T15" fmla="*/ 14 h 14"/>
                <a:gd name="T16" fmla="*/ 0 w 27"/>
                <a:gd name="T17" fmla="*/ 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4"/>
                <a:gd name="T29" fmla="*/ 27 w 2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4">
                  <a:moveTo>
                    <a:pt x="0" y="4"/>
                  </a:moveTo>
                  <a:lnTo>
                    <a:pt x="1" y="7"/>
                  </a:lnTo>
                  <a:lnTo>
                    <a:pt x="6" y="10"/>
                  </a:lnTo>
                  <a:lnTo>
                    <a:pt x="13" y="1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15" y="11"/>
                  </a:lnTo>
                  <a:lnTo>
                    <a:pt x="6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6" name="Freeform 19"/>
            <p:cNvSpPr>
              <a:spLocks/>
            </p:cNvSpPr>
            <p:nvPr/>
          </p:nvSpPr>
          <p:spPr bwMode="auto">
            <a:xfrm>
              <a:off x="3767" y="829"/>
              <a:ext cx="15" cy="17"/>
            </a:xfrm>
            <a:custGeom>
              <a:avLst/>
              <a:gdLst>
                <a:gd name="T0" fmla="*/ 0 w 15"/>
                <a:gd name="T1" fmla="*/ 17 h 17"/>
                <a:gd name="T2" fmla="*/ 2 w 15"/>
                <a:gd name="T3" fmla="*/ 16 h 17"/>
                <a:gd name="T4" fmla="*/ 5 w 15"/>
                <a:gd name="T5" fmla="*/ 13 h 17"/>
                <a:gd name="T6" fmla="*/ 9 w 15"/>
                <a:gd name="T7" fmla="*/ 8 h 17"/>
                <a:gd name="T8" fmla="*/ 9 w 15"/>
                <a:gd name="T9" fmla="*/ 0 h 17"/>
                <a:gd name="T10" fmla="*/ 12 w 15"/>
                <a:gd name="T11" fmla="*/ 1 h 17"/>
                <a:gd name="T12" fmla="*/ 15 w 15"/>
                <a:gd name="T13" fmla="*/ 3 h 17"/>
                <a:gd name="T14" fmla="*/ 14 w 15"/>
                <a:gd name="T15" fmla="*/ 8 h 17"/>
                <a:gd name="T16" fmla="*/ 0 w 15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7"/>
                <a:gd name="T29" fmla="*/ 15 w 1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7">
                  <a:moveTo>
                    <a:pt x="0" y="17"/>
                  </a:moveTo>
                  <a:lnTo>
                    <a:pt x="2" y="16"/>
                  </a:lnTo>
                  <a:lnTo>
                    <a:pt x="5" y="13"/>
                  </a:lnTo>
                  <a:lnTo>
                    <a:pt x="9" y="8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4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7" name="Freeform 20"/>
            <p:cNvSpPr>
              <a:spLocks/>
            </p:cNvSpPr>
            <p:nvPr/>
          </p:nvSpPr>
          <p:spPr bwMode="auto">
            <a:xfrm>
              <a:off x="3574" y="887"/>
              <a:ext cx="98" cy="49"/>
            </a:xfrm>
            <a:custGeom>
              <a:avLst/>
              <a:gdLst>
                <a:gd name="T0" fmla="*/ 13 w 98"/>
                <a:gd name="T1" fmla="*/ 0 h 49"/>
                <a:gd name="T2" fmla="*/ 11 w 98"/>
                <a:gd name="T3" fmla="*/ 2 h 49"/>
                <a:gd name="T4" fmla="*/ 7 w 98"/>
                <a:gd name="T5" fmla="*/ 5 h 49"/>
                <a:gd name="T6" fmla="*/ 3 w 98"/>
                <a:gd name="T7" fmla="*/ 10 h 49"/>
                <a:gd name="T8" fmla="*/ 0 w 98"/>
                <a:gd name="T9" fmla="*/ 17 h 49"/>
                <a:gd name="T10" fmla="*/ 0 w 98"/>
                <a:gd name="T11" fmla="*/ 25 h 49"/>
                <a:gd name="T12" fmla="*/ 5 w 98"/>
                <a:gd name="T13" fmla="*/ 33 h 49"/>
                <a:gd name="T14" fmla="*/ 17 w 98"/>
                <a:gd name="T15" fmla="*/ 40 h 49"/>
                <a:gd name="T16" fmla="*/ 37 w 98"/>
                <a:gd name="T17" fmla="*/ 47 h 49"/>
                <a:gd name="T18" fmla="*/ 40 w 98"/>
                <a:gd name="T19" fmla="*/ 47 h 49"/>
                <a:gd name="T20" fmla="*/ 44 w 98"/>
                <a:gd name="T21" fmla="*/ 48 h 49"/>
                <a:gd name="T22" fmla="*/ 51 w 98"/>
                <a:gd name="T23" fmla="*/ 49 h 49"/>
                <a:gd name="T24" fmla="*/ 60 w 98"/>
                <a:gd name="T25" fmla="*/ 49 h 49"/>
                <a:gd name="T26" fmla="*/ 70 w 98"/>
                <a:gd name="T27" fmla="*/ 47 h 49"/>
                <a:gd name="T28" fmla="*/ 80 w 98"/>
                <a:gd name="T29" fmla="*/ 44 h 49"/>
                <a:gd name="T30" fmla="*/ 90 w 98"/>
                <a:gd name="T31" fmla="*/ 36 h 49"/>
                <a:gd name="T32" fmla="*/ 98 w 98"/>
                <a:gd name="T33" fmla="*/ 26 h 49"/>
                <a:gd name="T34" fmla="*/ 97 w 98"/>
                <a:gd name="T35" fmla="*/ 27 h 49"/>
                <a:gd name="T36" fmla="*/ 94 w 98"/>
                <a:gd name="T37" fmla="*/ 30 h 49"/>
                <a:gd name="T38" fmla="*/ 88 w 98"/>
                <a:gd name="T39" fmla="*/ 35 h 49"/>
                <a:gd name="T40" fmla="*/ 82 w 98"/>
                <a:gd name="T41" fmla="*/ 39 h 49"/>
                <a:gd name="T42" fmla="*/ 72 w 98"/>
                <a:gd name="T43" fmla="*/ 43 h 49"/>
                <a:gd name="T44" fmla="*/ 60 w 98"/>
                <a:gd name="T45" fmla="*/ 44 h 49"/>
                <a:gd name="T46" fmla="*/ 44 w 98"/>
                <a:gd name="T47" fmla="*/ 44 h 49"/>
                <a:gd name="T48" fmla="*/ 27 w 98"/>
                <a:gd name="T49" fmla="*/ 39 h 49"/>
                <a:gd name="T50" fmla="*/ 25 w 98"/>
                <a:gd name="T51" fmla="*/ 38 h 49"/>
                <a:gd name="T52" fmla="*/ 21 w 98"/>
                <a:gd name="T53" fmla="*/ 37 h 49"/>
                <a:gd name="T54" fmla="*/ 14 w 98"/>
                <a:gd name="T55" fmla="*/ 34 h 49"/>
                <a:gd name="T56" fmla="*/ 9 w 98"/>
                <a:gd name="T57" fmla="*/ 29 h 49"/>
                <a:gd name="T58" fmla="*/ 3 w 98"/>
                <a:gd name="T59" fmla="*/ 24 h 49"/>
                <a:gd name="T60" fmla="*/ 2 w 98"/>
                <a:gd name="T61" fmla="*/ 17 h 49"/>
                <a:gd name="T62" fmla="*/ 4 w 98"/>
                <a:gd name="T63" fmla="*/ 9 h 49"/>
                <a:gd name="T64" fmla="*/ 13 w 98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49"/>
                <a:gd name="T101" fmla="*/ 98 w 98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49">
                  <a:moveTo>
                    <a:pt x="13" y="0"/>
                  </a:moveTo>
                  <a:lnTo>
                    <a:pt x="11" y="2"/>
                  </a:lnTo>
                  <a:lnTo>
                    <a:pt x="7" y="5"/>
                  </a:lnTo>
                  <a:lnTo>
                    <a:pt x="3" y="10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5" y="33"/>
                  </a:lnTo>
                  <a:lnTo>
                    <a:pt x="17" y="40"/>
                  </a:lnTo>
                  <a:lnTo>
                    <a:pt x="37" y="47"/>
                  </a:lnTo>
                  <a:lnTo>
                    <a:pt x="40" y="47"/>
                  </a:lnTo>
                  <a:lnTo>
                    <a:pt x="44" y="48"/>
                  </a:lnTo>
                  <a:lnTo>
                    <a:pt x="51" y="49"/>
                  </a:lnTo>
                  <a:lnTo>
                    <a:pt x="60" y="49"/>
                  </a:lnTo>
                  <a:lnTo>
                    <a:pt x="70" y="47"/>
                  </a:lnTo>
                  <a:lnTo>
                    <a:pt x="80" y="44"/>
                  </a:lnTo>
                  <a:lnTo>
                    <a:pt x="90" y="36"/>
                  </a:lnTo>
                  <a:lnTo>
                    <a:pt x="98" y="26"/>
                  </a:lnTo>
                  <a:lnTo>
                    <a:pt x="97" y="27"/>
                  </a:lnTo>
                  <a:lnTo>
                    <a:pt x="94" y="30"/>
                  </a:lnTo>
                  <a:lnTo>
                    <a:pt x="88" y="35"/>
                  </a:lnTo>
                  <a:lnTo>
                    <a:pt x="82" y="39"/>
                  </a:lnTo>
                  <a:lnTo>
                    <a:pt x="72" y="43"/>
                  </a:lnTo>
                  <a:lnTo>
                    <a:pt x="60" y="44"/>
                  </a:lnTo>
                  <a:lnTo>
                    <a:pt x="44" y="44"/>
                  </a:lnTo>
                  <a:lnTo>
                    <a:pt x="27" y="39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14" y="34"/>
                  </a:lnTo>
                  <a:lnTo>
                    <a:pt x="9" y="29"/>
                  </a:lnTo>
                  <a:lnTo>
                    <a:pt x="3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8" name="Freeform 21"/>
            <p:cNvSpPr>
              <a:spLocks/>
            </p:cNvSpPr>
            <p:nvPr/>
          </p:nvSpPr>
          <p:spPr bwMode="auto">
            <a:xfrm>
              <a:off x="3591" y="776"/>
              <a:ext cx="27" cy="55"/>
            </a:xfrm>
            <a:custGeom>
              <a:avLst/>
              <a:gdLst>
                <a:gd name="T0" fmla="*/ 27 w 27"/>
                <a:gd name="T1" fmla="*/ 0 h 55"/>
                <a:gd name="T2" fmla="*/ 24 w 27"/>
                <a:gd name="T3" fmla="*/ 4 h 55"/>
                <a:gd name="T4" fmla="*/ 17 w 27"/>
                <a:gd name="T5" fmla="*/ 13 h 55"/>
                <a:gd name="T6" fmla="*/ 9 w 27"/>
                <a:gd name="T7" fmla="*/ 24 h 55"/>
                <a:gd name="T8" fmla="*/ 5 w 27"/>
                <a:gd name="T9" fmla="*/ 36 h 55"/>
                <a:gd name="T10" fmla="*/ 5 w 27"/>
                <a:gd name="T11" fmla="*/ 38 h 55"/>
                <a:gd name="T12" fmla="*/ 6 w 27"/>
                <a:gd name="T13" fmla="*/ 43 h 55"/>
                <a:gd name="T14" fmla="*/ 5 w 27"/>
                <a:gd name="T15" fmla="*/ 49 h 55"/>
                <a:gd name="T16" fmla="*/ 0 w 27"/>
                <a:gd name="T17" fmla="*/ 55 h 55"/>
                <a:gd name="T18" fmla="*/ 2 w 27"/>
                <a:gd name="T19" fmla="*/ 54 h 55"/>
                <a:gd name="T20" fmla="*/ 3 w 27"/>
                <a:gd name="T21" fmla="*/ 50 h 55"/>
                <a:gd name="T22" fmla="*/ 4 w 27"/>
                <a:gd name="T23" fmla="*/ 46 h 55"/>
                <a:gd name="T24" fmla="*/ 3 w 27"/>
                <a:gd name="T25" fmla="*/ 40 h 55"/>
                <a:gd name="T26" fmla="*/ 3 w 27"/>
                <a:gd name="T27" fmla="*/ 36 h 55"/>
                <a:gd name="T28" fmla="*/ 4 w 27"/>
                <a:gd name="T29" fmla="*/ 24 h 55"/>
                <a:gd name="T30" fmla="*/ 10 w 27"/>
                <a:gd name="T31" fmla="*/ 10 h 55"/>
                <a:gd name="T32" fmla="*/ 27 w 27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55"/>
                <a:gd name="T53" fmla="*/ 27 w 27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55">
                  <a:moveTo>
                    <a:pt x="27" y="0"/>
                  </a:moveTo>
                  <a:lnTo>
                    <a:pt x="24" y="4"/>
                  </a:lnTo>
                  <a:lnTo>
                    <a:pt x="17" y="13"/>
                  </a:lnTo>
                  <a:lnTo>
                    <a:pt x="9" y="2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5" y="49"/>
                  </a:lnTo>
                  <a:lnTo>
                    <a:pt x="0" y="55"/>
                  </a:lnTo>
                  <a:lnTo>
                    <a:pt x="2" y="54"/>
                  </a:lnTo>
                  <a:lnTo>
                    <a:pt x="3" y="50"/>
                  </a:lnTo>
                  <a:lnTo>
                    <a:pt x="4" y="46"/>
                  </a:lnTo>
                  <a:lnTo>
                    <a:pt x="3" y="40"/>
                  </a:lnTo>
                  <a:lnTo>
                    <a:pt x="3" y="36"/>
                  </a:lnTo>
                  <a:lnTo>
                    <a:pt x="4" y="24"/>
                  </a:lnTo>
                  <a:lnTo>
                    <a:pt x="10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29" name="Freeform 22"/>
            <p:cNvSpPr>
              <a:spLocks/>
            </p:cNvSpPr>
            <p:nvPr/>
          </p:nvSpPr>
          <p:spPr bwMode="auto">
            <a:xfrm>
              <a:off x="3595" y="811"/>
              <a:ext cx="47" cy="31"/>
            </a:xfrm>
            <a:custGeom>
              <a:avLst/>
              <a:gdLst>
                <a:gd name="T0" fmla="*/ 0 w 47"/>
                <a:gd name="T1" fmla="*/ 29 h 31"/>
                <a:gd name="T2" fmla="*/ 13 w 47"/>
                <a:gd name="T3" fmla="*/ 31 h 31"/>
                <a:gd name="T4" fmla="*/ 15 w 47"/>
                <a:gd name="T5" fmla="*/ 29 h 31"/>
                <a:gd name="T6" fmla="*/ 21 w 47"/>
                <a:gd name="T7" fmla="*/ 23 h 31"/>
                <a:gd name="T8" fmla="*/ 29 w 47"/>
                <a:gd name="T9" fmla="*/ 19 h 31"/>
                <a:gd name="T10" fmla="*/ 41 w 47"/>
                <a:gd name="T11" fmla="*/ 20 h 31"/>
                <a:gd name="T12" fmla="*/ 44 w 47"/>
                <a:gd name="T13" fmla="*/ 18 h 31"/>
                <a:gd name="T14" fmla="*/ 47 w 47"/>
                <a:gd name="T15" fmla="*/ 13 h 31"/>
                <a:gd name="T16" fmla="*/ 45 w 47"/>
                <a:gd name="T17" fmla="*/ 8 h 31"/>
                <a:gd name="T18" fmla="*/ 31 w 47"/>
                <a:gd name="T19" fmla="*/ 0 h 31"/>
                <a:gd name="T20" fmla="*/ 34 w 47"/>
                <a:gd name="T21" fmla="*/ 2 h 31"/>
                <a:gd name="T22" fmla="*/ 41 w 47"/>
                <a:gd name="T23" fmla="*/ 6 h 31"/>
                <a:gd name="T24" fmla="*/ 44 w 47"/>
                <a:gd name="T25" fmla="*/ 13 h 31"/>
                <a:gd name="T26" fmla="*/ 40 w 47"/>
                <a:gd name="T27" fmla="*/ 18 h 31"/>
                <a:gd name="T28" fmla="*/ 37 w 47"/>
                <a:gd name="T29" fmla="*/ 16 h 31"/>
                <a:gd name="T30" fmla="*/ 30 w 47"/>
                <a:gd name="T31" fmla="*/ 16 h 31"/>
                <a:gd name="T32" fmla="*/ 21 w 47"/>
                <a:gd name="T33" fmla="*/ 19 h 31"/>
                <a:gd name="T34" fmla="*/ 12 w 47"/>
                <a:gd name="T35" fmla="*/ 26 h 31"/>
                <a:gd name="T36" fmla="*/ 0 w 47"/>
                <a:gd name="T37" fmla="*/ 29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1"/>
                <a:gd name="T59" fmla="*/ 47 w 47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1">
                  <a:moveTo>
                    <a:pt x="0" y="29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9" y="19"/>
                  </a:lnTo>
                  <a:lnTo>
                    <a:pt x="41" y="20"/>
                  </a:lnTo>
                  <a:lnTo>
                    <a:pt x="44" y="18"/>
                  </a:lnTo>
                  <a:lnTo>
                    <a:pt x="47" y="13"/>
                  </a:lnTo>
                  <a:lnTo>
                    <a:pt x="45" y="8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4" y="13"/>
                  </a:lnTo>
                  <a:lnTo>
                    <a:pt x="40" y="18"/>
                  </a:lnTo>
                  <a:lnTo>
                    <a:pt x="37" y="16"/>
                  </a:lnTo>
                  <a:lnTo>
                    <a:pt x="30" y="16"/>
                  </a:lnTo>
                  <a:lnTo>
                    <a:pt x="21" y="19"/>
                  </a:lnTo>
                  <a:lnTo>
                    <a:pt x="12" y="2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0" name="Freeform 23"/>
            <p:cNvSpPr>
              <a:spLocks/>
            </p:cNvSpPr>
            <p:nvPr/>
          </p:nvSpPr>
          <p:spPr bwMode="auto">
            <a:xfrm>
              <a:off x="3636" y="839"/>
              <a:ext cx="54" cy="11"/>
            </a:xfrm>
            <a:custGeom>
              <a:avLst/>
              <a:gdLst>
                <a:gd name="T0" fmla="*/ 0 w 54"/>
                <a:gd name="T1" fmla="*/ 0 h 11"/>
                <a:gd name="T2" fmla="*/ 1 w 54"/>
                <a:gd name="T3" fmla="*/ 1 h 11"/>
                <a:gd name="T4" fmla="*/ 5 w 54"/>
                <a:gd name="T5" fmla="*/ 3 h 11"/>
                <a:gd name="T6" fmla="*/ 11 w 54"/>
                <a:gd name="T7" fmla="*/ 6 h 11"/>
                <a:gd name="T8" fmla="*/ 19 w 54"/>
                <a:gd name="T9" fmla="*/ 10 h 11"/>
                <a:gd name="T10" fmla="*/ 28 w 54"/>
                <a:gd name="T11" fmla="*/ 11 h 11"/>
                <a:gd name="T12" fmla="*/ 36 w 54"/>
                <a:gd name="T13" fmla="*/ 11 h 11"/>
                <a:gd name="T14" fmla="*/ 45 w 54"/>
                <a:gd name="T15" fmla="*/ 7 h 11"/>
                <a:gd name="T16" fmla="*/ 54 w 54"/>
                <a:gd name="T17" fmla="*/ 1 h 11"/>
                <a:gd name="T18" fmla="*/ 54 w 54"/>
                <a:gd name="T19" fmla="*/ 2 h 11"/>
                <a:gd name="T20" fmla="*/ 52 w 54"/>
                <a:gd name="T21" fmla="*/ 3 h 11"/>
                <a:gd name="T22" fmla="*/ 50 w 54"/>
                <a:gd name="T23" fmla="*/ 5 h 11"/>
                <a:gd name="T24" fmla="*/ 45 w 54"/>
                <a:gd name="T25" fmla="*/ 7 h 11"/>
                <a:gd name="T26" fmla="*/ 38 w 54"/>
                <a:gd name="T27" fmla="*/ 8 h 11"/>
                <a:gd name="T28" fmla="*/ 29 w 54"/>
                <a:gd name="T29" fmla="*/ 7 h 11"/>
                <a:gd name="T30" fmla="*/ 15 w 54"/>
                <a:gd name="T31" fmla="*/ 5 h 11"/>
                <a:gd name="T32" fmla="*/ 0 w 5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0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11" y="6"/>
                  </a:lnTo>
                  <a:lnTo>
                    <a:pt x="19" y="10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45" y="7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2" y="3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38" y="8"/>
                  </a:lnTo>
                  <a:lnTo>
                    <a:pt x="29" y="7"/>
                  </a:lnTo>
                  <a:lnTo>
                    <a:pt x="1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1" name="Freeform 24"/>
            <p:cNvSpPr>
              <a:spLocks/>
            </p:cNvSpPr>
            <p:nvPr/>
          </p:nvSpPr>
          <p:spPr bwMode="auto">
            <a:xfrm>
              <a:off x="3557" y="839"/>
              <a:ext cx="29" cy="8"/>
            </a:xfrm>
            <a:custGeom>
              <a:avLst/>
              <a:gdLst>
                <a:gd name="T0" fmla="*/ 29 w 29"/>
                <a:gd name="T1" fmla="*/ 0 h 8"/>
                <a:gd name="T2" fmla="*/ 26 w 29"/>
                <a:gd name="T3" fmla="*/ 2 h 8"/>
                <a:gd name="T4" fmla="*/ 19 w 29"/>
                <a:gd name="T5" fmla="*/ 6 h 8"/>
                <a:gd name="T6" fmla="*/ 10 w 29"/>
                <a:gd name="T7" fmla="*/ 8 h 8"/>
                <a:gd name="T8" fmla="*/ 0 w 29"/>
                <a:gd name="T9" fmla="*/ 1 h 8"/>
                <a:gd name="T10" fmla="*/ 3 w 29"/>
                <a:gd name="T11" fmla="*/ 2 h 8"/>
                <a:gd name="T12" fmla="*/ 11 w 29"/>
                <a:gd name="T13" fmla="*/ 5 h 8"/>
                <a:gd name="T14" fmla="*/ 21 w 29"/>
                <a:gd name="T15" fmla="*/ 5 h 8"/>
                <a:gd name="T16" fmla="*/ 29 w 29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8"/>
                <a:gd name="T29" fmla="*/ 29 w 2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8">
                  <a:moveTo>
                    <a:pt x="29" y="0"/>
                  </a:moveTo>
                  <a:lnTo>
                    <a:pt x="26" y="2"/>
                  </a:lnTo>
                  <a:lnTo>
                    <a:pt x="19" y="6"/>
                  </a:lnTo>
                  <a:lnTo>
                    <a:pt x="10" y="8"/>
                  </a:lnTo>
                  <a:lnTo>
                    <a:pt x="0" y="1"/>
                  </a:lnTo>
                  <a:lnTo>
                    <a:pt x="3" y="2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2" name="Freeform 25"/>
            <p:cNvSpPr>
              <a:spLocks/>
            </p:cNvSpPr>
            <p:nvPr/>
          </p:nvSpPr>
          <p:spPr bwMode="auto">
            <a:xfrm>
              <a:off x="3684" y="854"/>
              <a:ext cx="70" cy="59"/>
            </a:xfrm>
            <a:custGeom>
              <a:avLst/>
              <a:gdLst>
                <a:gd name="T0" fmla="*/ 0 w 70"/>
                <a:gd name="T1" fmla="*/ 59 h 59"/>
                <a:gd name="T2" fmla="*/ 3 w 70"/>
                <a:gd name="T3" fmla="*/ 58 h 59"/>
                <a:gd name="T4" fmla="*/ 11 w 70"/>
                <a:gd name="T5" fmla="*/ 56 h 59"/>
                <a:gd name="T6" fmla="*/ 22 w 70"/>
                <a:gd name="T7" fmla="*/ 50 h 59"/>
                <a:gd name="T8" fmla="*/ 35 w 70"/>
                <a:gd name="T9" fmla="*/ 45 h 59"/>
                <a:gd name="T10" fmla="*/ 47 w 70"/>
                <a:gd name="T11" fmla="*/ 36 h 59"/>
                <a:gd name="T12" fmla="*/ 58 w 70"/>
                <a:gd name="T13" fmla="*/ 26 h 59"/>
                <a:gd name="T14" fmla="*/ 66 w 70"/>
                <a:gd name="T15" fmla="*/ 13 h 59"/>
                <a:gd name="T16" fmla="*/ 68 w 70"/>
                <a:gd name="T17" fmla="*/ 0 h 59"/>
                <a:gd name="T18" fmla="*/ 68 w 70"/>
                <a:gd name="T19" fmla="*/ 2 h 59"/>
                <a:gd name="T20" fmla="*/ 70 w 70"/>
                <a:gd name="T21" fmla="*/ 7 h 59"/>
                <a:gd name="T22" fmla="*/ 70 w 70"/>
                <a:gd name="T23" fmla="*/ 13 h 59"/>
                <a:gd name="T24" fmla="*/ 66 w 70"/>
                <a:gd name="T25" fmla="*/ 22 h 59"/>
                <a:gd name="T26" fmla="*/ 58 w 70"/>
                <a:gd name="T27" fmla="*/ 31 h 59"/>
                <a:gd name="T28" fmla="*/ 46 w 70"/>
                <a:gd name="T29" fmla="*/ 41 h 59"/>
                <a:gd name="T30" fmla="*/ 27 w 70"/>
                <a:gd name="T31" fmla="*/ 51 h 59"/>
                <a:gd name="T32" fmla="*/ 0 w 70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59"/>
                <a:gd name="T53" fmla="*/ 70 w 70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59">
                  <a:moveTo>
                    <a:pt x="0" y="59"/>
                  </a:moveTo>
                  <a:lnTo>
                    <a:pt x="3" y="58"/>
                  </a:lnTo>
                  <a:lnTo>
                    <a:pt x="11" y="56"/>
                  </a:lnTo>
                  <a:lnTo>
                    <a:pt x="22" y="50"/>
                  </a:lnTo>
                  <a:lnTo>
                    <a:pt x="35" y="45"/>
                  </a:lnTo>
                  <a:lnTo>
                    <a:pt x="47" y="36"/>
                  </a:lnTo>
                  <a:lnTo>
                    <a:pt x="58" y="26"/>
                  </a:lnTo>
                  <a:lnTo>
                    <a:pt x="66" y="13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7"/>
                  </a:lnTo>
                  <a:lnTo>
                    <a:pt x="70" y="13"/>
                  </a:lnTo>
                  <a:lnTo>
                    <a:pt x="66" y="22"/>
                  </a:lnTo>
                  <a:lnTo>
                    <a:pt x="58" y="31"/>
                  </a:lnTo>
                  <a:lnTo>
                    <a:pt x="46" y="41"/>
                  </a:lnTo>
                  <a:lnTo>
                    <a:pt x="27" y="5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3" name="Freeform 26"/>
            <p:cNvSpPr>
              <a:spLocks/>
            </p:cNvSpPr>
            <p:nvPr/>
          </p:nvSpPr>
          <p:spPr bwMode="auto">
            <a:xfrm>
              <a:off x="3650" y="771"/>
              <a:ext cx="32" cy="13"/>
            </a:xfrm>
            <a:custGeom>
              <a:avLst/>
              <a:gdLst>
                <a:gd name="T0" fmla="*/ 0 w 32"/>
                <a:gd name="T1" fmla="*/ 8 h 13"/>
                <a:gd name="T2" fmla="*/ 1 w 32"/>
                <a:gd name="T3" fmla="*/ 6 h 13"/>
                <a:gd name="T4" fmla="*/ 7 w 32"/>
                <a:gd name="T5" fmla="*/ 4 h 13"/>
                <a:gd name="T6" fmla="*/ 16 w 32"/>
                <a:gd name="T7" fmla="*/ 5 h 13"/>
                <a:gd name="T8" fmla="*/ 32 w 32"/>
                <a:gd name="T9" fmla="*/ 13 h 13"/>
                <a:gd name="T10" fmla="*/ 28 w 32"/>
                <a:gd name="T11" fmla="*/ 10 h 13"/>
                <a:gd name="T12" fmla="*/ 19 w 32"/>
                <a:gd name="T13" fmla="*/ 3 h 13"/>
                <a:gd name="T14" fmla="*/ 8 w 32"/>
                <a:gd name="T15" fmla="*/ 0 h 13"/>
                <a:gd name="T16" fmla="*/ 0 w 32"/>
                <a:gd name="T17" fmla="*/ 8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3"/>
                <a:gd name="T29" fmla="*/ 32 w 3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3">
                  <a:moveTo>
                    <a:pt x="0" y="8"/>
                  </a:moveTo>
                  <a:lnTo>
                    <a:pt x="1" y="6"/>
                  </a:lnTo>
                  <a:lnTo>
                    <a:pt x="7" y="4"/>
                  </a:lnTo>
                  <a:lnTo>
                    <a:pt x="16" y="5"/>
                  </a:lnTo>
                  <a:lnTo>
                    <a:pt x="32" y="13"/>
                  </a:lnTo>
                  <a:lnTo>
                    <a:pt x="28" y="10"/>
                  </a:lnTo>
                  <a:lnTo>
                    <a:pt x="19" y="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4" name="Freeform 27"/>
            <p:cNvSpPr>
              <a:spLocks/>
            </p:cNvSpPr>
            <p:nvPr/>
          </p:nvSpPr>
          <p:spPr bwMode="auto">
            <a:xfrm>
              <a:off x="3654" y="774"/>
              <a:ext cx="12" cy="13"/>
            </a:xfrm>
            <a:custGeom>
              <a:avLst/>
              <a:gdLst>
                <a:gd name="T0" fmla="*/ 6 w 12"/>
                <a:gd name="T1" fmla="*/ 13 h 13"/>
                <a:gd name="T2" fmla="*/ 8 w 12"/>
                <a:gd name="T3" fmla="*/ 13 h 13"/>
                <a:gd name="T4" fmla="*/ 11 w 12"/>
                <a:gd name="T5" fmla="*/ 11 h 13"/>
                <a:gd name="T6" fmla="*/ 12 w 12"/>
                <a:gd name="T7" fmla="*/ 10 h 13"/>
                <a:gd name="T8" fmla="*/ 12 w 12"/>
                <a:gd name="T9" fmla="*/ 7 h 13"/>
                <a:gd name="T10" fmla="*/ 12 w 12"/>
                <a:gd name="T11" fmla="*/ 3 h 13"/>
                <a:gd name="T12" fmla="*/ 11 w 12"/>
                <a:gd name="T13" fmla="*/ 1 h 13"/>
                <a:gd name="T14" fmla="*/ 8 w 12"/>
                <a:gd name="T15" fmla="*/ 0 h 13"/>
                <a:gd name="T16" fmla="*/ 6 w 12"/>
                <a:gd name="T17" fmla="*/ 0 h 13"/>
                <a:gd name="T18" fmla="*/ 4 w 12"/>
                <a:gd name="T19" fmla="*/ 0 h 13"/>
                <a:gd name="T20" fmla="*/ 2 w 12"/>
                <a:gd name="T21" fmla="*/ 1 h 13"/>
                <a:gd name="T22" fmla="*/ 1 w 12"/>
                <a:gd name="T23" fmla="*/ 3 h 13"/>
                <a:gd name="T24" fmla="*/ 0 w 12"/>
                <a:gd name="T25" fmla="*/ 7 h 13"/>
                <a:gd name="T26" fmla="*/ 0 w 12"/>
                <a:gd name="T27" fmla="*/ 10 h 13"/>
                <a:gd name="T28" fmla="*/ 2 w 12"/>
                <a:gd name="T29" fmla="*/ 11 h 13"/>
                <a:gd name="T30" fmla="*/ 3 w 12"/>
                <a:gd name="T31" fmla="*/ 13 h 13"/>
                <a:gd name="T32" fmla="*/ 6 w 1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"/>
                <a:gd name="T53" fmla="*/ 12 w 1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">
                  <a:moveTo>
                    <a:pt x="6" y="13"/>
                  </a:moveTo>
                  <a:lnTo>
                    <a:pt x="8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5" name="Freeform 28"/>
            <p:cNvSpPr>
              <a:spLocks/>
            </p:cNvSpPr>
            <p:nvPr/>
          </p:nvSpPr>
          <p:spPr bwMode="auto">
            <a:xfrm>
              <a:off x="3587" y="762"/>
              <a:ext cx="28" cy="11"/>
            </a:xfrm>
            <a:custGeom>
              <a:avLst/>
              <a:gdLst>
                <a:gd name="T0" fmla="*/ 0 w 28"/>
                <a:gd name="T1" fmla="*/ 9 h 11"/>
                <a:gd name="T2" fmla="*/ 0 w 28"/>
                <a:gd name="T3" fmla="*/ 7 h 11"/>
                <a:gd name="T4" fmla="*/ 3 w 28"/>
                <a:gd name="T5" fmla="*/ 4 h 11"/>
                <a:gd name="T6" fmla="*/ 12 w 28"/>
                <a:gd name="T7" fmla="*/ 4 h 11"/>
                <a:gd name="T8" fmla="*/ 28 w 28"/>
                <a:gd name="T9" fmla="*/ 11 h 11"/>
                <a:gd name="T10" fmla="*/ 24 w 28"/>
                <a:gd name="T11" fmla="*/ 8 h 11"/>
                <a:gd name="T12" fmla="*/ 17 w 28"/>
                <a:gd name="T13" fmla="*/ 2 h 11"/>
                <a:gd name="T14" fmla="*/ 7 w 28"/>
                <a:gd name="T15" fmla="*/ 0 h 11"/>
                <a:gd name="T16" fmla="*/ 0 w 28"/>
                <a:gd name="T17" fmla="*/ 9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1"/>
                <a:gd name="T29" fmla="*/ 28 w 28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1">
                  <a:moveTo>
                    <a:pt x="0" y="9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12" y="4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7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6" name="Freeform 29"/>
            <p:cNvSpPr>
              <a:spLocks/>
            </p:cNvSpPr>
            <p:nvPr/>
          </p:nvSpPr>
          <p:spPr bwMode="auto">
            <a:xfrm>
              <a:off x="3590" y="766"/>
              <a:ext cx="13" cy="14"/>
            </a:xfrm>
            <a:custGeom>
              <a:avLst/>
              <a:gdLst>
                <a:gd name="T0" fmla="*/ 7 w 13"/>
                <a:gd name="T1" fmla="*/ 14 h 14"/>
                <a:gd name="T2" fmla="*/ 9 w 13"/>
                <a:gd name="T3" fmla="*/ 13 h 14"/>
                <a:gd name="T4" fmla="*/ 10 w 13"/>
                <a:gd name="T5" fmla="*/ 11 h 14"/>
                <a:gd name="T6" fmla="*/ 13 w 13"/>
                <a:gd name="T7" fmla="*/ 9 h 14"/>
                <a:gd name="T8" fmla="*/ 13 w 13"/>
                <a:gd name="T9" fmla="*/ 7 h 14"/>
                <a:gd name="T10" fmla="*/ 13 w 13"/>
                <a:gd name="T11" fmla="*/ 4 h 14"/>
                <a:gd name="T12" fmla="*/ 11 w 13"/>
                <a:gd name="T13" fmla="*/ 1 h 14"/>
                <a:gd name="T14" fmla="*/ 9 w 13"/>
                <a:gd name="T15" fmla="*/ 0 h 14"/>
                <a:gd name="T16" fmla="*/ 7 w 13"/>
                <a:gd name="T17" fmla="*/ 0 h 14"/>
                <a:gd name="T18" fmla="*/ 5 w 13"/>
                <a:gd name="T19" fmla="*/ 0 h 14"/>
                <a:gd name="T20" fmla="*/ 3 w 13"/>
                <a:gd name="T21" fmla="*/ 1 h 14"/>
                <a:gd name="T22" fmla="*/ 1 w 13"/>
                <a:gd name="T23" fmla="*/ 4 h 14"/>
                <a:gd name="T24" fmla="*/ 0 w 13"/>
                <a:gd name="T25" fmla="*/ 7 h 14"/>
                <a:gd name="T26" fmla="*/ 0 w 13"/>
                <a:gd name="T27" fmla="*/ 9 h 14"/>
                <a:gd name="T28" fmla="*/ 3 w 13"/>
                <a:gd name="T29" fmla="*/ 11 h 14"/>
                <a:gd name="T30" fmla="*/ 4 w 13"/>
                <a:gd name="T31" fmla="*/ 13 h 14"/>
                <a:gd name="T32" fmla="*/ 7 w 13"/>
                <a:gd name="T33" fmla="*/ 1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7" y="14"/>
                  </a:moveTo>
                  <a:lnTo>
                    <a:pt x="9" y="13"/>
                  </a:lnTo>
                  <a:lnTo>
                    <a:pt x="10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7" name="Freeform 30"/>
            <p:cNvSpPr>
              <a:spLocks/>
            </p:cNvSpPr>
            <p:nvPr/>
          </p:nvSpPr>
          <p:spPr bwMode="auto">
            <a:xfrm>
              <a:off x="3597" y="875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3 w 24"/>
                <a:gd name="T3" fmla="*/ 1 h 12"/>
                <a:gd name="T4" fmla="*/ 10 w 24"/>
                <a:gd name="T5" fmla="*/ 5 h 12"/>
                <a:gd name="T6" fmla="*/ 18 w 24"/>
                <a:gd name="T7" fmla="*/ 8 h 12"/>
                <a:gd name="T8" fmla="*/ 24 w 24"/>
                <a:gd name="T9" fmla="*/ 12 h 12"/>
                <a:gd name="T10" fmla="*/ 20 w 24"/>
                <a:gd name="T11" fmla="*/ 12 h 12"/>
                <a:gd name="T12" fmla="*/ 12 w 24"/>
                <a:gd name="T13" fmla="*/ 11 h 12"/>
                <a:gd name="T14" fmla="*/ 3 w 24"/>
                <a:gd name="T15" fmla="*/ 8 h 12"/>
                <a:gd name="T16" fmla="*/ 0 w 24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2"/>
                <a:gd name="T29" fmla="*/ 24 w 24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2">
                  <a:moveTo>
                    <a:pt x="0" y="0"/>
                  </a:moveTo>
                  <a:lnTo>
                    <a:pt x="3" y="1"/>
                  </a:lnTo>
                  <a:lnTo>
                    <a:pt x="10" y="5"/>
                  </a:lnTo>
                  <a:lnTo>
                    <a:pt x="18" y="8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2" y="11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8" name="Freeform 31"/>
            <p:cNvSpPr>
              <a:spLocks/>
            </p:cNvSpPr>
            <p:nvPr/>
          </p:nvSpPr>
          <p:spPr bwMode="auto">
            <a:xfrm>
              <a:off x="3611" y="845"/>
              <a:ext cx="77" cy="25"/>
            </a:xfrm>
            <a:custGeom>
              <a:avLst/>
              <a:gdLst>
                <a:gd name="T0" fmla="*/ 0 w 77"/>
                <a:gd name="T1" fmla="*/ 6 h 25"/>
                <a:gd name="T2" fmla="*/ 4 w 77"/>
                <a:gd name="T3" fmla="*/ 8 h 25"/>
                <a:gd name="T4" fmla="*/ 10 w 77"/>
                <a:gd name="T5" fmla="*/ 12 h 25"/>
                <a:gd name="T6" fmla="*/ 21 w 77"/>
                <a:gd name="T7" fmla="*/ 18 h 25"/>
                <a:gd name="T8" fmla="*/ 35 w 77"/>
                <a:gd name="T9" fmla="*/ 22 h 25"/>
                <a:gd name="T10" fmla="*/ 48 w 77"/>
                <a:gd name="T11" fmla="*/ 25 h 25"/>
                <a:gd name="T12" fmla="*/ 60 w 77"/>
                <a:gd name="T13" fmla="*/ 22 h 25"/>
                <a:gd name="T14" fmla="*/ 70 w 77"/>
                <a:gd name="T15" fmla="*/ 15 h 25"/>
                <a:gd name="T16" fmla="*/ 77 w 77"/>
                <a:gd name="T17" fmla="*/ 0 h 25"/>
                <a:gd name="T18" fmla="*/ 76 w 77"/>
                <a:gd name="T19" fmla="*/ 2 h 25"/>
                <a:gd name="T20" fmla="*/ 74 w 77"/>
                <a:gd name="T21" fmla="*/ 6 h 25"/>
                <a:gd name="T22" fmla="*/ 69 w 77"/>
                <a:gd name="T23" fmla="*/ 11 h 25"/>
                <a:gd name="T24" fmla="*/ 61 w 77"/>
                <a:gd name="T25" fmla="*/ 17 h 25"/>
                <a:gd name="T26" fmla="*/ 51 w 77"/>
                <a:gd name="T27" fmla="*/ 20 h 25"/>
                <a:gd name="T28" fmla="*/ 38 w 77"/>
                <a:gd name="T29" fmla="*/ 20 h 25"/>
                <a:gd name="T30" fmla="*/ 21 w 77"/>
                <a:gd name="T31" fmla="*/ 16 h 25"/>
                <a:gd name="T32" fmla="*/ 0 w 77"/>
                <a:gd name="T33" fmla="*/ 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25"/>
                <a:gd name="T53" fmla="*/ 77 w 7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25">
                  <a:moveTo>
                    <a:pt x="0" y="6"/>
                  </a:moveTo>
                  <a:lnTo>
                    <a:pt x="4" y="8"/>
                  </a:lnTo>
                  <a:lnTo>
                    <a:pt x="10" y="12"/>
                  </a:lnTo>
                  <a:lnTo>
                    <a:pt x="21" y="18"/>
                  </a:lnTo>
                  <a:lnTo>
                    <a:pt x="35" y="22"/>
                  </a:lnTo>
                  <a:lnTo>
                    <a:pt x="48" y="25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4" y="6"/>
                  </a:lnTo>
                  <a:lnTo>
                    <a:pt x="69" y="11"/>
                  </a:lnTo>
                  <a:lnTo>
                    <a:pt x="61" y="17"/>
                  </a:lnTo>
                  <a:lnTo>
                    <a:pt x="51" y="20"/>
                  </a:lnTo>
                  <a:lnTo>
                    <a:pt x="38" y="20"/>
                  </a:lnTo>
                  <a:lnTo>
                    <a:pt x="21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" name="Freeform 32"/>
            <p:cNvSpPr>
              <a:spLocks/>
            </p:cNvSpPr>
            <p:nvPr/>
          </p:nvSpPr>
          <p:spPr bwMode="auto">
            <a:xfrm>
              <a:off x="3565" y="776"/>
              <a:ext cx="18" cy="50"/>
            </a:xfrm>
            <a:custGeom>
              <a:avLst/>
              <a:gdLst>
                <a:gd name="T0" fmla="*/ 18 w 18"/>
                <a:gd name="T1" fmla="*/ 0 h 50"/>
                <a:gd name="T2" fmla="*/ 13 w 18"/>
                <a:gd name="T3" fmla="*/ 4 h 50"/>
                <a:gd name="T4" fmla="*/ 4 w 18"/>
                <a:gd name="T5" fmla="*/ 15 h 50"/>
                <a:gd name="T6" fmla="*/ 0 w 18"/>
                <a:gd name="T7" fmla="*/ 30 h 50"/>
                <a:gd name="T8" fmla="*/ 6 w 18"/>
                <a:gd name="T9" fmla="*/ 50 h 50"/>
                <a:gd name="T10" fmla="*/ 5 w 18"/>
                <a:gd name="T11" fmla="*/ 46 h 50"/>
                <a:gd name="T12" fmla="*/ 4 w 18"/>
                <a:gd name="T13" fmla="*/ 35 h 50"/>
                <a:gd name="T14" fmla="*/ 6 w 18"/>
                <a:gd name="T15" fmla="*/ 19 h 50"/>
                <a:gd name="T16" fmla="*/ 18 w 18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0"/>
                <a:gd name="T29" fmla="*/ 18 w 18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0">
                  <a:moveTo>
                    <a:pt x="18" y="0"/>
                  </a:moveTo>
                  <a:lnTo>
                    <a:pt x="13" y="4"/>
                  </a:lnTo>
                  <a:lnTo>
                    <a:pt x="4" y="15"/>
                  </a:lnTo>
                  <a:lnTo>
                    <a:pt x="0" y="30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4" y="35"/>
                  </a:lnTo>
                  <a:lnTo>
                    <a:pt x="6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" name="Freeform 33"/>
            <p:cNvSpPr>
              <a:spLocks/>
            </p:cNvSpPr>
            <p:nvPr/>
          </p:nvSpPr>
          <p:spPr bwMode="auto">
            <a:xfrm>
              <a:off x="3571" y="841"/>
              <a:ext cx="10" cy="45"/>
            </a:xfrm>
            <a:custGeom>
              <a:avLst/>
              <a:gdLst>
                <a:gd name="T0" fmla="*/ 5 w 10"/>
                <a:gd name="T1" fmla="*/ 0 h 45"/>
                <a:gd name="T2" fmla="*/ 5 w 10"/>
                <a:gd name="T3" fmla="*/ 4 h 45"/>
                <a:gd name="T4" fmla="*/ 5 w 10"/>
                <a:gd name="T5" fmla="*/ 15 h 45"/>
                <a:gd name="T6" fmla="*/ 6 w 10"/>
                <a:gd name="T7" fmla="*/ 31 h 45"/>
                <a:gd name="T8" fmla="*/ 10 w 10"/>
                <a:gd name="T9" fmla="*/ 45 h 45"/>
                <a:gd name="T10" fmla="*/ 8 w 10"/>
                <a:gd name="T11" fmla="*/ 41 h 45"/>
                <a:gd name="T12" fmla="*/ 3 w 10"/>
                <a:gd name="T13" fmla="*/ 30 h 45"/>
                <a:gd name="T14" fmla="*/ 0 w 10"/>
                <a:gd name="T15" fmla="*/ 15 h 45"/>
                <a:gd name="T16" fmla="*/ 5 w 1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5"/>
                <a:gd name="T29" fmla="*/ 10 w 1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5">
                  <a:moveTo>
                    <a:pt x="5" y="0"/>
                  </a:moveTo>
                  <a:lnTo>
                    <a:pt x="5" y="4"/>
                  </a:lnTo>
                  <a:lnTo>
                    <a:pt x="5" y="15"/>
                  </a:lnTo>
                  <a:lnTo>
                    <a:pt x="6" y="31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3" y="30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1" name="Freeform 34"/>
            <p:cNvSpPr>
              <a:spLocks/>
            </p:cNvSpPr>
            <p:nvPr/>
          </p:nvSpPr>
          <p:spPr bwMode="auto">
            <a:xfrm>
              <a:off x="3595" y="857"/>
              <a:ext cx="53" cy="10"/>
            </a:xfrm>
            <a:custGeom>
              <a:avLst/>
              <a:gdLst>
                <a:gd name="T0" fmla="*/ 0 w 53"/>
                <a:gd name="T1" fmla="*/ 0 h 10"/>
                <a:gd name="T2" fmla="*/ 1 w 53"/>
                <a:gd name="T3" fmla="*/ 0 h 10"/>
                <a:gd name="T4" fmla="*/ 5 w 53"/>
                <a:gd name="T5" fmla="*/ 3 h 10"/>
                <a:gd name="T6" fmla="*/ 11 w 53"/>
                <a:gd name="T7" fmla="*/ 4 h 10"/>
                <a:gd name="T8" fmla="*/ 19 w 53"/>
                <a:gd name="T9" fmla="*/ 6 h 10"/>
                <a:gd name="T10" fmla="*/ 26 w 53"/>
                <a:gd name="T11" fmla="*/ 7 h 10"/>
                <a:gd name="T12" fmla="*/ 35 w 53"/>
                <a:gd name="T13" fmla="*/ 8 h 10"/>
                <a:gd name="T14" fmla="*/ 44 w 53"/>
                <a:gd name="T15" fmla="*/ 9 h 10"/>
                <a:gd name="T16" fmla="*/ 53 w 53"/>
                <a:gd name="T17" fmla="*/ 8 h 10"/>
                <a:gd name="T18" fmla="*/ 51 w 53"/>
                <a:gd name="T19" fmla="*/ 8 h 10"/>
                <a:gd name="T20" fmla="*/ 46 w 53"/>
                <a:gd name="T21" fmla="*/ 9 h 10"/>
                <a:gd name="T22" fmla="*/ 39 w 53"/>
                <a:gd name="T23" fmla="*/ 9 h 10"/>
                <a:gd name="T24" fmla="*/ 30 w 53"/>
                <a:gd name="T25" fmla="*/ 10 h 10"/>
                <a:gd name="T26" fmla="*/ 21 w 53"/>
                <a:gd name="T27" fmla="*/ 9 h 10"/>
                <a:gd name="T28" fmla="*/ 12 w 53"/>
                <a:gd name="T29" fmla="*/ 8 h 10"/>
                <a:gd name="T30" fmla="*/ 4 w 53"/>
                <a:gd name="T31" fmla="*/ 5 h 10"/>
                <a:gd name="T32" fmla="*/ 0 w 53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0"/>
                <a:gd name="T53" fmla="*/ 53 w 53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0">
                  <a:moveTo>
                    <a:pt x="0" y="0"/>
                  </a:moveTo>
                  <a:lnTo>
                    <a:pt x="1" y="0"/>
                  </a:lnTo>
                  <a:lnTo>
                    <a:pt x="5" y="3"/>
                  </a:lnTo>
                  <a:lnTo>
                    <a:pt x="11" y="4"/>
                  </a:lnTo>
                  <a:lnTo>
                    <a:pt x="19" y="6"/>
                  </a:lnTo>
                  <a:lnTo>
                    <a:pt x="26" y="7"/>
                  </a:lnTo>
                  <a:lnTo>
                    <a:pt x="35" y="8"/>
                  </a:lnTo>
                  <a:lnTo>
                    <a:pt x="44" y="9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46" y="9"/>
                  </a:lnTo>
                  <a:lnTo>
                    <a:pt x="39" y="9"/>
                  </a:lnTo>
                  <a:lnTo>
                    <a:pt x="30" y="10"/>
                  </a:lnTo>
                  <a:lnTo>
                    <a:pt x="21" y="9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2" name="Freeform 35"/>
            <p:cNvSpPr>
              <a:spLocks/>
            </p:cNvSpPr>
            <p:nvPr/>
          </p:nvSpPr>
          <p:spPr bwMode="auto">
            <a:xfrm>
              <a:off x="3580" y="746"/>
              <a:ext cx="35" cy="27"/>
            </a:xfrm>
            <a:custGeom>
              <a:avLst/>
              <a:gdLst>
                <a:gd name="T0" fmla="*/ 0 w 35"/>
                <a:gd name="T1" fmla="*/ 7 h 27"/>
                <a:gd name="T2" fmla="*/ 1 w 35"/>
                <a:gd name="T3" fmla="*/ 7 h 27"/>
                <a:gd name="T4" fmla="*/ 5 w 35"/>
                <a:gd name="T5" fmla="*/ 8 h 27"/>
                <a:gd name="T6" fmla="*/ 10 w 35"/>
                <a:gd name="T7" fmla="*/ 8 h 27"/>
                <a:gd name="T8" fmla="*/ 16 w 35"/>
                <a:gd name="T9" fmla="*/ 10 h 27"/>
                <a:gd name="T10" fmla="*/ 23 w 35"/>
                <a:gd name="T11" fmla="*/ 12 h 27"/>
                <a:gd name="T12" fmla="*/ 28 w 35"/>
                <a:gd name="T13" fmla="*/ 16 h 27"/>
                <a:gd name="T14" fmla="*/ 32 w 35"/>
                <a:gd name="T15" fmla="*/ 21 h 27"/>
                <a:gd name="T16" fmla="*/ 35 w 35"/>
                <a:gd name="T17" fmla="*/ 27 h 27"/>
                <a:gd name="T18" fmla="*/ 34 w 35"/>
                <a:gd name="T19" fmla="*/ 1 h 27"/>
                <a:gd name="T20" fmla="*/ 32 w 35"/>
                <a:gd name="T21" fmla="*/ 1 h 27"/>
                <a:gd name="T22" fmla="*/ 28 w 35"/>
                <a:gd name="T23" fmla="*/ 0 h 27"/>
                <a:gd name="T24" fmla="*/ 23 w 35"/>
                <a:gd name="T25" fmla="*/ 0 h 27"/>
                <a:gd name="T26" fmla="*/ 17 w 35"/>
                <a:gd name="T27" fmla="*/ 0 h 27"/>
                <a:gd name="T28" fmla="*/ 10 w 35"/>
                <a:gd name="T29" fmla="*/ 0 h 27"/>
                <a:gd name="T30" fmla="*/ 5 w 35"/>
                <a:gd name="T31" fmla="*/ 1 h 27"/>
                <a:gd name="T32" fmla="*/ 1 w 35"/>
                <a:gd name="T33" fmla="*/ 4 h 27"/>
                <a:gd name="T34" fmla="*/ 0 w 35"/>
                <a:gd name="T35" fmla="*/ 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27"/>
                <a:gd name="T56" fmla="*/ 35 w 35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27">
                  <a:moveTo>
                    <a:pt x="0" y="7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3" y="12"/>
                  </a:lnTo>
                  <a:lnTo>
                    <a:pt x="28" y="16"/>
                  </a:lnTo>
                  <a:lnTo>
                    <a:pt x="32" y="21"/>
                  </a:lnTo>
                  <a:lnTo>
                    <a:pt x="35" y="27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3" name="Freeform 36"/>
            <p:cNvSpPr>
              <a:spLocks/>
            </p:cNvSpPr>
            <p:nvPr/>
          </p:nvSpPr>
          <p:spPr bwMode="auto">
            <a:xfrm>
              <a:off x="3640" y="748"/>
              <a:ext cx="67" cy="26"/>
            </a:xfrm>
            <a:custGeom>
              <a:avLst/>
              <a:gdLst>
                <a:gd name="T0" fmla="*/ 2 w 67"/>
                <a:gd name="T1" fmla="*/ 7 h 26"/>
                <a:gd name="T2" fmla="*/ 0 w 67"/>
                <a:gd name="T3" fmla="*/ 19 h 26"/>
                <a:gd name="T4" fmla="*/ 2 w 67"/>
                <a:gd name="T5" fmla="*/ 18 h 26"/>
                <a:gd name="T6" fmla="*/ 9 w 67"/>
                <a:gd name="T7" fmla="*/ 16 h 26"/>
                <a:gd name="T8" fmla="*/ 19 w 67"/>
                <a:gd name="T9" fmla="*/ 14 h 26"/>
                <a:gd name="T10" fmla="*/ 30 w 67"/>
                <a:gd name="T11" fmla="*/ 12 h 26"/>
                <a:gd name="T12" fmla="*/ 41 w 67"/>
                <a:gd name="T13" fmla="*/ 12 h 26"/>
                <a:gd name="T14" fmla="*/ 52 w 67"/>
                <a:gd name="T15" fmla="*/ 13 h 26"/>
                <a:gd name="T16" fmla="*/ 61 w 67"/>
                <a:gd name="T17" fmla="*/ 17 h 26"/>
                <a:gd name="T18" fmla="*/ 67 w 67"/>
                <a:gd name="T19" fmla="*/ 26 h 26"/>
                <a:gd name="T20" fmla="*/ 67 w 67"/>
                <a:gd name="T21" fmla="*/ 24 h 26"/>
                <a:gd name="T22" fmla="*/ 67 w 67"/>
                <a:gd name="T23" fmla="*/ 21 h 26"/>
                <a:gd name="T24" fmla="*/ 66 w 67"/>
                <a:gd name="T25" fmla="*/ 14 h 26"/>
                <a:gd name="T26" fmla="*/ 62 w 67"/>
                <a:gd name="T27" fmla="*/ 8 h 26"/>
                <a:gd name="T28" fmla="*/ 56 w 67"/>
                <a:gd name="T29" fmla="*/ 4 h 26"/>
                <a:gd name="T30" fmla="*/ 44 w 67"/>
                <a:gd name="T31" fmla="*/ 0 h 26"/>
                <a:gd name="T32" fmla="*/ 27 w 67"/>
                <a:gd name="T33" fmla="*/ 2 h 26"/>
                <a:gd name="T34" fmla="*/ 2 w 67"/>
                <a:gd name="T35" fmla="*/ 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26"/>
                <a:gd name="T56" fmla="*/ 67 w 6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26">
                  <a:moveTo>
                    <a:pt x="2" y="7"/>
                  </a:moveTo>
                  <a:lnTo>
                    <a:pt x="0" y="19"/>
                  </a:lnTo>
                  <a:lnTo>
                    <a:pt x="2" y="18"/>
                  </a:lnTo>
                  <a:lnTo>
                    <a:pt x="9" y="16"/>
                  </a:lnTo>
                  <a:lnTo>
                    <a:pt x="19" y="14"/>
                  </a:lnTo>
                  <a:lnTo>
                    <a:pt x="30" y="12"/>
                  </a:lnTo>
                  <a:lnTo>
                    <a:pt x="41" y="12"/>
                  </a:lnTo>
                  <a:lnTo>
                    <a:pt x="52" y="13"/>
                  </a:lnTo>
                  <a:lnTo>
                    <a:pt x="61" y="17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7" y="21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4" name="Freeform 37"/>
            <p:cNvSpPr>
              <a:spLocks/>
            </p:cNvSpPr>
            <p:nvPr/>
          </p:nvSpPr>
          <p:spPr bwMode="auto">
            <a:xfrm>
              <a:off x="3610" y="644"/>
              <a:ext cx="205" cy="181"/>
            </a:xfrm>
            <a:custGeom>
              <a:avLst/>
              <a:gdLst>
                <a:gd name="T0" fmla="*/ 110 w 205"/>
                <a:gd name="T1" fmla="*/ 78 h 181"/>
                <a:gd name="T2" fmla="*/ 111 w 205"/>
                <a:gd name="T3" fmla="*/ 74 h 181"/>
                <a:gd name="T4" fmla="*/ 114 w 205"/>
                <a:gd name="T5" fmla="*/ 66 h 181"/>
                <a:gd name="T6" fmla="*/ 115 w 205"/>
                <a:gd name="T7" fmla="*/ 53 h 181"/>
                <a:gd name="T8" fmla="*/ 112 w 205"/>
                <a:gd name="T9" fmla="*/ 41 h 181"/>
                <a:gd name="T10" fmla="*/ 107 w 205"/>
                <a:gd name="T11" fmla="*/ 29 h 181"/>
                <a:gd name="T12" fmla="*/ 95 w 205"/>
                <a:gd name="T13" fmla="*/ 21 h 181"/>
                <a:gd name="T14" fmla="*/ 74 w 205"/>
                <a:gd name="T15" fmla="*/ 18 h 181"/>
                <a:gd name="T16" fmla="*/ 44 w 205"/>
                <a:gd name="T17" fmla="*/ 22 h 181"/>
                <a:gd name="T18" fmla="*/ 42 w 205"/>
                <a:gd name="T19" fmla="*/ 22 h 181"/>
                <a:gd name="T20" fmla="*/ 38 w 205"/>
                <a:gd name="T21" fmla="*/ 23 h 181"/>
                <a:gd name="T22" fmla="*/ 32 w 205"/>
                <a:gd name="T23" fmla="*/ 24 h 181"/>
                <a:gd name="T24" fmla="*/ 25 w 205"/>
                <a:gd name="T25" fmla="*/ 26 h 181"/>
                <a:gd name="T26" fmla="*/ 17 w 205"/>
                <a:gd name="T27" fmla="*/ 28 h 181"/>
                <a:gd name="T28" fmla="*/ 10 w 205"/>
                <a:gd name="T29" fmla="*/ 31 h 181"/>
                <a:gd name="T30" fmla="*/ 5 w 205"/>
                <a:gd name="T31" fmla="*/ 34 h 181"/>
                <a:gd name="T32" fmla="*/ 0 w 205"/>
                <a:gd name="T33" fmla="*/ 38 h 181"/>
                <a:gd name="T34" fmla="*/ 2 w 205"/>
                <a:gd name="T35" fmla="*/ 36 h 181"/>
                <a:gd name="T36" fmla="*/ 8 w 205"/>
                <a:gd name="T37" fmla="*/ 30 h 181"/>
                <a:gd name="T38" fmla="*/ 17 w 205"/>
                <a:gd name="T39" fmla="*/ 22 h 181"/>
                <a:gd name="T40" fmla="*/ 29 w 205"/>
                <a:gd name="T41" fmla="*/ 14 h 181"/>
                <a:gd name="T42" fmla="*/ 44 w 205"/>
                <a:gd name="T43" fmla="*/ 8 h 181"/>
                <a:gd name="T44" fmla="*/ 61 w 205"/>
                <a:gd name="T45" fmla="*/ 2 h 181"/>
                <a:gd name="T46" fmla="*/ 81 w 205"/>
                <a:gd name="T47" fmla="*/ 0 h 181"/>
                <a:gd name="T48" fmla="*/ 104 w 205"/>
                <a:gd name="T49" fmla="*/ 3 h 181"/>
                <a:gd name="T50" fmla="*/ 109 w 205"/>
                <a:gd name="T51" fmla="*/ 4 h 181"/>
                <a:gd name="T52" fmla="*/ 125 w 205"/>
                <a:gd name="T53" fmla="*/ 9 h 181"/>
                <a:gd name="T54" fmla="*/ 146 w 205"/>
                <a:gd name="T55" fmla="*/ 17 h 181"/>
                <a:gd name="T56" fmla="*/ 168 w 205"/>
                <a:gd name="T57" fmla="*/ 30 h 181"/>
                <a:gd name="T58" fmla="*/ 188 w 205"/>
                <a:gd name="T59" fmla="*/ 49 h 181"/>
                <a:gd name="T60" fmla="*/ 201 w 205"/>
                <a:gd name="T61" fmla="*/ 76 h 181"/>
                <a:gd name="T62" fmla="*/ 205 w 205"/>
                <a:gd name="T63" fmla="*/ 110 h 181"/>
                <a:gd name="T64" fmla="*/ 194 w 205"/>
                <a:gd name="T65" fmla="*/ 153 h 181"/>
                <a:gd name="T66" fmla="*/ 191 w 205"/>
                <a:gd name="T67" fmla="*/ 153 h 181"/>
                <a:gd name="T68" fmla="*/ 187 w 205"/>
                <a:gd name="T69" fmla="*/ 153 h 181"/>
                <a:gd name="T70" fmla="*/ 180 w 205"/>
                <a:gd name="T71" fmla="*/ 153 h 181"/>
                <a:gd name="T72" fmla="*/ 172 w 205"/>
                <a:gd name="T73" fmla="*/ 155 h 181"/>
                <a:gd name="T74" fmla="*/ 165 w 205"/>
                <a:gd name="T75" fmla="*/ 157 h 181"/>
                <a:gd name="T76" fmla="*/ 157 w 205"/>
                <a:gd name="T77" fmla="*/ 160 h 181"/>
                <a:gd name="T78" fmla="*/ 151 w 205"/>
                <a:gd name="T79" fmla="*/ 167 h 181"/>
                <a:gd name="T80" fmla="*/ 149 w 205"/>
                <a:gd name="T81" fmla="*/ 176 h 181"/>
                <a:gd name="T82" fmla="*/ 121 w 205"/>
                <a:gd name="T83" fmla="*/ 181 h 181"/>
                <a:gd name="T84" fmla="*/ 124 w 205"/>
                <a:gd name="T85" fmla="*/ 177 h 181"/>
                <a:gd name="T86" fmla="*/ 128 w 205"/>
                <a:gd name="T87" fmla="*/ 166 h 181"/>
                <a:gd name="T88" fmla="*/ 134 w 205"/>
                <a:gd name="T89" fmla="*/ 150 h 181"/>
                <a:gd name="T90" fmla="*/ 138 w 205"/>
                <a:gd name="T91" fmla="*/ 132 h 181"/>
                <a:gd name="T92" fmla="*/ 139 w 205"/>
                <a:gd name="T93" fmla="*/ 114 h 181"/>
                <a:gd name="T94" fmla="*/ 137 w 205"/>
                <a:gd name="T95" fmla="*/ 97 h 181"/>
                <a:gd name="T96" fmla="*/ 127 w 205"/>
                <a:gd name="T97" fmla="*/ 84 h 181"/>
                <a:gd name="T98" fmla="*/ 110 w 205"/>
                <a:gd name="T99" fmla="*/ 78 h 1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181"/>
                <a:gd name="T152" fmla="*/ 205 w 205"/>
                <a:gd name="T153" fmla="*/ 181 h 1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181">
                  <a:moveTo>
                    <a:pt x="110" y="78"/>
                  </a:moveTo>
                  <a:lnTo>
                    <a:pt x="111" y="74"/>
                  </a:lnTo>
                  <a:lnTo>
                    <a:pt x="114" y="66"/>
                  </a:lnTo>
                  <a:lnTo>
                    <a:pt x="115" y="53"/>
                  </a:lnTo>
                  <a:lnTo>
                    <a:pt x="112" y="41"/>
                  </a:lnTo>
                  <a:lnTo>
                    <a:pt x="107" y="29"/>
                  </a:lnTo>
                  <a:lnTo>
                    <a:pt x="95" y="21"/>
                  </a:lnTo>
                  <a:lnTo>
                    <a:pt x="74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2" y="24"/>
                  </a:lnTo>
                  <a:lnTo>
                    <a:pt x="25" y="26"/>
                  </a:lnTo>
                  <a:lnTo>
                    <a:pt x="17" y="28"/>
                  </a:lnTo>
                  <a:lnTo>
                    <a:pt x="10" y="31"/>
                  </a:lnTo>
                  <a:lnTo>
                    <a:pt x="5" y="34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8" y="30"/>
                  </a:lnTo>
                  <a:lnTo>
                    <a:pt x="17" y="22"/>
                  </a:lnTo>
                  <a:lnTo>
                    <a:pt x="29" y="14"/>
                  </a:lnTo>
                  <a:lnTo>
                    <a:pt x="44" y="8"/>
                  </a:lnTo>
                  <a:lnTo>
                    <a:pt x="61" y="2"/>
                  </a:lnTo>
                  <a:lnTo>
                    <a:pt x="81" y="0"/>
                  </a:lnTo>
                  <a:lnTo>
                    <a:pt x="104" y="3"/>
                  </a:lnTo>
                  <a:lnTo>
                    <a:pt x="109" y="4"/>
                  </a:lnTo>
                  <a:lnTo>
                    <a:pt x="125" y="9"/>
                  </a:lnTo>
                  <a:lnTo>
                    <a:pt x="146" y="17"/>
                  </a:lnTo>
                  <a:lnTo>
                    <a:pt x="168" y="30"/>
                  </a:lnTo>
                  <a:lnTo>
                    <a:pt x="188" y="49"/>
                  </a:lnTo>
                  <a:lnTo>
                    <a:pt x="201" y="76"/>
                  </a:lnTo>
                  <a:lnTo>
                    <a:pt x="205" y="110"/>
                  </a:lnTo>
                  <a:lnTo>
                    <a:pt x="194" y="153"/>
                  </a:lnTo>
                  <a:lnTo>
                    <a:pt x="191" y="153"/>
                  </a:lnTo>
                  <a:lnTo>
                    <a:pt x="187" y="153"/>
                  </a:lnTo>
                  <a:lnTo>
                    <a:pt x="180" y="153"/>
                  </a:lnTo>
                  <a:lnTo>
                    <a:pt x="172" y="155"/>
                  </a:lnTo>
                  <a:lnTo>
                    <a:pt x="165" y="157"/>
                  </a:lnTo>
                  <a:lnTo>
                    <a:pt x="157" y="160"/>
                  </a:lnTo>
                  <a:lnTo>
                    <a:pt x="151" y="167"/>
                  </a:lnTo>
                  <a:lnTo>
                    <a:pt x="149" y="176"/>
                  </a:lnTo>
                  <a:lnTo>
                    <a:pt x="121" y="181"/>
                  </a:lnTo>
                  <a:lnTo>
                    <a:pt x="124" y="177"/>
                  </a:lnTo>
                  <a:lnTo>
                    <a:pt x="128" y="166"/>
                  </a:lnTo>
                  <a:lnTo>
                    <a:pt x="134" y="150"/>
                  </a:lnTo>
                  <a:lnTo>
                    <a:pt x="138" y="132"/>
                  </a:lnTo>
                  <a:lnTo>
                    <a:pt x="139" y="114"/>
                  </a:lnTo>
                  <a:lnTo>
                    <a:pt x="137" y="97"/>
                  </a:lnTo>
                  <a:lnTo>
                    <a:pt x="127" y="84"/>
                  </a:lnTo>
                  <a:lnTo>
                    <a:pt x="110" y="78"/>
                  </a:lnTo>
                  <a:close/>
                </a:path>
              </a:pathLst>
            </a:custGeom>
            <a:solidFill>
              <a:srgbClr val="C4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5" name="Freeform 38"/>
            <p:cNvSpPr>
              <a:spLocks/>
            </p:cNvSpPr>
            <p:nvPr/>
          </p:nvSpPr>
          <p:spPr bwMode="auto">
            <a:xfrm>
              <a:off x="3759" y="790"/>
              <a:ext cx="42" cy="30"/>
            </a:xfrm>
            <a:custGeom>
              <a:avLst/>
              <a:gdLst>
                <a:gd name="T0" fmla="*/ 0 w 42"/>
                <a:gd name="T1" fmla="*/ 30 h 30"/>
                <a:gd name="T2" fmla="*/ 1 w 42"/>
                <a:gd name="T3" fmla="*/ 27 h 30"/>
                <a:gd name="T4" fmla="*/ 2 w 42"/>
                <a:gd name="T5" fmla="*/ 23 h 30"/>
                <a:gd name="T6" fmla="*/ 6 w 42"/>
                <a:gd name="T7" fmla="*/ 16 h 30"/>
                <a:gd name="T8" fmla="*/ 10 w 42"/>
                <a:gd name="T9" fmla="*/ 10 h 30"/>
                <a:gd name="T10" fmla="*/ 16 w 42"/>
                <a:gd name="T11" fmla="*/ 3 h 30"/>
                <a:gd name="T12" fmla="*/ 23 w 42"/>
                <a:gd name="T13" fmla="*/ 0 h 30"/>
                <a:gd name="T14" fmla="*/ 32 w 42"/>
                <a:gd name="T15" fmla="*/ 0 h 30"/>
                <a:gd name="T16" fmla="*/ 42 w 42"/>
                <a:gd name="T17" fmla="*/ 4 h 30"/>
                <a:gd name="T18" fmla="*/ 41 w 42"/>
                <a:gd name="T19" fmla="*/ 4 h 30"/>
                <a:gd name="T20" fmla="*/ 37 w 42"/>
                <a:gd name="T21" fmla="*/ 4 h 30"/>
                <a:gd name="T22" fmla="*/ 31 w 42"/>
                <a:gd name="T23" fmla="*/ 4 h 30"/>
                <a:gd name="T24" fmla="*/ 25 w 42"/>
                <a:gd name="T25" fmla="*/ 5 h 30"/>
                <a:gd name="T26" fmla="*/ 18 w 42"/>
                <a:gd name="T27" fmla="*/ 7 h 30"/>
                <a:gd name="T28" fmla="*/ 11 w 42"/>
                <a:gd name="T29" fmla="*/ 12 h 30"/>
                <a:gd name="T30" fmla="*/ 5 w 42"/>
                <a:gd name="T31" fmla="*/ 20 h 30"/>
                <a:gd name="T32" fmla="*/ 0 w 42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30"/>
                  </a:moveTo>
                  <a:lnTo>
                    <a:pt x="1" y="27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5" y="5"/>
                  </a:lnTo>
                  <a:lnTo>
                    <a:pt x="18" y="7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6" name="Freeform 39"/>
            <p:cNvSpPr>
              <a:spLocks/>
            </p:cNvSpPr>
            <p:nvPr/>
          </p:nvSpPr>
          <p:spPr bwMode="auto">
            <a:xfrm>
              <a:off x="3714" y="647"/>
              <a:ext cx="111" cy="145"/>
            </a:xfrm>
            <a:custGeom>
              <a:avLst/>
              <a:gdLst>
                <a:gd name="T0" fmla="*/ 92 w 111"/>
                <a:gd name="T1" fmla="*/ 145 h 145"/>
                <a:gd name="T2" fmla="*/ 94 w 111"/>
                <a:gd name="T3" fmla="*/ 139 h 145"/>
                <a:gd name="T4" fmla="*/ 100 w 111"/>
                <a:gd name="T5" fmla="*/ 125 h 145"/>
                <a:gd name="T6" fmla="*/ 104 w 111"/>
                <a:gd name="T7" fmla="*/ 104 h 145"/>
                <a:gd name="T8" fmla="*/ 104 w 111"/>
                <a:gd name="T9" fmla="*/ 79 h 145"/>
                <a:gd name="T10" fmla="*/ 97 w 111"/>
                <a:gd name="T11" fmla="*/ 55 h 145"/>
                <a:gd name="T12" fmla="*/ 80 w 111"/>
                <a:gd name="T13" fmla="*/ 30 h 145"/>
                <a:gd name="T14" fmla="*/ 48 w 111"/>
                <a:gd name="T15" fmla="*/ 11 h 145"/>
                <a:gd name="T16" fmla="*/ 0 w 111"/>
                <a:gd name="T17" fmla="*/ 0 h 145"/>
                <a:gd name="T18" fmla="*/ 6 w 111"/>
                <a:gd name="T19" fmla="*/ 0 h 145"/>
                <a:gd name="T20" fmla="*/ 25 w 111"/>
                <a:gd name="T21" fmla="*/ 3 h 145"/>
                <a:gd name="T22" fmla="*/ 50 w 111"/>
                <a:gd name="T23" fmla="*/ 8 h 145"/>
                <a:gd name="T24" fmla="*/ 75 w 111"/>
                <a:gd name="T25" fmla="*/ 19 h 145"/>
                <a:gd name="T26" fmla="*/ 97 w 111"/>
                <a:gd name="T27" fmla="*/ 37 h 145"/>
                <a:gd name="T28" fmla="*/ 111 w 111"/>
                <a:gd name="T29" fmla="*/ 63 h 145"/>
                <a:gd name="T30" fmla="*/ 111 w 111"/>
                <a:gd name="T31" fmla="*/ 98 h 145"/>
                <a:gd name="T32" fmla="*/ 92 w 111"/>
                <a:gd name="T33" fmla="*/ 14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45"/>
                <a:gd name="T53" fmla="*/ 111 w 111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45">
                  <a:moveTo>
                    <a:pt x="92" y="145"/>
                  </a:moveTo>
                  <a:lnTo>
                    <a:pt x="94" y="139"/>
                  </a:lnTo>
                  <a:lnTo>
                    <a:pt x="100" y="125"/>
                  </a:lnTo>
                  <a:lnTo>
                    <a:pt x="104" y="104"/>
                  </a:lnTo>
                  <a:lnTo>
                    <a:pt x="104" y="79"/>
                  </a:lnTo>
                  <a:lnTo>
                    <a:pt x="97" y="55"/>
                  </a:lnTo>
                  <a:lnTo>
                    <a:pt x="80" y="30"/>
                  </a:lnTo>
                  <a:lnTo>
                    <a:pt x="48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25" y="3"/>
                  </a:lnTo>
                  <a:lnTo>
                    <a:pt x="50" y="8"/>
                  </a:lnTo>
                  <a:lnTo>
                    <a:pt x="75" y="19"/>
                  </a:lnTo>
                  <a:lnTo>
                    <a:pt x="97" y="37"/>
                  </a:lnTo>
                  <a:lnTo>
                    <a:pt x="111" y="63"/>
                  </a:lnTo>
                  <a:lnTo>
                    <a:pt x="111" y="98"/>
                  </a:lnTo>
                  <a:lnTo>
                    <a:pt x="92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7" name="Freeform 40"/>
            <p:cNvSpPr>
              <a:spLocks/>
            </p:cNvSpPr>
            <p:nvPr/>
          </p:nvSpPr>
          <p:spPr bwMode="auto">
            <a:xfrm>
              <a:off x="3577" y="676"/>
              <a:ext cx="49" cy="68"/>
            </a:xfrm>
            <a:custGeom>
              <a:avLst/>
              <a:gdLst>
                <a:gd name="T0" fmla="*/ 0 w 49"/>
                <a:gd name="T1" fmla="*/ 68 h 68"/>
                <a:gd name="T2" fmla="*/ 1 w 49"/>
                <a:gd name="T3" fmla="*/ 68 h 68"/>
                <a:gd name="T4" fmla="*/ 4 w 49"/>
                <a:gd name="T5" fmla="*/ 66 h 68"/>
                <a:gd name="T6" fmla="*/ 6 w 49"/>
                <a:gd name="T7" fmla="*/ 59 h 68"/>
                <a:gd name="T8" fmla="*/ 2 w 49"/>
                <a:gd name="T9" fmla="*/ 47 h 68"/>
                <a:gd name="T10" fmla="*/ 2 w 49"/>
                <a:gd name="T11" fmla="*/ 46 h 68"/>
                <a:gd name="T12" fmla="*/ 1 w 49"/>
                <a:gd name="T13" fmla="*/ 41 h 68"/>
                <a:gd name="T14" fmla="*/ 1 w 49"/>
                <a:gd name="T15" fmla="*/ 35 h 68"/>
                <a:gd name="T16" fmla="*/ 3 w 49"/>
                <a:gd name="T17" fmla="*/ 27 h 68"/>
                <a:gd name="T18" fmla="*/ 8 w 49"/>
                <a:gd name="T19" fmla="*/ 19 h 68"/>
                <a:gd name="T20" fmla="*/ 17 w 49"/>
                <a:gd name="T21" fmla="*/ 11 h 68"/>
                <a:gd name="T22" fmla="*/ 30 w 49"/>
                <a:gd name="T23" fmla="*/ 5 h 68"/>
                <a:gd name="T24" fmla="*/ 49 w 49"/>
                <a:gd name="T25" fmla="*/ 0 h 68"/>
                <a:gd name="T26" fmla="*/ 47 w 49"/>
                <a:gd name="T27" fmla="*/ 0 h 68"/>
                <a:gd name="T28" fmla="*/ 42 w 49"/>
                <a:gd name="T29" fmla="*/ 2 h 68"/>
                <a:gd name="T30" fmla="*/ 35 w 49"/>
                <a:gd name="T31" fmla="*/ 5 h 68"/>
                <a:gd name="T32" fmla="*/ 28 w 49"/>
                <a:gd name="T33" fmla="*/ 8 h 68"/>
                <a:gd name="T34" fmla="*/ 20 w 49"/>
                <a:gd name="T35" fmla="*/ 14 h 68"/>
                <a:gd name="T36" fmla="*/ 13 w 49"/>
                <a:gd name="T37" fmla="*/ 19 h 68"/>
                <a:gd name="T38" fmla="*/ 10 w 49"/>
                <a:gd name="T39" fmla="*/ 27 h 68"/>
                <a:gd name="T40" fmla="*/ 9 w 49"/>
                <a:gd name="T41" fmla="*/ 37 h 68"/>
                <a:gd name="T42" fmla="*/ 9 w 49"/>
                <a:gd name="T43" fmla="*/ 41 h 68"/>
                <a:gd name="T44" fmla="*/ 8 w 49"/>
                <a:gd name="T45" fmla="*/ 50 h 68"/>
                <a:gd name="T46" fmla="*/ 6 w 49"/>
                <a:gd name="T47" fmla="*/ 60 h 68"/>
                <a:gd name="T48" fmla="*/ 0 w 49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68"/>
                <a:gd name="T77" fmla="*/ 49 w 49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68">
                  <a:moveTo>
                    <a:pt x="0" y="68"/>
                  </a:moveTo>
                  <a:lnTo>
                    <a:pt x="1" y="68"/>
                  </a:lnTo>
                  <a:lnTo>
                    <a:pt x="4" y="66"/>
                  </a:lnTo>
                  <a:lnTo>
                    <a:pt x="6" y="5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1" y="41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19"/>
                  </a:lnTo>
                  <a:lnTo>
                    <a:pt x="17" y="11"/>
                  </a:lnTo>
                  <a:lnTo>
                    <a:pt x="30" y="5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20" y="14"/>
                  </a:lnTo>
                  <a:lnTo>
                    <a:pt x="13" y="19"/>
                  </a:lnTo>
                  <a:lnTo>
                    <a:pt x="10" y="27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8" y="50"/>
                  </a:lnTo>
                  <a:lnTo>
                    <a:pt x="6" y="6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8" name="Freeform 41"/>
            <p:cNvSpPr>
              <a:spLocks/>
            </p:cNvSpPr>
            <p:nvPr/>
          </p:nvSpPr>
          <p:spPr bwMode="auto">
            <a:xfrm>
              <a:off x="3654" y="663"/>
              <a:ext cx="75" cy="65"/>
            </a:xfrm>
            <a:custGeom>
              <a:avLst/>
              <a:gdLst>
                <a:gd name="T0" fmla="*/ 0 w 75"/>
                <a:gd name="T1" fmla="*/ 3 h 65"/>
                <a:gd name="T2" fmla="*/ 4 w 75"/>
                <a:gd name="T3" fmla="*/ 3 h 65"/>
                <a:gd name="T4" fmla="*/ 15 w 75"/>
                <a:gd name="T5" fmla="*/ 2 h 65"/>
                <a:gd name="T6" fmla="*/ 31 w 75"/>
                <a:gd name="T7" fmla="*/ 2 h 65"/>
                <a:gd name="T8" fmla="*/ 47 w 75"/>
                <a:gd name="T9" fmla="*/ 5 h 65"/>
                <a:gd name="T10" fmla="*/ 62 w 75"/>
                <a:gd name="T11" fmla="*/ 12 h 65"/>
                <a:gd name="T12" fmla="*/ 72 w 75"/>
                <a:gd name="T13" fmla="*/ 23 h 65"/>
                <a:gd name="T14" fmla="*/ 73 w 75"/>
                <a:gd name="T15" fmla="*/ 40 h 65"/>
                <a:gd name="T16" fmla="*/ 63 w 75"/>
                <a:gd name="T17" fmla="*/ 65 h 65"/>
                <a:gd name="T18" fmla="*/ 65 w 75"/>
                <a:gd name="T19" fmla="*/ 62 h 65"/>
                <a:gd name="T20" fmla="*/ 70 w 75"/>
                <a:gd name="T21" fmla="*/ 53 h 65"/>
                <a:gd name="T22" fmla="*/ 74 w 75"/>
                <a:gd name="T23" fmla="*/ 40 h 65"/>
                <a:gd name="T24" fmla="*/ 75 w 75"/>
                <a:gd name="T25" fmla="*/ 27 h 65"/>
                <a:gd name="T26" fmla="*/ 71 w 75"/>
                <a:gd name="T27" fmla="*/ 13 h 65"/>
                <a:gd name="T28" fmla="*/ 58 w 75"/>
                <a:gd name="T29" fmla="*/ 4 h 65"/>
                <a:gd name="T30" fmla="*/ 36 w 75"/>
                <a:gd name="T31" fmla="*/ 0 h 65"/>
                <a:gd name="T32" fmla="*/ 0 w 75"/>
                <a:gd name="T33" fmla="*/ 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5"/>
                <a:gd name="T53" fmla="*/ 75 w 7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5">
                  <a:moveTo>
                    <a:pt x="0" y="3"/>
                  </a:moveTo>
                  <a:lnTo>
                    <a:pt x="4" y="3"/>
                  </a:lnTo>
                  <a:lnTo>
                    <a:pt x="15" y="2"/>
                  </a:lnTo>
                  <a:lnTo>
                    <a:pt x="31" y="2"/>
                  </a:lnTo>
                  <a:lnTo>
                    <a:pt x="47" y="5"/>
                  </a:lnTo>
                  <a:lnTo>
                    <a:pt x="62" y="12"/>
                  </a:lnTo>
                  <a:lnTo>
                    <a:pt x="72" y="23"/>
                  </a:lnTo>
                  <a:lnTo>
                    <a:pt x="73" y="40"/>
                  </a:lnTo>
                  <a:lnTo>
                    <a:pt x="63" y="65"/>
                  </a:lnTo>
                  <a:lnTo>
                    <a:pt x="65" y="62"/>
                  </a:lnTo>
                  <a:lnTo>
                    <a:pt x="70" y="53"/>
                  </a:lnTo>
                  <a:lnTo>
                    <a:pt x="74" y="40"/>
                  </a:lnTo>
                  <a:lnTo>
                    <a:pt x="75" y="27"/>
                  </a:lnTo>
                  <a:lnTo>
                    <a:pt x="71" y="13"/>
                  </a:lnTo>
                  <a:lnTo>
                    <a:pt x="58" y="4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9" name="Freeform 42"/>
            <p:cNvSpPr>
              <a:spLocks/>
            </p:cNvSpPr>
            <p:nvPr/>
          </p:nvSpPr>
          <p:spPr bwMode="auto">
            <a:xfrm>
              <a:off x="3730" y="730"/>
              <a:ext cx="25" cy="89"/>
            </a:xfrm>
            <a:custGeom>
              <a:avLst/>
              <a:gdLst>
                <a:gd name="T0" fmla="*/ 0 w 25"/>
                <a:gd name="T1" fmla="*/ 89 h 89"/>
                <a:gd name="T2" fmla="*/ 2 w 25"/>
                <a:gd name="T3" fmla="*/ 85 h 89"/>
                <a:gd name="T4" fmla="*/ 8 w 25"/>
                <a:gd name="T5" fmla="*/ 77 h 89"/>
                <a:gd name="T6" fmla="*/ 15 w 25"/>
                <a:gd name="T7" fmla="*/ 65 h 89"/>
                <a:gd name="T8" fmla="*/ 21 w 25"/>
                <a:gd name="T9" fmla="*/ 52 h 89"/>
                <a:gd name="T10" fmla="*/ 25 w 25"/>
                <a:gd name="T11" fmla="*/ 36 h 89"/>
                <a:gd name="T12" fmla="*/ 25 w 25"/>
                <a:gd name="T13" fmla="*/ 22 h 89"/>
                <a:gd name="T14" fmla="*/ 18 w 25"/>
                <a:gd name="T15" fmla="*/ 10 h 89"/>
                <a:gd name="T16" fmla="*/ 5 w 25"/>
                <a:gd name="T17" fmla="*/ 0 h 89"/>
                <a:gd name="T18" fmla="*/ 6 w 25"/>
                <a:gd name="T19" fmla="*/ 1 h 89"/>
                <a:gd name="T20" fmla="*/ 9 w 25"/>
                <a:gd name="T21" fmla="*/ 5 h 89"/>
                <a:gd name="T22" fmla="*/ 14 w 25"/>
                <a:gd name="T23" fmla="*/ 12 h 89"/>
                <a:gd name="T24" fmla="*/ 18 w 25"/>
                <a:gd name="T25" fmla="*/ 21 h 89"/>
                <a:gd name="T26" fmla="*/ 19 w 25"/>
                <a:gd name="T27" fmla="*/ 34 h 89"/>
                <a:gd name="T28" fmla="*/ 18 w 25"/>
                <a:gd name="T29" fmla="*/ 49 h 89"/>
                <a:gd name="T30" fmla="*/ 12 w 25"/>
                <a:gd name="T31" fmla="*/ 67 h 89"/>
                <a:gd name="T32" fmla="*/ 0 w 25"/>
                <a:gd name="T33" fmla="*/ 89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89"/>
                <a:gd name="T53" fmla="*/ 25 w 2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89">
                  <a:moveTo>
                    <a:pt x="0" y="89"/>
                  </a:moveTo>
                  <a:lnTo>
                    <a:pt x="2" y="85"/>
                  </a:lnTo>
                  <a:lnTo>
                    <a:pt x="8" y="77"/>
                  </a:lnTo>
                  <a:lnTo>
                    <a:pt x="15" y="65"/>
                  </a:lnTo>
                  <a:lnTo>
                    <a:pt x="21" y="52"/>
                  </a:lnTo>
                  <a:lnTo>
                    <a:pt x="25" y="36"/>
                  </a:lnTo>
                  <a:lnTo>
                    <a:pt x="25" y="22"/>
                  </a:lnTo>
                  <a:lnTo>
                    <a:pt x="18" y="10"/>
                  </a:lnTo>
                  <a:lnTo>
                    <a:pt x="5" y="0"/>
                  </a:lnTo>
                  <a:lnTo>
                    <a:pt x="6" y="1"/>
                  </a:lnTo>
                  <a:lnTo>
                    <a:pt x="9" y="5"/>
                  </a:lnTo>
                  <a:lnTo>
                    <a:pt x="14" y="12"/>
                  </a:lnTo>
                  <a:lnTo>
                    <a:pt x="18" y="21"/>
                  </a:lnTo>
                  <a:lnTo>
                    <a:pt x="19" y="34"/>
                  </a:lnTo>
                  <a:lnTo>
                    <a:pt x="18" y="49"/>
                  </a:lnTo>
                  <a:lnTo>
                    <a:pt x="12" y="6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0" name="Freeform 43"/>
            <p:cNvSpPr>
              <a:spLocks/>
            </p:cNvSpPr>
            <p:nvPr/>
          </p:nvSpPr>
          <p:spPr bwMode="auto">
            <a:xfrm>
              <a:off x="3789" y="797"/>
              <a:ext cx="26" cy="50"/>
            </a:xfrm>
            <a:custGeom>
              <a:avLst/>
              <a:gdLst>
                <a:gd name="T0" fmla="*/ 0 w 26"/>
                <a:gd name="T1" fmla="*/ 50 h 50"/>
                <a:gd name="T2" fmla="*/ 2 w 26"/>
                <a:gd name="T3" fmla="*/ 49 h 50"/>
                <a:gd name="T4" fmla="*/ 7 w 26"/>
                <a:gd name="T5" fmla="*/ 45 h 50"/>
                <a:gd name="T6" fmla="*/ 13 w 26"/>
                <a:gd name="T7" fmla="*/ 40 h 50"/>
                <a:gd name="T8" fmla="*/ 19 w 26"/>
                <a:gd name="T9" fmla="*/ 33 h 50"/>
                <a:gd name="T10" fmla="*/ 25 w 26"/>
                <a:gd name="T11" fmla="*/ 25 h 50"/>
                <a:gd name="T12" fmla="*/ 26 w 26"/>
                <a:gd name="T13" fmla="*/ 17 h 50"/>
                <a:gd name="T14" fmla="*/ 23 w 26"/>
                <a:gd name="T15" fmla="*/ 8 h 50"/>
                <a:gd name="T16" fmla="*/ 15 w 26"/>
                <a:gd name="T17" fmla="*/ 0 h 50"/>
                <a:gd name="T18" fmla="*/ 17 w 26"/>
                <a:gd name="T19" fmla="*/ 5 h 50"/>
                <a:gd name="T20" fmla="*/ 19 w 26"/>
                <a:gd name="T21" fmla="*/ 15 h 50"/>
                <a:gd name="T22" fmla="*/ 16 w 26"/>
                <a:gd name="T23" fmla="*/ 32 h 50"/>
                <a:gd name="T24" fmla="*/ 0 w 26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50"/>
                <a:gd name="T41" fmla="*/ 26 w 26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50">
                  <a:moveTo>
                    <a:pt x="0" y="50"/>
                  </a:moveTo>
                  <a:lnTo>
                    <a:pt x="2" y="49"/>
                  </a:lnTo>
                  <a:lnTo>
                    <a:pt x="7" y="45"/>
                  </a:lnTo>
                  <a:lnTo>
                    <a:pt x="13" y="40"/>
                  </a:lnTo>
                  <a:lnTo>
                    <a:pt x="19" y="33"/>
                  </a:lnTo>
                  <a:lnTo>
                    <a:pt x="25" y="25"/>
                  </a:lnTo>
                  <a:lnTo>
                    <a:pt x="26" y="17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17" y="5"/>
                  </a:lnTo>
                  <a:lnTo>
                    <a:pt x="19" y="15"/>
                  </a:lnTo>
                  <a:lnTo>
                    <a:pt x="16" y="3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1" name="Freeform 44"/>
            <p:cNvSpPr>
              <a:spLocks/>
            </p:cNvSpPr>
            <p:nvPr/>
          </p:nvSpPr>
          <p:spPr bwMode="auto">
            <a:xfrm>
              <a:off x="3639" y="892"/>
              <a:ext cx="132" cy="77"/>
            </a:xfrm>
            <a:custGeom>
              <a:avLst/>
              <a:gdLst>
                <a:gd name="T0" fmla="*/ 0 w 132"/>
                <a:gd name="T1" fmla="*/ 64 h 77"/>
                <a:gd name="T2" fmla="*/ 2 w 132"/>
                <a:gd name="T3" fmla="*/ 65 h 77"/>
                <a:gd name="T4" fmla="*/ 9 w 132"/>
                <a:gd name="T5" fmla="*/ 68 h 77"/>
                <a:gd name="T6" fmla="*/ 20 w 132"/>
                <a:gd name="T7" fmla="*/ 70 h 77"/>
                <a:gd name="T8" fmla="*/ 35 w 132"/>
                <a:gd name="T9" fmla="*/ 69 h 77"/>
                <a:gd name="T10" fmla="*/ 53 w 132"/>
                <a:gd name="T11" fmla="*/ 63 h 77"/>
                <a:gd name="T12" fmla="*/ 77 w 132"/>
                <a:gd name="T13" fmla="*/ 51 h 77"/>
                <a:gd name="T14" fmla="*/ 102 w 132"/>
                <a:gd name="T15" fmla="*/ 31 h 77"/>
                <a:gd name="T16" fmla="*/ 132 w 132"/>
                <a:gd name="T17" fmla="*/ 0 h 77"/>
                <a:gd name="T18" fmla="*/ 129 w 132"/>
                <a:gd name="T19" fmla="*/ 4 h 77"/>
                <a:gd name="T20" fmla="*/ 119 w 132"/>
                <a:gd name="T21" fmla="*/ 18 h 77"/>
                <a:gd name="T22" fmla="*/ 105 w 132"/>
                <a:gd name="T23" fmla="*/ 34 h 77"/>
                <a:gd name="T24" fmla="*/ 86 w 132"/>
                <a:gd name="T25" fmla="*/ 52 h 77"/>
                <a:gd name="T26" fmla="*/ 65 w 132"/>
                <a:gd name="T27" fmla="*/ 68 h 77"/>
                <a:gd name="T28" fmla="*/ 42 w 132"/>
                <a:gd name="T29" fmla="*/ 77 h 77"/>
                <a:gd name="T30" fmla="*/ 21 w 132"/>
                <a:gd name="T31" fmla="*/ 77 h 77"/>
                <a:gd name="T32" fmla="*/ 0 w 132"/>
                <a:gd name="T33" fmla="*/ 64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"/>
                <a:gd name="T52" fmla="*/ 0 h 77"/>
                <a:gd name="T53" fmla="*/ 132 w 13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" h="77">
                  <a:moveTo>
                    <a:pt x="0" y="64"/>
                  </a:moveTo>
                  <a:lnTo>
                    <a:pt x="2" y="65"/>
                  </a:lnTo>
                  <a:lnTo>
                    <a:pt x="9" y="68"/>
                  </a:lnTo>
                  <a:lnTo>
                    <a:pt x="20" y="70"/>
                  </a:lnTo>
                  <a:lnTo>
                    <a:pt x="35" y="69"/>
                  </a:lnTo>
                  <a:lnTo>
                    <a:pt x="53" y="63"/>
                  </a:lnTo>
                  <a:lnTo>
                    <a:pt x="77" y="51"/>
                  </a:lnTo>
                  <a:lnTo>
                    <a:pt x="102" y="31"/>
                  </a:lnTo>
                  <a:lnTo>
                    <a:pt x="132" y="0"/>
                  </a:lnTo>
                  <a:lnTo>
                    <a:pt x="129" y="4"/>
                  </a:lnTo>
                  <a:lnTo>
                    <a:pt x="119" y="18"/>
                  </a:lnTo>
                  <a:lnTo>
                    <a:pt x="105" y="34"/>
                  </a:lnTo>
                  <a:lnTo>
                    <a:pt x="86" y="52"/>
                  </a:lnTo>
                  <a:lnTo>
                    <a:pt x="65" y="68"/>
                  </a:lnTo>
                  <a:lnTo>
                    <a:pt x="42" y="77"/>
                  </a:lnTo>
                  <a:lnTo>
                    <a:pt x="21" y="7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2" name="Freeform 45"/>
            <p:cNvSpPr>
              <a:spLocks/>
            </p:cNvSpPr>
            <p:nvPr/>
          </p:nvSpPr>
          <p:spPr bwMode="auto">
            <a:xfrm>
              <a:off x="3752" y="872"/>
              <a:ext cx="90" cy="74"/>
            </a:xfrm>
            <a:custGeom>
              <a:avLst/>
              <a:gdLst>
                <a:gd name="T0" fmla="*/ 2 w 90"/>
                <a:gd name="T1" fmla="*/ 0 h 74"/>
                <a:gd name="T2" fmla="*/ 0 w 90"/>
                <a:gd name="T3" fmla="*/ 3 h 74"/>
                <a:gd name="T4" fmla="*/ 0 w 90"/>
                <a:gd name="T5" fmla="*/ 10 h 74"/>
                <a:gd name="T6" fmla="*/ 0 w 90"/>
                <a:gd name="T7" fmla="*/ 21 h 74"/>
                <a:gd name="T8" fmla="*/ 5 w 90"/>
                <a:gd name="T9" fmla="*/ 34 h 74"/>
                <a:gd name="T10" fmla="*/ 15 w 90"/>
                <a:gd name="T11" fmla="*/ 48 h 74"/>
                <a:gd name="T12" fmla="*/ 30 w 90"/>
                <a:gd name="T13" fmla="*/ 60 h 74"/>
                <a:gd name="T14" fmla="*/ 55 w 90"/>
                <a:gd name="T15" fmla="*/ 69 h 74"/>
                <a:gd name="T16" fmla="*/ 90 w 90"/>
                <a:gd name="T17" fmla="*/ 74 h 74"/>
                <a:gd name="T18" fmla="*/ 86 w 90"/>
                <a:gd name="T19" fmla="*/ 73 h 74"/>
                <a:gd name="T20" fmla="*/ 76 w 90"/>
                <a:gd name="T21" fmla="*/ 70 h 74"/>
                <a:gd name="T22" fmla="*/ 62 w 90"/>
                <a:gd name="T23" fmla="*/ 64 h 74"/>
                <a:gd name="T24" fmla="*/ 45 w 90"/>
                <a:gd name="T25" fmla="*/ 57 h 74"/>
                <a:gd name="T26" fmla="*/ 28 w 90"/>
                <a:gd name="T27" fmla="*/ 47 h 74"/>
                <a:gd name="T28" fmla="*/ 14 w 90"/>
                <a:gd name="T29" fmla="*/ 33 h 74"/>
                <a:gd name="T30" fmla="*/ 4 w 90"/>
                <a:gd name="T31" fmla="*/ 18 h 74"/>
                <a:gd name="T32" fmla="*/ 2 w 9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74"/>
                <a:gd name="T53" fmla="*/ 90 w 9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74">
                  <a:moveTo>
                    <a:pt x="2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4"/>
                  </a:lnTo>
                  <a:lnTo>
                    <a:pt x="15" y="48"/>
                  </a:lnTo>
                  <a:lnTo>
                    <a:pt x="30" y="60"/>
                  </a:lnTo>
                  <a:lnTo>
                    <a:pt x="55" y="69"/>
                  </a:lnTo>
                  <a:lnTo>
                    <a:pt x="90" y="74"/>
                  </a:lnTo>
                  <a:lnTo>
                    <a:pt x="86" y="73"/>
                  </a:lnTo>
                  <a:lnTo>
                    <a:pt x="76" y="70"/>
                  </a:lnTo>
                  <a:lnTo>
                    <a:pt x="62" y="64"/>
                  </a:lnTo>
                  <a:lnTo>
                    <a:pt x="45" y="57"/>
                  </a:lnTo>
                  <a:lnTo>
                    <a:pt x="28" y="47"/>
                  </a:lnTo>
                  <a:lnTo>
                    <a:pt x="14" y="33"/>
                  </a:lnTo>
                  <a:lnTo>
                    <a:pt x="4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3" name="Freeform 46"/>
            <p:cNvSpPr>
              <a:spLocks/>
            </p:cNvSpPr>
            <p:nvPr/>
          </p:nvSpPr>
          <p:spPr bwMode="auto">
            <a:xfrm>
              <a:off x="3555" y="934"/>
              <a:ext cx="56" cy="30"/>
            </a:xfrm>
            <a:custGeom>
              <a:avLst/>
              <a:gdLst>
                <a:gd name="T0" fmla="*/ 56 w 56"/>
                <a:gd name="T1" fmla="*/ 0 h 30"/>
                <a:gd name="T2" fmla="*/ 56 w 56"/>
                <a:gd name="T3" fmla="*/ 1 h 30"/>
                <a:gd name="T4" fmla="*/ 56 w 56"/>
                <a:gd name="T5" fmla="*/ 5 h 30"/>
                <a:gd name="T6" fmla="*/ 55 w 56"/>
                <a:gd name="T7" fmla="*/ 10 h 30"/>
                <a:gd name="T8" fmla="*/ 52 w 56"/>
                <a:gd name="T9" fmla="*/ 16 h 30"/>
                <a:gd name="T10" fmla="*/ 46 w 56"/>
                <a:gd name="T11" fmla="*/ 21 h 30"/>
                <a:gd name="T12" fmla="*/ 35 w 56"/>
                <a:gd name="T13" fmla="*/ 27 h 30"/>
                <a:gd name="T14" fmla="*/ 21 w 56"/>
                <a:gd name="T15" fmla="*/ 29 h 30"/>
                <a:gd name="T16" fmla="*/ 0 w 56"/>
                <a:gd name="T17" fmla="*/ 30 h 30"/>
                <a:gd name="T18" fmla="*/ 2 w 56"/>
                <a:gd name="T19" fmla="*/ 29 h 30"/>
                <a:gd name="T20" fmla="*/ 9 w 56"/>
                <a:gd name="T21" fmla="*/ 27 h 30"/>
                <a:gd name="T22" fmla="*/ 18 w 56"/>
                <a:gd name="T23" fmla="*/ 23 h 30"/>
                <a:gd name="T24" fmla="*/ 29 w 56"/>
                <a:gd name="T25" fmla="*/ 20 h 30"/>
                <a:gd name="T26" fmla="*/ 39 w 56"/>
                <a:gd name="T27" fmla="*/ 15 h 30"/>
                <a:gd name="T28" fmla="*/ 48 w 56"/>
                <a:gd name="T29" fmla="*/ 10 h 30"/>
                <a:gd name="T30" fmla="*/ 54 w 56"/>
                <a:gd name="T31" fmla="*/ 5 h 30"/>
                <a:gd name="T32" fmla="*/ 56 w 5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0"/>
                <a:gd name="T53" fmla="*/ 56 w 5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0">
                  <a:moveTo>
                    <a:pt x="56" y="0"/>
                  </a:moveTo>
                  <a:lnTo>
                    <a:pt x="56" y="1"/>
                  </a:lnTo>
                  <a:lnTo>
                    <a:pt x="56" y="5"/>
                  </a:lnTo>
                  <a:lnTo>
                    <a:pt x="55" y="10"/>
                  </a:lnTo>
                  <a:lnTo>
                    <a:pt x="52" y="16"/>
                  </a:lnTo>
                  <a:lnTo>
                    <a:pt x="46" y="21"/>
                  </a:lnTo>
                  <a:lnTo>
                    <a:pt x="35" y="27"/>
                  </a:lnTo>
                  <a:lnTo>
                    <a:pt x="21" y="29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9" y="27"/>
                  </a:lnTo>
                  <a:lnTo>
                    <a:pt x="18" y="23"/>
                  </a:lnTo>
                  <a:lnTo>
                    <a:pt x="29" y="20"/>
                  </a:lnTo>
                  <a:lnTo>
                    <a:pt x="39" y="15"/>
                  </a:lnTo>
                  <a:lnTo>
                    <a:pt x="48" y="10"/>
                  </a:lnTo>
                  <a:lnTo>
                    <a:pt x="54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4" name="Freeform 47"/>
            <p:cNvSpPr>
              <a:spLocks/>
            </p:cNvSpPr>
            <p:nvPr/>
          </p:nvSpPr>
          <p:spPr bwMode="auto">
            <a:xfrm>
              <a:off x="3757" y="1041"/>
              <a:ext cx="25" cy="123"/>
            </a:xfrm>
            <a:custGeom>
              <a:avLst/>
              <a:gdLst>
                <a:gd name="T0" fmla="*/ 25 w 25"/>
                <a:gd name="T1" fmla="*/ 0 h 123"/>
                <a:gd name="T2" fmla="*/ 23 w 25"/>
                <a:gd name="T3" fmla="*/ 2 h 123"/>
                <a:gd name="T4" fmla="*/ 18 w 25"/>
                <a:gd name="T5" fmla="*/ 10 h 123"/>
                <a:gd name="T6" fmla="*/ 10 w 25"/>
                <a:gd name="T7" fmla="*/ 22 h 123"/>
                <a:gd name="T8" fmla="*/ 3 w 25"/>
                <a:gd name="T9" fmla="*/ 38 h 123"/>
                <a:gd name="T10" fmla="*/ 0 w 25"/>
                <a:gd name="T11" fmla="*/ 57 h 123"/>
                <a:gd name="T12" fmla="*/ 0 w 25"/>
                <a:gd name="T13" fmla="*/ 78 h 123"/>
                <a:gd name="T14" fmla="*/ 7 w 25"/>
                <a:gd name="T15" fmla="*/ 100 h 123"/>
                <a:gd name="T16" fmla="*/ 21 w 25"/>
                <a:gd name="T17" fmla="*/ 123 h 123"/>
                <a:gd name="T18" fmla="*/ 18 w 25"/>
                <a:gd name="T19" fmla="*/ 112 h 123"/>
                <a:gd name="T20" fmla="*/ 11 w 25"/>
                <a:gd name="T21" fmla="*/ 83 h 123"/>
                <a:gd name="T22" fmla="*/ 11 w 25"/>
                <a:gd name="T23" fmla="*/ 44 h 123"/>
                <a:gd name="T24" fmla="*/ 25 w 25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123"/>
                <a:gd name="T41" fmla="*/ 25 w 25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123">
                  <a:moveTo>
                    <a:pt x="25" y="0"/>
                  </a:moveTo>
                  <a:lnTo>
                    <a:pt x="23" y="2"/>
                  </a:lnTo>
                  <a:lnTo>
                    <a:pt x="18" y="10"/>
                  </a:lnTo>
                  <a:lnTo>
                    <a:pt x="10" y="22"/>
                  </a:lnTo>
                  <a:lnTo>
                    <a:pt x="3" y="38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7" y="100"/>
                  </a:lnTo>
                  <a:lnTo>
                    <a:pt x="21" y="123"/>
                  </a:lnTo>
                  <a:lnTo>
                    <a:pt x="18" y="112"/>
                  </a:lnTo>
                  <a:lnTo>
                    <a:pt x="11" y="83"/>
                  </a:lnTo>
                  <a:lnTo>
                    <a:pt x="11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5" name="Freeform 48"/>
            <p:cNvSpPr>
              <a:spLocks/>
            </p:cNvSpPr>
            <p:nvPr/>
          </p:nvSpPr>
          <p:spPr bwMode="auto">
            <a:xfrm>
              <a:off x="3137" y="1093"/>
              <a:ext cx="51" cy="180"/>
            </a:xfrm>
            <a:custGeom>
              <a:avLst/>
              <a:gdLst>
                <a:gd name="T0" fmla="*/ 51 w 51"/>
                <a:gd name="T1" fmla="*/ 0 h 180"/>
                <a:gd name="T2" fmla="*/ 48 w 51"/>
                <a:gd name="T3" fmla="*/ 3 h 180"/>
                <a:gd name="T4" fmla="*/ 39 w 51"/>
                <a:gd name="T5" fmla="*/ 13 h 180"/>
                <a:gd name="T6" fmla="*/ 28 w 51"/>
                <a:gd name="T7" fmla="*/ 29 h 180"/>
                <a:gd name="T8" fmla="*/ 16 w 51"/>
                <a:gd name="T9" fmla="*/ 50 h 180"/>
                <a:gd name="T10" fmla="*/ 6 w 51"/>
                <a:gd name="T11" fmla="*/ 77 h 180"/>
                <a:gd name="T12" fmla="*/ 0 w 51"/>
                <a:gd name="T13" fmla="*/ 107 h 180"/>
                <a:gd name="T14" fmla="*/ 2 w 51"/>
                <a:gd name="T15" fmla="*/ 141 h 180"/>
                <a:gd name="T16" fmla="*/ 12 w 51"/>
                <a:gd name="T17" fmla="*/ 180 h 180"/>
                <a:gd name="T18" fmla="*/ 11 w 51"/>
                <a:gd name="T19" fmla="*/ 177 h 180"/>
                <a:gd name="T20" fmla="*/ 10 w 51"/>
                <a:gd name="T21" fmla="*/ 166 h 180"/>
                <a:gd name="T22" fmla="*/ 10 w 51"/>
                <a:gd name="T23" fmla="*/ 149 h 180"/>
                <a:gd name="T24" fmla="*/ 10 w 51"/>
                <a:gd name="T25" fmla="*/ 128 h 180"/>
                <a:gd name="T26" fmla="*/ 14 w 51"/>
                <a:gd name="T27" fmla="*/ 101 h 180"/>
                <a:gd name="T28" fmla="*/ 21 w 51"/>
                <a:gd name="T29" fmla="*/ 70 h 180"/>
                <a:gd name="T30" fmla="*/ 33 w 51"/>
                <a:gd name="T31" fmla="*/ 37 h 180"/>
                <a:gd name="T32" fmla="*/ 51 w 51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80"/>
                <a:gd name="T53" fmla="*/ 51 w 51"/>
                <a:gd name="T54" fmla="*/ 180 h 1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80">
                  <a:moveTo>
                    <a:pt x="51" y="0"/>
                  </a:moveTo>
                  <a:lnTo>
                    <a:pt x="48" y="3"/>
                  </a:lnTo>
                  <a:lnTo>
                    <a:pt x="39" y="13"/>
                  </a:lnTo>
                  <a:lnTo>
                    <a:pt x="28" y="29"/>
                  </a:lnTo>
                  <a:lnTo>
                    <a:pt x="16" y="50"/>
                  </a:lnTo>
                  <a:lnTo>
                    <a:pt x="6" y="77"/>
                  </a:lnTo>
                  <a:lnTo>
                    <a:pt x="0" y="107"/>
                  </a:lnTo>
                  <a:lnTo>
                    <a:pt x="2" y="141"/>
                  </a:lnTo>
                  <a:lnTo>
                    <a:pt x="12" y="180"/>
                  </a:lnTo>
                  <a:lnTo>
                    <a:pt x="11" y="177"/>
                  </a:lnTo>
                  <a:lnTo>
                    <a:pt x="10" y="166"/>
                  </a:lnTo>
                  <a:lnTo>
                    <a:pt x="10" y="149"/>
                  </a:lnTo>
                  <a:lnTo>
                    <a:pt x="10" y="128"/>
                  </a:lnTo>
                  <a:lnTo>
                    <a:pt x="14" y="101"/>
                  </a:lnTo>
                  <a:lnTo>
                    <a:pt x="21" y="70"/>
                  </a:lnTo>
                  <a:lnTo>
                    <a:pt x="33" y="3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6" name="Freeform 49"/>
            <p:cNvSpPr>
              <a:spLocks/>
            </p:cNvSpPr>
            <p:nvPr/>
          </p:nvSpPr>
          <p:spPr bwMode="auto">
            <a:xfrm>
              <a:off x="2523" y="1235"/>
              <a:ext cx="408" cy="292"/>
            </a:xfrm>
            <a:custGeom>
              <a:avLst/>
              <a:gdLst>
                <a:gd name="T0" fmla="*/ 225 w 408"/>
                <a:gd name="T1" fmla="*/ 292 h 292"/>
                <a:gd name="T2" fmla="*/ 221 w 408"/>
                <a:gd name="T3" fmla="*/ 290 h 292"/>
                <a:gd name="T4" fmla="*/ 208 w 408"/>
                <a:gd name="T5" fmla="*/ 289 h 292"/>
                <a:gd name="T6" fmla="*/ 190 w 408"/>
                <a:gd name="T7" fmla="*/ 285 h 292"/>
                <a:gd name="T8" fmla="*/ 166 w 408"/>
                <a:gd name="T9" fmla="*/ 280 h 292"/>
                <a:gd name="T10" fmla="*/ 140 w 408"/>
                <a:gd name="T11" fmla="*/ 273 h 292"/>
                <a:gd name="T12" fmla="*/ 112 w 408"/>
                <a:gd name="T13" fmla="*/ 264 h 292"/>
                <a:gd name="T14" fmla="*/ 84 w 408"/>
                <a:gd name="T15" fmla="*/ 252 h 292"/>
                <a:gd name="T16" fmla="*/ 57 w 408"/>
                <a:gd name="T17" fmla="*/ 238 h 292"/>
                <a:gd name="T18" fmla="*/ 34 w 408"/>
                <a:gd name="T19" fmla="*/ 222 h 292"/>
                <a:gd name="T20" fmla="*/ 15 w 408"/>
                <a:gd name="T21" fmla="*/ 202 h 292"/>
                <a:gd name="T22" fmla="*/ 4 w 408"/>
                <a:gd name="T23" fmla="*/ 179 h 292"/>
                <a:gd name="T24" fmla="*/ 0 w 408"/>
                <a:gd name="T25" fmla="*/ 154 h 292"/>
                <a:gd name="T26" fmla="*/ 5 w 408"/>
                <a:gd name="T27" fmla="*/ 126 h 292"/>
                <a:gd name="T28" fmla="*/ 22 w 408"/>
                <a:gd name="T29" fmla="*/ 94 h 292"/>
                <a:gd name="T30" fmla="*/ 52 w 408"/>
                <a:gd name="T31" fmla="*/ 58 h 292"/>
                <a:gd name="T32" fmla="*/ 95 w 408"/>
                <a:gd name="T33" fmla="*/ 18 h 292"/>
                <a:gd name="T34" fmla="*/ 102 w 408"/>
                <a:gd name="T35" fmla="*/ 17 h 292"/>
                <a:gd name="T36" fmla="*/ 121 w 408"/>
                <a:gd name="T37" fmla="*/ 14 h 292"/>
                <a:gd name="T38" fmla="*/ 149 w 408"/>
                <a:gd name="T39" fmla="*/ 9 h 292"/>
                <a:gd name="T40" fmla="*/ 183 w 408"/>
                <a:gd name="T41" fmla="*/ 5 h 292"/>
                <a:gd name="T42" fmla="*/ 223 w 408"/>
                <a:gd name="T43" fmla="*/ 1 h 292"/>
                <a:gd name="T44" fmla="*/ 263 w 408"/>
                <a:gd name="T45" fmla="*/ 0 h 292"/>
                <a:gd name="T46" fmla="*/ 304 w 408"/>
                <a:gd name="T47" fmla="*/ 1 h 292"/>
                <a:gd name="T48" fmla="*/ 341 w 408"/>
                <a:gd name="T49" fmla="*/ 6 h 292"/>
                <a:gd name="T50" fmla="*/ 373 w 408"/>
                <a:gd name="T51" fmla="*/ 16 h 292"/>
                <a:gd name="T52" fmla="*/ 396 w 408"/>
                <a:gd name="T53" fmla="*/ 31 h 292"/>
                <a:gd name="T54" fmla="*/ 408 w 408"/>
                <a:gd name="T55" fmla="*/ 53 h 292"/>
                <a:gd name="T56" fmla="*/ 408 w 408"/>
                <a:gd name="T57" fmla="*/ 81 h 292"/>
                <a:gd name="T58" fmla="*/ 392 w 408"/>
                <a:gd name="T59" fmla="*/ 119 h 292"/>
                <a:gd name="T60" fmla="*/ 358 w 408"/>
                <a:gd name="T61" fmla="*/ 166 h 292"/>
                <a:gd name="T62" fmla="*/ 303 w 408"/>
                <a:gd name="T63" fmla="*/ 224 h 292"/>
                <a:gd name="T64" fmla="*/ 225 w 408"/>
                <a:gd name="T65" fmla="*/ 292 h 2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8"/>
                <a:gd name="T100" fmla="*/ 0 h 292"/>
                <a:gd name="T101" fmla="*/ 408 w 408"/>
                <a:gd name="T102" fmla="*/ 292 h 2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8" h="292">
                  <a:moveTo>
                    <a:pt x="225" y="292"/>
                  </a:moveTo>
                  <a:lnTo>
                    <a:pt x="221" y="290"/>
                  </a:lnTo>
                  <a:lnTo>
                    <a:pt x="208" y="289"/>
                  </a:lnTo>
                  <a:lnTo>
                    <a:pt x="190" y="285"/>
                  </a:lnTo>
                  <a:lnTo>
                    <a:pt x="166" y="280"/>
                  </a:lnTo>
                  <a:lnTo>
                    <a:pt x="140" y="273"/>
                  </a:lnTo>
                  <a:lnTo>
                    <a:pt x="112" y="264"/>
                  </a:lnTo>
                  <a:lnTo>
                    <a:pt x="84" y="252"/>
                  </a:lnTo>
                  <a:lnTo>
                    <a:pt x="57" y="238"/>
                  </a:lnTo>
                  <a:lnTo>
                    <a:pt x="34" y="222"/>
                  </a:lnTo>
                  <a:lnTo>
                    <a:pt x="15" y="202"/>
                  </a:lnTo>
                  <a:lnTo>
                    <a:pt x="4" y="179"/>
                  </a:lnTo>
                  <a:lnTo>
                    <a:pt x="0" y="154"/>
                  </a:lnTo>
                  <a:lnTo>
                    <a:pt x="5" y="126"/>
                  </a:lnTo>
                  <a:lnTo>
                    <a:pt x="22" y="94"/>
                  </a:lnTo>
                  <a:lnTo>
                    <a:pt x="52" y="58"/>
                  </a:lnTo>
                  <a:lnTo>
                    <a:pt x="95" y="18"/>
                  </a:lnTo>
                  <a:lnTo>
                    <a:pt x="102" y="17"/>
                  </a:lnTo>
                  <a:lnTo>
                    <a:pt x="121" y="14"/>
                  </a:lnTo>
                  <a:lnTo>
                    <a:pt x="149" y="9"/>
                  </a:lnTo>
                  <a:lnTo>
                    <a:pt x="183" y="5"/>
                  </a:lnTo>
                  <a:lnTo>
                    <a:pt x="223" y="1"/>
                  </a:lnTo>
                  <a:lnTo>
                    <a:pt x="263" y="0"/>
                  </a:lnTo>
                  <a:lnTo>
                    <a:pt x="304" y="1"/>
                  </a:lnTo>
                  <a:lnTo>
                    <a:pt x="341" y="6"/>
                  </a:lnTo>
                  <a:lnTo>
                    <a:pt x="373" y="16"/>
                  </a:lnTo>
                  <a:lnTo>
                    <a:pt x="396" y="31"/>
                  </a:lnTo>
                  <a:lnTo>
                    <a:pt x="408" y="53"/>
                  </a:lnTo>
                  <a:lnTo>
                    <a:pt x="408" y="81"/>
                  </a:lnTo>
                  <a:lnTo>
                    <a:pt x="392" y="119"/>
                  </a:lnTo>
                  <a:lnTo>
                    <a:pt x="358" y="166"/>
                  </a:lnTo>
                  <a:lnTo>
                    <a:pt x="303" y="224"/>
                  </a:lnTo>
                  <a:lnTo>
                    <a:pt x="225" y="29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7" name="Freeform 50"/>
            <p:cNvSpPr>
              <a:spLocks/>
            </p:cNvSpPr>
            <p:nvPr/>
          </p:nvSpPr>
          <p:spPr bwMode="auto">
            <a:xfrm>
              <a:off x="2619" y="917"/>
              <a:ext cx="225" cy="335"/>
            </a:xfrm>
            <a:custGeom>
              <a:avLst/>
              <a:gdLst>
                <a:gd name="T0" fmla="*/ 86 w 225"/>
                <a:gd name="T1" fmla="*/ 335 h 335"/>
                <a:gd name="T2" fmla="*/ 108 w 225"/>
                <a:gd name="T3" fmla="*/ 332 h 335"/>
                <a:gd name="T4" fmla="*/ 130 w 225"/>
                <a:gd name="T5" fmla="*/ 322 h 335"/>
                <a:gd name="T6" fmla="*/ 151 w 225"/>
                <a:gd name="T7" fmla="*/ 306 h 335"/>
                <a:gd name="T8" fmla="*/ 170 w 225"/>
                <a:gd name="T9" fmla="*/ 286 h 335"/>
                <a:gd name="T10" fmla="*/ 188 w 225"/>
                <a:gd name="T11" fmla="*/ 261 h 335"/>
                <a:gd name="T12" fmla="*/ 202 w 225"/>
                <a:gd name="T13" fmla="*/ 233 h 335"/>
                <a:gd name="T14" fmla="*/ 214 w 225"/>
                <a:gd name="T15" fmla="*/ 201 h 335"/>
                <a:gd name="T16" fmla="*/ 221 w 225"/>
                <a:gd name="T17" fmla="*/ 167 h 335"/>
                <a:gd name="T18" fmla="*/ 225 w 225"/>
                <a:gd name="T19" fmla="*/ 134 h 335"/>
                <a:gd name="T20" fmla="*/ 224 w 225"/>
                <a:gd name="T21" fmla="*/ 103 h 335"/>
                <a:gd name="T22" fmla="*/ 218 w 225"/>
                <a:gd name="T23" fmla="*/ 74 h 335"/>
                <a:gd name="T24" fmla="*/ 209 w 225"/>
                <a:gd name="T25" fmla="*/ 49 h 335"/>
                <a:gd name="T26" fmla="*/ 197 w 225"/>
                <a:gd name="T27" fmla="*/ 29 h 335"/>
                <a:gd name="T28" fmla="*/ 180 w 225"/>
                <a:gd name="T29" fmla="*/ 14 h 335"/>
                <a:gd name="T30" fmla="*/ 161 w 225"/>
                <a:gd name="T31" fmla="*/ 4 h 335"/>
                <a:gd name="T32" fmla="*/ 140 w 225"/>
                <a:gd name="T33" fmla="*/ 0 h 335"/>
                <a:gd name="T34" fmla="*/ 118 w 225"/>
                <a:gd name="T35" fmla="*/ 4 h 335"/>
                <a:gd name="T36" fmla="*/ 96 w 225"/>
                <a:gd name="T37" fmla="*/ 13 h 335"/>
                <a:gd name="T38" fmla="*/ 75 w 225"/>
                <a:gd name="T39" fmla="*/ 28 h 335"/>
                <a:gd name="T40" fmla="*/ 56 w 225"/>
                <a:gd name="T41" fmla="*/ 48 h 335"/>
                <a:gd name="T42" fmla="*/ 38 w 225"/>
                <a:gd name="T43" fmla="*/ 74 h 335"/>
                <a:gd name="T44" fmla="*/ 24 w 225"/>
                <a:gd name="T45" fmla="*/ 102 h 335"/>
                <a:gd name="T46" fmla="*/ 11 w 225"/>
                <a:gd name="T47" fmla="*/ 133 h 335"/>
                <a:gd name="T48" fmla="*/ 4 w 225"/>
                <a:gd name="T49" fmla="*/ 166 h 335"/>
                <a:gd name="T50" fmla="*/ 0 w 225"/>
                <a:gd name="T51" fmla="*/ 201 h 335"/>
                <a:gd name="T52" fmla="*/ 1 w 225"/>
                <a:gd name="T53" fmla="*/ 232 h 335"/>
                <a:gd name="T54" fmla="*/ 7 w 225"/>
                <a:gd name="T55" fmla="*/ 261 h 335"/>
                <a:gd name="T56" fmla="*/ 17 w 225"/>
                <a:gd name="T57" fmla="*/ 285 h 335"/>
                <a:gd name="T58" fmla="*/ 29 w 225"/>
                <a:gd name="T59" fmla="*/ 306 h 335"/>
                <a:gd name="T60" fmla="*/ 46 w 225"/>
                <a:gd name="T61" fmla="*/ 322 h 335"/>
                <a:gd name="T62" fmla="*/ 65 w 225"/>
                <a:gd name="T63" fmla="*/ 332 h 335"/>
                <a:gd name="T64" fmla="*/ 86 w 225"/>
                <a:gd name="T65" fmla="*/ 335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335"/>
                <a:gd name="T101" fmla="*/ 225 w 225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335">
                  <a:moveTo>
                    <a:pt x="86" y="335"/>
                  </a:moveTo>
                  <a:lnTo>
                    <a:pt x="108" y="332"/>
                  </a:lnTo>
                  <a:lnTo>
                    <a:pt x="130" y="322"/>
                  </a:lnTo>
                  <a:lnTo>
                    <a:pt x="151" y="306"/>
                  </a:lnTo>
                  <a:lnTo>
                    <a:pt x="170" y="286"/>
                  </a:lnTo>
                  <a:lnTo>
                    <a:pt x="188" y="261"/>
                  </a:lnTo>
                  <a:lnTo>
                    <a:pt x="202" y="233"/>
                  </a:lnTo>
                  <a:lnTo>
                    <a:pt x="214" y="201"/>
                  </a:lnTo>
                  <a:lnTo>
                    <a:pt x="221" y="167"/>
                  </a:lnTo>
                  <a:lnTo>
                    <a:pt x="225" y="134"/>
                  </a:lnTo>
                  <a:lnTo>
                    <a:pt x="224" y="103"/>
                  </a:lnTo>
                  <a:lnTo>
                    <a:pt x="218" y="74"/>
                  </a:lnTo>
                  <a:lnTo>
                    <a:pt x="209" y="49"/>
                  </a:lnTo>
                  <a:lnTo>
                    <a:pt x="197" y="29"/>
                  </a:lnTo>
                  <a:lnTo>
                    <a:pt x="180" y="14"/>
                  </a:lnTo>
                  <a:lnTo>
                    <a:pt x="161" y="4"/>
                  </a:lnTo>
                  <a:lnTo>
                    <a:pt x="140" y="0"/>
                  </a:lnTo>
                  <a:lnTo>
                    <a:pt x="118" y="4"/>
                  </a:lnTo>
                  <a:lnTo>
                    <a:pt x="96" y="13"/>
                  </a:lnTo>
                  <a:lnTo>
                    <a:pt x="75" y="28"/>
                  </a:lnTo>
                  <a:lnTo>
                    <a:pt x="56" y="48"/>
                  </a:lnTo>
                  <a:lnTo>
                    <a:pt x="38" y="74"/>
                  </a:lnTo>
                  <a:lnTo>
                    <a:pt x="24" y="102"/>
                  </a:lnTo>
                  <a:lnTo>
                    <a:pt x="11" y="133"/>
                  </a:lnTo>
                  <a:lnTo>
                    <a:pt x="4" y="166"/>
                  </a:lnTo>
                  <a:lnTo>
                    <a:pt x="0" y="201"/>
                  </a:lnTo>
                  <a:lnTo>
                    <a:pt x="1" y="232"/>
                  </a:lnTo>
                  <a:lnTo>
                    <a:pt x="7" y="261"/>
                  </a:lnTo>
                  <a:lnTo>
                    <a:pt x="17" y="285"/>
                  </a:lnTo>
                  <a:lnTo>
                    <a:pt x="29" y="306"/>
                  </a:lnTo>
                  <a:lnTo>
                    <a:pt x="46" y="322"/>
                  </a:lnTo>
                  <a:lnTo>
                    <a:pt x="65" y="332"/>
                  </a:lnTo>
                  <a:lnTo>
                    <a:pt x="86" y="335"/>
                  </a:lnTo>
                  <a:close/>
                </a:path>
              </a:pathLst>
            </a:custGeom>
            <a:solidFill>
              <a:srgbClr val="FFB7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8" name="Freeform 51"/>
            <p:cNvSpPr>
              <a:spLocks/>
            </p:cNvSpPr>
            <p:nvPr/>
          </p:nvSpPr>
          <p:spPr bwMode="auto">
            <a:xfrm>
              <a:off x="2797" y="1017"/>
              <a:ext cx="121" cy="68"/>
            </a:xfrm>
            <a:custGeom>
              <a:avLst/>
              <a:gdLst>
                <a:gd name="T0" fmla="*/ 29 w 121"/>
                <a:gd name="T1" fmla="*/ 0 h 68"/>
                <a:gd name="T2" fmla="*/ 0 w 121"/>
                <a:gd name="T3" fmla="*/ 68 h 68"/>
                <a:gd name="T4" fmla="*/ 2 w 121"/>
                <a:gd name="T5" fmla="*/ 68 h 68"/>
                <a:gd name="T6" fmla="*/ 10 w 121"/>
                <a:gd name="T7" fmla="*/ 68 h 68"/>
                <a:gd name="T8" fmla="*/ 22 w 121"/>
                <a:gd name="T9" fmla="*/ 68 h 68"/>
                <a:gd name="T10" fmla="*/ 36 w 121"/>
                <a:gd name="T11" fmla="*/ 67 h 68"/>
                <a:gd name="T12" fmla="*/ 51 w 121"/>
                <a:gd name="T13" fmla="*/ 66 h 68"/>
                <a:gd name="T14" fmla="*/ 68 w 121"/>
                <a:gd name="T15" fmla="*/ 65 h 68"/>
                <a:gd name="T16" fmla="*/ 83 w 121"/>
                <a:gd name="T17" fmla="*/ 63 h 68"/>
                <a:gd name="T18" fmla="*/ 98 w 121"/>
                <a:gd name="T19" fmla="*/ 61 h 68"/>
                <a:gd name="T20" fmla="*/ 109 w 121"/>
                <a:gd name="T21" fmla="*/ 57 h 68"/>
                <a:gd name="T22" fmla="*/ 118 w 121"/>
                <a:gd name="T23" fmla="*/ 53 h 68"/>
                <a:gd name="T24" fmla="*/ 121 w 121"/>
                <a:gd name="T25" fmla="*/ 47 h 68"/>
                <a:gd name="T26" fmla="*/ 118 w 121"/>
                <a:gd name="T27" fmla="*/ 41 h 68"/>
                <a:gd name="T28" fmla="*/ 109 w 121"/>
                <a:gd name="T29" fmla="*/ 33 h 68"/>
                <a:gd name="T30" fmla="*/ 91 w 121"/>
                <a:gd name="T31" fmla="*/ 23 h 68"/>
                <a:gd name="T32" fmla="*/ 66 w 121"/>
                <a:gd name="T33" fmla="*/ 13 h 68"/>
                <a:gd name="T34" fmla="*/ 29 w 121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"/>
                <a:gd name="T55" fmla="*/ 0 h 68"/>
                <a:gd name="T56" fmla="*/ 121 w 121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" h="68">
                  <a:moveTo>
                    <a:pt x="29" y="0"/>
                  </a:moveTo>
                  <a:lnTo>
                    <a:pt x="0" y="68"/>
                  </a:lnTo>
                  <a:lnTo>
                    <a:pt x="2" y="68"/>
                  </a:lnTo>
                  <a:lnTo>
                    <a:pt x="10" y="68"/>
                  </a:lnTo>
                  <a:lnTo>
                    <a:pt x="22" y="68"/>
                  </a:lnTo>
                  <a:lnTo>
                    <a:pt x="36" y="67"/>
                  </a:lnTo>
                  <a:lnTo>
                    <a:pt x="51" y="66"/>
                  </a:lnTo>
                  <a:lnTo>
                    <a:pt x="68" y="65"/>
                  </a:lnTo>
                  <a:lnTo>
                    <a:pt x="83" y="63"/>
                  </a:lnTo>
                  <a:lnTo>
                    <a:pt x="98" y="61"/>
                  </a:lnTo>
                  <a:lnTo>
                    <a:pt x="109" y="57"/>
                  </a:lnTo>
                  <a:lnTo>
                    <a:pt x="118" y="53"/>
                  </a:lnTo>
                  <a:lnTo>
                    <a:pt x="121" y="47"/>
                  </a:lnTo>
                  <a:lnTo>
                    <a:pt x="118" y="41"/>
                  </a:lnTo>
                  <a:lnTo>
                    <a:pt x="109" y="33"/>
                  </a:lnTo>
                  <a:lnTo>
                    <a:pt x="91" y="23"/>
                  </a:lnTo>
                  <a:lnTo>
                    <a:pt x="66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59" name="Freeform 52"/>
            <p:cNvSpPr>
              <a:spLocks/>
            </p:cNvSpPr>
            <p:nvPr/>
          </p:nvSpPr>
          <p:spPr bwMode="auto">
            <a:xfrm>
              <a:off x="2688" y="1095"/>
              <a:ext cx="17" cy="33"/>
            </a:xfrm>
            <a:custGeom>
              <a:avLst/>
              <a:gdLst>
                <a:gd name="T0" fmla="*/ 0 w 17"/>
                <a:gd name="T1" fmla="*/ 0 h 33"/>
                <a:gd name="T2" fmla="*/ 1 w 17"/>
                <a:gd name="T3" fmla="*/ 1 h 33"/>
                <a:gd name="T4" fmla="*/ 5 w 17"/>
                <a:gd name="T5" fmla="*/ 4 h 33"/>
                <a:gd name="T6" fmla="*/ 9 w 17"/>
                <a:gd name="T7" fmla="*/ 7 h 33"/>
                <a:gd name="T8" fmla="*/ 14 w 17"/>
                <a:gd name="T9" fmla="*/ 11 h 33"/>
                <a:gd name="T10" fmla="*/ 16 w 17"/>
                <a:gd name="T11" fmla="*/ 17 h 33"/>
                <a:gd name="T12" fmla="*/ 17 w 17"/>
                <a:gd name="T13" fmla="*/ 23 h 33"/>
                <a:gd name="T14" fmla="*/ 14 w 17"/>
                <a:gd name="T15" fmla="*/ 28 h 33"/>
                <a:gd name="T16" fmla="*/ 6 w 17"/>
                <a:gd name="T17" fmla="*/ 33 h 33"/>
                <a:gd name="T18" fmla="*/ 8 w 17"/>
                <a:gd name="T19" fmla="*/ 30 h 33"/>
                <a:gd name="T20" fmla="*/ 12 w 17"/>
                <a:gd name="T21" fmla="*/ 23 h 33"/>
                <a:gd name="T22" fmla="*/ 11 w 17"/>
                <a:gd name="T23" fmla="*/ 13 h 33"/>
                <a:gd name="T24" fmla="*/ 0 w 1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3"/>
                <a:gd name="T41" fmla="*/ 17 w 1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3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9" y="7"/>
                  </a:lnTo>
                  <a:lnTo>
                    <a:pt x="14" y="11"/>
                  </a:lnTo>
                  <a:lnTo>
                    <a:pt x="16" y="17"/>
                  </a:lnTo>
                  <a:lnTo>
                    <a:pt x="17" y="23"/>
                  </a:lnTo>
                  <a:lnTo>
                    <a:pt x="14" y="28"/>
                  </a:lnTo>
                  <a:lnTo>
                    <a:pt x="6" y="33"/>
                  </a:lnTo>
                  <a:lnTo>
                    <a:pt x="8" y="30"/>
                  </a:lnTo>
                  <a:lnTo>
                    <a:pt x="12" y="23"/>
                  </a:lnTo>
                  <a:lnTo>
                    <a:pt x="1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0" name="Freeform 53"/>
            <p:cNvSpPr>
              <a:spLocks/>
            </p:cNvSpPr>
            <p:nvPr/>
          </p:nvSpPr>
          <p:spPr bwMode="auto">
            <a:xfrm>
              <a:off x="2656" y="1113"/>
              <a:ext cx="32" cy="15"/>
            </a:xfrm>
            <a:custGeom>
              <a:avLst/>
              <a:gdLst>
                <a:gd name="T0" fmla="*/ 32 w 32"/>
                <a:gd name="T1" fmla="*/ 15 h 15"/>
                <a:gd name="T2" fmla="*/ 31 w 32"/>
                <a:gd name="T3" fmla="*/ 15 h 15"/>
                <a:gd name="T4" fmla="*/ 27 w 32"/>
                <a:gd name="T5" fmla="*/ 13 h 15"/>
                <a:gd name="T6" fmla="*/ 22 w 32"/>
                <a:gd name="T7" fmla="*/ 10 h 15"/>
                <a:gd name="T8" fmla="*/ 17 w 32"/>
                <a:gd name="T9" fmla="*/ 5 h 15"/>
                <a:gd name="T10" fmla="*/ 16 w 32"/>
                <a:gd name="T11" fmla="*/ 3 h 15"/>
                <a:gd name="T12" fmla="*/ 12 w 32"/>
                <a:gd name="T13" fmla="*/ 1 h 15"/>
                <a:gd name="T14" fmla="*/ 8 w 32"/>
                <a:gd name="T15" fmla="*/ 0 h 15"/>
                <a:gd name="T16" fmla="*/ 0 w 32"/>
                <a:gd name="T17" fmla="*/ 1 h 15"/>
                <a:gd name="T18" fmla="*/ 1 w 32"/>
                <a:gd name="T19" fmla="*/ 1 h 15"/>
                <a:gd name="T20" fmla="*/ 4 w 32"/>
                <a:gd name="T21" fmla="*/ 1 h 15"/>
                <a:gd name="T22" fmla="*/ 9 w 32"/>
                <a:gd name="T23" fmla="*/ 2 h 15"/>
                <a:gd name="T24" fmla="*/ 12 w 32"/>
                <a:gd name="T25" fmla="*/ 5 h 15"/>
                <a:gd name="T26" fmla="*/ 13 w 32"/>
                <a:gd name="T27" fmla="*/ 6 h 15"/>
                <a:gd name="T28" fmla="*/ 16 w 32"/>
                <a:gd name="T29" fmla="*/ 9 h 15"/>
                <a:gd name="T30" fmla="*/ 22 w 32"/>
                <a:gd name="T31" fmla="*/ 13 h 15"/>
                <a:gd name="T32" fmla="*/ 32 w 32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5"/>
                <a:gd name="T53" fmla="*/ 32 w 3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5">
                  <a:moveTo>
                    <a:pt x="32" y="15"/>
                  </a:moveTo>
                  <a:lnTo>
                    <a:pt x="31" y="15"/>
                  </a:lnTo>
                  <a:lnTo>
                    <a:pt x="27" y="13"/>
                  </a:lnTo>
                  <a:lnTo>
                    <a:pt x="22" y="10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1" name="Freeform 54"/>
            <p:cNvSpPr>
              <a:spLocks/>
            </p:cNvSpPr>
            <p:nvPr/>
          </p:nvSpPr>
          <p:spPr bwMode="auto">
            <a:xfrm>
              <a:off x="2623" y="1086"/>
              <a:ext cx="34" cy="36"/>
            </a:xfrm>
            <a:custGeom>
              <a:avLst/>
              <a:gdLst>
                <a:gd name="T0" fmla="*/ 34 w 34"/>
                <a:gd name="T1" fmla="*/ 36 h 36"/>
                <a:gd name="T2" fmla="*/ 33 w 34"/>
                <a:gd name="T3" fmla="*/ 36 h 36"/>
                <a:gd name="T4" fmla="*/ 29 w 34"/>
                <a:gd name="T5" fmla="*/ 35 h 36"/>
                <a:gd name="T6" fmla="*/ 23 w 34"/>
                <a:gd name="T7" fmla="*/ 33 h 36"/>
                <a:gd name="T8" fmla="*/ 16 w 34"/>
                <a:gd name="T9" fmla="*/ 29 h 36"/>
                <a:gd name="T10" fmla="*/ 11 w 34"/>
                <a:gd name="T11" fmla="*/ 25 h 36"/>
                <a:gd name="T12" fmla="*/ 7 w 34"/>
                <a:gd name="T13" fmla="*/ 18 h 36"/>
                <a:gd name="T14" fmla="*/ 5 w 34"/>
                <a:gd name="T15" fmla="*/ 10 h 36"/>
                <a:gd name="T16" fmla="*/ 7 w 34"/>
                <a:gd name="T17" fmla="*/ 0 h 36"/>
                <a:gd name="T18" fmla="*/ 6 w 34"/>
                <a:gd name="T19" fmla="*/ 2 h 36"/>
                <a:gd name="T20" fmla="*/ 4 w 34"/>
                <a:gd name="T21" fmla="*/ 5 h 36"/>
                <a:gd name="T22" fmla="*/ 1 w 34"/>
                <a:gd name="T23" fmla="*/ 9 h 36"/>
                <a:gd name="T24" fmla="*/ 0 w 34"/>
                <a:gd name="T25" fmla="*/ 15 h 36"/>
                <a:gd name="T26" fmla="*/ 1 w 34"/>
                <a:gd name="T27" fmla="*/ 20 h 36"/>
                <a:gd name="T28" fmla="*/ 6 w 34"/>
                <a:gd name="T29" fmla="*/ 26 h 36"/>
                <a:gd name="T30" fmla="*/ 16 w 34"/>
                <a:gd name="T31" fmla="*/ 32 h 36"/>
                <a:gd name="T32" fmla="*/ 34 w 3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6"/>
                <a:gd name="T53" fmla="*/ 34 w 3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6">
                  <a:moveTo>
                    <a:pt x="34" y="36"/>
                  </a:moveTo>
                  <a:lnTo>
                    <a:pt x="33" y="36"/>
                  </a:lnTo>
                  <a:lnTo>
                    <a:pt x="29" y="35"/>
                  </a:lnTo>
                  <a:lnTo>
                    <a:pt x="23" y="33"/>
                  </a:lnTo>
                  <a:lnTo>
                    <a:pt x="16" y="29"/>
                  </a:lnTo>
                  <a:lnTo>
                    <a:pt x="11" y="25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6" y="26"/>
                  </a:lnTo>
                  <a:lnTo>
                    <a:pt x="16" y="32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2" name="Freeform 55"/>
            <p:cNvSpPr>
              <a:spLocks/>
            </p:cNvSpPr>
            <p:nvPr/>
          </p:nvSpPr>
          <p:spPr bwMode="auto">
            <a:xfrm>
              <a:off x="2633" y="1075"/>
              <a:ext cx="39" cy="11"/>
            </a:xfrm>
            <a:custGeom>
              <a:avLst/>
              <a:gdLst>
                <a:gd name="T0" fmla="*/ 39 w 39"/>
                <a:gd name="T1" fmla="*/ 11 h 11"/>
                <a:gd name="T2" fmla="*/ 37 w 39"/>
                <a:gd name="T3" fmla="*/ 10 h 11"/>
                <a:gd name="T4" fmla="*/ 36 w 39"/>
                <a:gd name="T5" fmla="*/ 8 h 11"/>
                <a:gd name="T6" fmla="*/ 33 w 39"/>
                <a:gd name="T7" fmla="*/ 6 h 11"/>
                <a:gd name="T8" fmla="*/ 30 w 39"/>
                <a:gd name="T9" fmla="*/ 4 h 11"/>
                <a:gd name="T10" fmla="*/ 24 w 39"/>
                <a:gd name="T11" fmla="*/ 1 h 11"/>
                <a:gd name="T12" fmla="*/ 17 w 39"/>
                <a:gd name="T13" fmla="*/ 0 h 11"/>
                <a:gd name="T14" fmla="*/ 9 w 39"/>
                <a:gd name="T15" fmla="*/ 1 h 11"/>
                <a:gd name="T16" fmla="*/ 0 w 39"/>
                <a:gd name="T17" fmla="*/ 6 h 11"/>
                <a:gd name="T18" fmla="*/ 1 w 39"/>
                <a:gd name="T19" fmla="*/ 6 h 11"/>
                <a:gd name="T20" fmla="*/ 4 w 39"/>
                <a:gd name="T21" fmla="*/ 6 h 11"/>
                <a:gd name="T22" fmla="*/ 10 w 39"/>
                <a:gd name="T23" fmla="*/ 5 h 11"/>
                <a:gd name="T24" fmla="*/ 15 w 39"/>
                <a:gd name="T25" fmla="*/ 5 h 11"/>
                <a:gd name="T26" fmla="*/ 22 w 39"/>
                <a:gd name="T27" fmla="*/ 6 h 11"/>
                <a:gd name="T28" fmla="*/ 29 w 39"/>
                <a:gd name="T29" fmla="*/ 7 h 11"/>
                <a:gd name="T30" fmla="*/ 34 w 39"/>
                <a:gd name="T31" fmla="*/ 8 h 11"/>
                <a:gd name="T32" fmla="*/ 39 w 39"/>
                <a:gd name="T33" fmla="*/ 1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1"/>
                <a:gd name="T53" fmla="*/ 39 w 3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1">
                  <a:moveTo>
                    <a:pt x="39" y="11"/>
                  </a:moveTo>
                  <a:lnTo>
                    <a:pt x="37" y="10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2" y="6"/>
                  </a:lnTo>
                  <a:lnTo>
                    <a:pt x="29" y="7"/>
                  </a:lnTo>
                  <a:lnTo>
                    <a:pt x="34" y="8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3" name="Freeform 56"/>
            <p:cNvSpPr>
              <a:spLocks/>
            </p:cNvSpPr>
            <p:nvPr/>
          </p:nvSpPr>
          <p:spPr bwMode="auto">
            <a:xfrm>
              <a:off x="2639" y="1154"/>
              <a:ext cx="17" cy="18"/>
            </a:xfrm>
            <a:custGeom>
              <a:avLst/>
              <a:gdLst>
                <a:gd name="T0" fmla="*/ 15 w 17"/>
                <a:gd name="T1" fmla="*/ 18 h 18"/>
                <a:gd name="T2" fmla="*/ 16 w 17"/>
                <a:gd name="T3" fmla="*/ 17 h 18"/>
                <a:gd name="T4" fmla="*/ 17 w 17"/>
                <a:gd name="T5" fmla="*/ 14 h 18"/>
                <a:gd name="T6" fmla="*/ 16 w 17"/>
                <a:gd name="T7" fmla="*/ 10 h 18"/>
                <a:gd name="T8" fmla="*/ 9 w 17"/>
                <a:gd name="T9" fmla="*/ 7 h 18"/>
                <a:gd name="T10" fmla="*/ 8 w 17"/>
                <a:gd name="T11" fmla="*/ 6 h 18"/>
                <a:gd name="T12" fmla="*/ 5 w 17"/>
                <a:gd name="T13" fmla="*/ 5 h 18"/>
                <a:gd name="T14" fmla="*/ 3 w 17"/>
                <a:gd name="T15" fmla="*/ 2 h 18"/>
                <a:gd name="T16" fmla="*/ 0 w 17"/>
                <a:gd name="T17" fmla="*/ 0 h 18"/>
                <a:gd name="T18" fmla="*/ 3 w 17"/>
                <a:gd name="T19" fmla="*/ 2 h 18"/>
                <a:gd name="T20" fmla="*/ 8 w 17"/>
                <a:gd name="T21" fmla="*/ 7 h 18"/>
                <a:gd name="T22" fmla="*/ 13 w 17"/>
                <a:gd name="T23" fmla="*/ 12 h 18"/>
                <a:gd name="T24" fmla="*/ 15 w 17"/>
                <a:gd name="T25" fmla="*/ 1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8"/>
                <a:gd name="T41" fmla="*/ 17 w 17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8">
                  <a:moveTo>
                    <a:pt x="15" y="18"/>
                  </a:moveTo>
                  <a:lnTo>
                    <a:pt x="16" y="17"/>
                  </a:lnTo>
                  <a:lnTo>
                    <a:pt x="17" y="14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7"/>
                  </a:lnTo>
                  <a:lnTo>
                    <a:pt x="13" y="12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4" name="Freeform 57"/>
            <p:cNvSpPr>
              <a:spLocks/>
            </p:cNvSpPr>
            <p:nvPr/>
          </p:nvSpPr>
          <p:spPr bwMode="auto">
            <a:xfrm>
              <a:off x="2612" y="1168"/>
              <a:ext cx="36" cy="43"/>
            </a:xfrm>
            <a:custGeom>
              <a:avLst/>
              <a:gdLst>
                <a:gd name="T0" fmla="*/ 16 w 36"/>
                <a:gd name="T1" fmla="*/ 0 h 43"/>
                <a:gd name="T2" fmla="*/ 14 w 36"/>
                <a:gd name="T3" fmla="*/ 1 h 43"/>
                <a:gd name="T4" fmla="*/ 10 w 36"/>
                <a:gd name="T5" fmla="*/ 5 h 43"/>
                <a:gd name="T6" fmla="*/ 5 w 36"/>
                <a:gd name="T7" fmla="*/ 12 h 43"/>
                <a:gd name="T8" fmla="*/ 1 w 36"/>
                <a:gd name="T9" fmla="*/ 20 h 43"/>
                <a:gd name="T10" fmla="*/ 0 w 36"/>
                <a:gd name="T11" fmla="*/ 26 h 43"/>
                <a:gd name="T12" fmla="*/ 4 w 36"/>
                <a:gd name="T13" fmla="*/ 34 h 43"/>
                <a:gd name="T14" fmla="*/ 16 w 36"/>
                <a:gd name="T15" fmla="*/ 40 h 43"/>
                <a:gd name="T16" fmla="*/ 36 w 36"/>
                <a:gd name="T17" fmla="*/ 43 h 43"/>
                <a:gd name="T18" fmla="*/ 34 w 36"/>
                <a:gd name="T19" fmla="*/ 43 h 43"/>
                <a:gd name="T20" fmla="*/ 28 w 36"/>
                <a:gd name="T21" fmla="*/ 41 h 43"/>
                <a:gd name="T22" fmla="*/ 21 w 36"/>
                <a:gd name="T23" fmla="*/ 37 h 43"/>
                <a:gd name="T24" fmla="*/ 13 w 36"/>
                <a:gd name="T25" fmla="*/ 33 h 43"/>
                <a:gd name="T26" fmla="*/ 7 w 36"/>
                <a:gd name="T27" fmla="*/ 27 h 43"/>
                <a:gd name="T28" fmla="*/ 4 w 36"/>
                <a:gd name="T29" fmla="*/ 20 h 43"/>
                <a:gd name="T30" fmla="*/ 7 w 36"/>
                <a:gd name="T31" fmla="*/ 11 h 43"/>
                <a:gd name="T32" fmla="*/ 16 w 36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3"/>
                <a:gd name="T53" fmla="*/ 36 w 3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3">
                  <a:moveTo>
                    <a:pt x="16" y="0"/>
                  </a:moveTo>
                  <a:lnTo>
                    <a:pt x="14" y="1"/>
                  </a:lnTo>
                  <a:lnTo>
                    <a:pt x="10" y="5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16" y="40"/>
                  </a:lnTo>
                  <a:lnTo>
                    <a:pt x="36" y="43"/>
                  </a:lnTo>
                  <a:lnTo>
                    <a:pt x="34" y="43"/>
                  </a:lnTo>
                  <a:lnTo>
                    <a:pt x="28" y="41"/>
                  </a:lnTo>
                  <a:lnTo>
                    <a:pt x="21" y="37"/>
                  </a:lnTo>
                  <a:lnTo>
                    <a:pt x="13" y="33"/>
                  </a:lnTo>
                  <a:lnTo>
                    <a:pt x="7" y="27"/>
                  </a:lnTo>
                  <a:lnTo>
                    <a:pt x="4" y="20"/>
                  </a:lnTo>
                  <a:lnTo>
                    <a:pt x="7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5" name="Freeform 58"/>
            <p:cNvSpPr>
              <a:spLocks/>
            </p:cNvSpPr>
            <p:nvPr/>
          </p:nvSpPr>
          <p:spPr bwMode="auto">
            <a:xfrm>
              <a:off x="2825" y="1142"/>
              <a:ext cx="32" cy="14"/>
            </a:xfrm>
            <a:custGeom>
              <a:avLst/>
              <a:gdLst>
                <a:gd name="T0" fmla="*/ 0 w 32"/>
                <a:gd name="T1" fmla="*/ 0 h 14"/>
                <a:gd name="T2" fmla="*/ 2 w 32"/>
                <a:gd name="T3" fmla="*/ 3 h 14"/>
                <a:gd name="T4" fmla="*/ 9 w 32"/>
                <a:gd name="T5" fmla="*/ 10 h 14"/>
                <a:gd name="T6" fmla="*/ 19 w 32"/>
                <a:gd name="T7" fmla="*/ 12 h 14"/>
                <a:gd name="T8" fmla="*/ 32 w 32"/>
                <a:gd name="T9" fmla="*/ 2 h 14"/>
                <a:gd name="T10" fmla="*/ 28 w 32"/>
                <a:gd name="T11" fmla="*/ 7 h 14"/>
                <a:gd name="T12" fmla="*/ 18 w 32"/>
                <a:gd name="T13" fmla="*/ 13 h 14"/>
                <a:gd name="T14" fmla="*/ 8 w 32"/>
                <a:gd name="T15" fmla="*/ 14 h 14"/>
                <a:gd name="T16" fmla="*/ 0 w 32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4"/>
                <a:gd name="T29" fmla="*/ 32 w 32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4">
                  <a:moveTo>
                    <a:pt x="0" y="0"/>
                  </a:moveTo>
                  <a:lnTo>
                    <a:pt x="2" y="3"/>
                  </a:lnTo>
                  <a:lnTo>
                    <a:pt x="9" y="10"/>
                  </a:lnTo>
                  <a:lnTo>
                    <a:pt x="19" y="12"/>
                  </a:lnTo>
                  <a:lnTo>
                    <a:pt x="32" y="2"/>
                  </a:lnTo>
                  <a:lnTo>
                    <a:pt x="28" y="7"/>
                  </a:lnTo>
                  <a:lnTo>
                    <a:pt x="18" y="13"/>
                  </a:lnTo>
                  <a:lnTo>
                    <a:pt x="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6" name="Freeform 59"/>
            <p:cNvSpPr>
              <a:spLocks/>
            </p:cNvSpPr>
            <p:nvPr/>
          </p:nvSpPr>
          <p:spPr bwMode="auto">
            <a:xfrm>
              <a:off x="2860" y="1069"/>
              <a:ext cx="28" cy="76"/>
            </a:xfrm>
            <a:custGeom>
              <a:avLst/>
              <a:gdLst>
                <a:gd name="T0" fmla="*/ 0 w 28"/>
                <a:gd name="T1" fmla="*/ 76 h 76"/>
                <a:gd name="T2" fmla="*/ 3 w 28"/>
                <a:gd name="T3" fmla="*/ 75 h 76"/>
                <a:gd name="T4" fmla="*/ 8 w 28"/>
                <a:gd name="T5" fmla="*/ 71 h 76"/>
                <a:gd name="T6" fmla="*/ 15 w 28"/>
                <a:gd name="T7" fmla="*/ 64 h 76"/>
                <a:gd name="T8" fmla="*/ 21 w 28"/>
                <a:gd name="T9" fmla="*/ 54 h 76"/>
                <a:gd name="T10" fmla="*/ 26 w 28"/>
                <a:gd name="T11" fmla="*/ 43 h 76"/>
                <a:gd name="T12" fmla="*/ 28 w 28"/>
                <a:gd name="T13" fmla="*/ 31 h 76"/>
                <a:gd name="T14" fmla="*/ 26 w 28"/>
                <a:gd name="T15" fmla="*/ 15 h 76"/>
                <a:gd name="T16" fmla="*/ 17 w 28"/>
                <a:gd name="T17" fmla="*/ 0 h 76"/>
                <a:gd name="T18" fmla="*/ 18 w 28"/>
                <a:gd name="T19" fmla="*/ 7 h 76"/>
                <a:gd name="T20" fmla="*/ 18 w 28"/>
                <a:gd name="T21" fmla="*/ 25 h 76"/>
                <a:gd name="T22" fmla="*/ 14 w 28"/>
                <a:gd name="T23" fmla="*/ 51 h 76"/>
                <a:gd name="T24" fmla="*/ 0 w 28"/>
                <a:gd name="T25" fmla="*/ 7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6"/>
                <a:gd name="T41" fmla="*/ 28 w 28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6">
                  <a:moveTo>
                    <a:pt x="0" y="76"/>
                  </a:moveTo>
                  <a:lnTo>
                    <a:pt x="3" y="75"/>
                  </a:lnTo>
                  <a:lnTo>
                    <a:pt x="8" y="71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6" y="43"/>
                  </a:lnTo>
                  <a:lnTo>
                    <a:pt x="28" y="31"/>
                  </a:lnTo>
                  <a:lnTo>
                    <a:pt x="26" y="15"/>
                  </a:lnTo>
                  <a:lnTo>
                    <a:pt x="17" y="0"/>
                  </a:lnTo>
                  <a:lnTo>
                    <a:pt x="18" y="7"/>
                  </a:lnTo>
                  <a:lnTo>
                    <a:pt x="18" y="25"/>
                  </a:lnTo>
                  <a:lnTo>
                    <a:pt x="14" y="5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7" name="Freeform 60"/>
            <p:cNvSpPr>
              <a:spLocks/>
            </p:cNvSpPr>
            <p:nvPr/>
          </p:nvSpPr>
          <p:spPr bwMode="auto">
            <a:xfrm>
              <a:off x="2827" y="1074"/>
              <a:ext cx="38" cy="39"/>
            </a:xfrm>
            <a:custGeom>
              <a:avLst/>
              <a:gdLst>
                <a:gd name="T0" fmla="*/ 19 w 38"/>
                <a:gd name="T1" fmla="*/ 39 h 39"/>
                <a:gd name="T2" fmla="*/ 17 w 38"/>
                <a:gd name="T3" fmla="*/ 38 h 39"/>
                <a:gd name="T4" fmla="*/ 12 w 38"/>
                <a:gd name="T5" fmla="*/ 37 h 39"/>
                <a:gd name="T6" fmla="*/ 7 w 38"/>
                <a:gd name="T7" fmla="*/ 34 h 39"/>
                <a:gd name="T8" fmla="*/ 2 w 38"/>
                <a:gd name="T9" fmla="*/ 29 h 39"/>
                <a:gd name="T10" fmla="*/ 0 w 38"/>
                <a:gd name="T11" fmla="*/ 24 h 39"/>
                <a:gd name="T12" fmla="*/ 4 w 38"/>
                <a:gd name="T13" fmla="*/ 17 h 39"/>
                <a:gd name="T14" fmla="*/ 17 w 38"/>
                <a:gd name="T15" fmla="*/ 9 h 39"/>
                <a:gd name="T16" fmla="*/ 38 w 38"/>
                <a:gd name="T17" fmla="*/ 0 h 39"/>
                <a:gd name="T18" fmla="*/ 36 w 38"/>
                <a:gd name="T19" fmla="*/ 0 h 39"/>
                <a:gd name="T20" fmla="*/ 31 w 38"/>
                <a:gd name="T21" fmla="*/ 2 h 39"/>
                <a:gd name="T22" fmla="*/ 26 w 38"/>
                <a:gd name="T23" fmla="*/ 5 h 39"/>
                <a:gd name="T24" fmla="*/ 20 w 38"/>
                <a:gd name="T25" fmla="*/ 9 h 39"/>
                <a:gd name="T26" fmla="*/ 14 w 38"/>
                <a:gd name="T27" fmla="*/ 15 h 39"/>
                <a:gd name="T28" fmla="*/ 12 w 38"/>
                <a:gd name="T29" fmla="*/ 21 h 39"/>
                <a:gd name="T30" fmla="*/ 13 w 38"/>
                <a:gd name="T31" fmla="*/ 29 h 39"/>
                <a:gd name="T32" fmla="*/ 19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7" y="38"/>
                  </a:lnTo>
                  <a:lnTo>
                    <a:pt x="12" y="37"/>
                  </a:lnTo>
                  <a:lnTo>
                    <a:pt x="7" y="34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4" y="17"/>
                  </a:lnTo>
                  <a:lnTo>
                    <a:pt x="17" y="9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12" y="21"/>
                  </a:lnTo>
                  <a:lnTo>
                    <a:pt x="13" y="2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8" name="Freeform 61"/>
            <p:cNvSpPr>
              <a:spLocks/>
            </p:cNvSpPr>
            <p:nvPr/>
          </p:nvSpPr>
          <p:spPr bwMode="auto">
            <a:xfrm>
              <a:off x="2833" y="1059"/>
              <a:ext cx="38" cy="13"/>
            </a:xfrm>
            <a:custGeom>
              <a:avLst/>
              <a:gdLst>
                <a:gd name="T0" fmla="*/ 38 w 38"/>
                <a:gd name="T1" fmla="*/ 5 h 13"/>
                <a:gd name="T2" fmla="*/ 38 w 38"/>
                <a:gd name="T3" fmla="*/ 4 h 13"/>
                <a:gd name="T4" fmla="*/ 36 w 38"/>
                <a:gd name="T5" fmla="*/ 3 h 13"/>
                <a:gd name="T6" fmla="*/ 34 w 38"/>
                <a:gd name="T7" fmla="*/ 1 h 13"/>
                <a:gd name="T8" fmla="*/ 31 w 38"/>
                <a:gd name="T9" fmla="*/ 0 h 13"/>
                <a:gd name="T10" fmla="*/ 25 w 38"/>
                <a:gd name="T11" fmla="*/ 0 h 13"/>
                <a:gd name="T12" fmla="*/ 18 w 38"/>
                <a:gd name="T13" fmla="*/ 1 h 13"/>
                <a:gd name="T14" fmla="*/ 11 w 38"/>
                <a:gd name="T15" fmla="*/ 5 h 13"/>
                <a:gd name="T16" fmla="*/ 0 w 38"/>
                <a:gd name="T17" fmla="*/ 13 h 13"/>
                <a:gd name="T18" fmla="*/ 1 w 38"/>
                <a:gd name="T19" fmla="*/ 12 h 13"/>
                <a:gd name="T20" fmla="*/ 4 w 38"/>
                <a:gd name="T21" fmla="*/ 11 h 13"/>
                <a:gd name="T22" fmla="*/ 7 w 38"/>
                <a:gd name="T23" fmla="*/ 9 h 13"/>
                <a:gd name="T24" fmla="*/ 13 w 38"/>
                <a:gd name="T25" fmla="*/ 5 h 13"/>
                <a:gd name="T26" fmla="*/ 20 w 38"/>
                <a:gd name="T27" fmla="*/ 4 h 13"/>
                <a:gd name="T28" fmla="*/ 26 w 38"/>
                <a:gd name="T29" fmla="*/ 3 h 13"/>
                <a:gd name="T30" fmla="*/ 32 w 38"/>
                <a:gd name="T31" fmla="*/ 3 h 13"/>
                <a:gd name="T32" fmla="*/ 38 w 38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3"/>
                <a:gd name="T53" fmla="*/ 38 w 3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3">
                  <a:moveTo>
                    <a:pt x="38" y="5"/>
                  </a:moveTo>
                  <a:lnTo>
                    <a:pt x="38" y="4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3" y="5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69" name="Freeform 62"/>
            <p:cNvSpPr>
              <a:spLocks/>
            </p:cNvSpPr>
            <p:nvPr/>
          </p:nvSpPr>
          <p:spPr bwMode="auto">
            <a:xfrm>
              <a:off x="2836" y="1113"/>
              <a:ext cx="19" cy="17"/>
            </a:xfrm>
            <a:custGeom>
              <a:avLst/>
              <a:gdLst>
                <a:gd name="T0" fmla="*/ 0 w 19"/>
                <a:gd name="T1" fmla="*/ 17 h 17"/>
                <a:gd name="T2" fmla="*/ 3 w 19"/>
                <a:gd name="T3" fmla="*/ 17 h 17"/>
                <a:gd name="T4" fmla="*/ 10 w 19"/>
                <a:gd name="T5" fmla="*/ 15 h 17"/>
                <a:gd name="T6" fmla="*/ 13 w 19"/>
                <a:gd name="T7" fmla="*/ 10 h 17"/>
                <a:gd name="T8" fmla="*/ 10 w 19"/>
                <a:gd name="T9" fmla="*/ 0 h 17"/>
                <a:gd name="T10" fmla="*/ 11 w 19"/>
                <a:gd name="T11" fmla="*/ 1 h 17"/>
                <a:gd name="T12" fmla="*/ 13 w 19"/>
                <a:gd name="T13" fmla="*/ 2 h 17"/>
                <a:gd name="T14" fmla="*/ 17 w 19"/>
                <a:gd name="T15" fmla="*/ 5 h 17"/>
                <a:gd name="T16" fmla="*/ 19 w 19"/>
                <a:gd name="T17" fmla="*/ 7 h 17"/>
                <a:gd name="T18" fmla="*/ 19 w 19"/>
                <a:gd name="T19" fmla="*/ 10 h 17"/>
                <a:gd name="T20" fmla="*/ 17 w 19"/>
                <a:gd name="T21" fmla="*/ 12 h 17"/>
                <a:gd name="T22" fmla="*/ 11 w 19"/>
                <a:gd name="T23" fmla="*/ 15 h 17"/>
                <a:gd name="T24" fmla="*/ 0 w 19"/>
                <a:gd name="T25" fmla="*/ 1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7"/>
                <a:gd name="T41" fmla="*/ 19 w 1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7">
                  <a:moveTo>
                    <a:pt x="0" y="17"/>
                  </a:moveTo>
                  <a:lnTo>
                    <a:pt x="3" y="17"/>
                  </a:lnTo>
                  <a:lnTo>
                    <a:pt x="10" y="15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1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0" name="Freeform 63"/>
            <p:cNvSpPr>
              <a:spLocks/>
            </p:cNvSpPr>
            <p:nvPr/>
          </p:nvSpPr>
          <p:spPr bwMode="auto">
            <a:xfrm>
              <a:off x="2793" y="1145"/>
              <a:ext cx="30" cy="51"/>
            </a:xfrm>
            <a:custGeom>
              <a:avLst/>
              <a:gdLst>
                <a:gd name="T0" fmla="*/ 28 w 30"/>
                <a:gd name="T1" fmla="*/ 0 h 51"/>
                <a:gd name="T2" fmla="*/ 28 w 30"/>
                <a:gd name="T3" fmla="*/ 1 h 51"/>
                <a:gd name="T4" fmla="*/ 30 w 30"/>
                <a:gd name="T5" fmla="*/ 6 h 51"/>
                <a:gd name="T6" fmla="*/ 30 w 30"/>
                <a:gd name="T7" fmla="*/ 11 h 51"/>
                <a:gd name="T8" fmla="*/ 28 w 30"/>
                <a:gd name="T9" fmla="*/ 18 h 51"/>
                <a:gd name="T10" fmla="*/ 26 w 30"/>
                <a:gd name="T11" fmla="*/ 27 h 51"/>
                <a:gd name="T12" fmla="*/ 21 w 30"/>
                <a:gd name="T13" fmla="*/ 35 h 51"/>
                <a:gd name="T14" fmla="*/ 12 w 30"/>
                <a:gd name="T15" fmla="*/ 44 h 51"/>
                <a:gd name="T16" fmla="*/ 0 w 30"/>
                <a:gd name="T17" fmla="*/ 51 h 51"/>
                <a:gd name="T18" fmla="*/ 4 w 30"/>
                <a:gd name="T19" fmla="*/ 48 h 51"/>
                <a:gd name="T20" fmla="*/ 15 w 30"/>
                <a:gd name="T21" fmla="*/ 37 h 51"/>
                <a:gd name="T22" fmla="*/ 25 w 30"/>
                <a:gd name="T23" fmla="*/ 21 h 51"/>
                <a:gd name="T24" fmla="*/ 28 w 30"/>
                <a:gd name="T25" fmla="*/ 0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1"/>
                <a:gd name="T41" fmla="*/ 30 w 30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1">
                  <a:moveTo>
                    <a:pt x="28" y="0"/>
                  </a:moveTo>
                  <a:lnTo>
                    <a:pt x="28" y="1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28" y="18"/>
                  </a:lnTo>
                  <a:lnTo>
                    <a:pt x="26" y="27"/>
                  </a:lnTo>
                  <a:lnTo>
                    <a:pt x="21" y="35"/>
                  </a:lnTo>
                  <a:lnTo>
                    <a:pt x="12" y="44"/>
                  </a:lnTo>
                  <a:lnTo>
                    <a:pt x="0" y="51"/>
                  </a:lnTo>
                  <a:lnTo>
                    <a:pt x="4" y="48"/>
                  </a:lnTo>
                  <a:lnTo>
                    <a:pt x="15" y="37"/>
                  </a:lnTo>
                  <a:lnTo>
                    <a:pt x="25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1" name="Freeform 64"/>
            <p:cNvSpPr>
              <a:spLocks/>
            </p:cNvSpPr>
            <p:nvPr/>
          </p:nvSpPr>
          <p:spPr bwMode="auto">
            <a:xfrm>
              <a:off x="2770" y="1064"/>
              <a:ext cx="74" cy="12"/>
            </a:xfrm>
            <a:custGeom>
              <a:avLst/>
              <a:gdLst>
                <a:gd name="T0" fmla="*/ 74 w 74"/>
                <a:gd name="T1" fmla="*/ 0 h 12"/>
                <a:gd name="T2" fmla="*/ 70 w 74"/>
                <a:gd name="T3" fmla="*/ 0 h 12"/>
                <a:gd name="T4" fmla="*/ 64 w 74"/>
                <a:gd name="T5" fmla="*/ 0 h 12"/>
                <a:gd name="T6" fmla="*/ 53 w 74"/>
                <a:gd name="T7" fmla="*/ 1 h 12"/>
                <a:gd name="T8" fmla="*/ 40 w 74"/>
                <a:gd name="T9" fmla="*/ 1 h 12"/>
                <a:gd name="T10" fmla="*/ 27 w 74"/>
                <a:gd name="T11" fmla="*/ 4 h 12"/>
                <a:gd name="T12" fmla="*/ 15 w 74"/>
                <a:gd name="T13" fmla="*/ 6 h 12"/>
                <a:gd name="T14" fmla="*/ 6 w 74"/>
                <a:gd name="T15" fmla="*/ 8 h 12"/>
                <a:gd name="T16" fmla="*/ 0 w 74"/>
                <a:gd name="T17" fmla="*/ 12 h 12"/>
                <a:gd name="T18" fmla="*/ 0 w 74"/>
                <a:gd name="T19" fmla="*/ 0 h 12"/>
                <a:gd name="T20" fmla="*/ 3 w 74"/>
                <a:gd name="T21" fmla="*/ 0 h 12"/>
                <a:gd name="T22" fmla="*/ 10 w 74"/>
                <a:gd name="T23" fmla="*/ 0 h 12"/>
                <a:gd name="T24" fmla="*/ 20 w 74"/>
                <a:gd name="T25" fmla="*/ 0 h 12"/>
                <a:gd name="T26" fmla="*/ 33 w 74"/>
                <a:gd name="T27" fmla="*/ 0 h 12"/>
                <a:gd name="T28" fmla="*/ 46 w 74"/>
                <a:gd name="T29" fmla="*/ 0 h 12"/>
                <a:gd name="T30" fmla="*/ 57 w 74"/>
                <a:gd name="T31" fmla="*/ 0 h 12"/>
                <a:gd name="T32" fmla="*/ 67 w 74"/>
                <a:gd name="T33" fmla="*/ 0 h 12"/>
                <a:gd name="T34" fmla="*/ 74 w 74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"/>
                <a:gd name="T55" fmla="*/ 0 h 12"/>
                <a:gd name="T56" fmla="*/ 74 w 7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" h="12">
                  <a:moveTo>
                    <a:pt x="74" y="0"/>
                  </a:moveTo>
                  <a:lnTo>
                    <a:pt x="70" y="0"/>
                  </a:lnTo>
                  <a:lnTo>
                    <a:pt x="64" y="0"/>
                  </a:lnTo>
                  <a:lnTo>
                    <a:pt x="53" y="1"/>
                  </a:lnTo>
                  <a:lnTo>
                    <a:pt x="40" y="1"/>
                  </a:lnTo>
                  <a:lnTo>
                    <a:pt x="27" y="4"/>
                  </a:lnTo>
                  <a:lnTo>
                    <a:pt x="15" y="6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2" name="Freeform 65"/>
            <p:cNvSpPr>
              <a:spLocks/>
            </p:cNvSpPr>
            <p:nvPr/>
          </p:nvSpPr>
          <p:spPr bwMode="auto">
            <a:xfrm>
              <a:off x="2708" y="1082"/>
              <a:ext cx="61" cy="37"/>
            </a:xfrm>
            <a:custGeom>
              <a:avLst/>
              <a:gdLst>
                <a:gd name="T0" fmla="*/ 61 w 61"/>
                <a:gd name="T1" fmla="*/ 0 h 37"/>
                <a:gd name="T2" fmla="*/ 61 w 61"/>
                <a:gd name="T3" fmla="*/ 2 h 37"/>
                <a:gd name="T4" fmla="*/ 60 w 61"/>
                <a:gd name="T5" fmla="*/ 9 h 37"/>
                <a:gd name="T6" fmla="*/ 59 w 61"/>
                <a:gd name="T7" fmla="*/ 18 h 37"/>
                <a:gd name="T8" fmla="*/ 55 w 61"/>
                <a:gd name="T9" fmla="*/ 26 h 37"/>
                <a:gd name="T10" fmla="*/ 47 w 61"/>
                <a:gd name="T11" fmla="*/ 33 h 37"/>
                <a:gd name="T12" fmla="*/ 37 w 61"/>
                <a:gd name="T13" fmla="*/ 37 h 37"/>
                <a:gd name="T14" fmla="*/ 21 w 61"/>
                <a:gd name="T15" fmla="*/ 36 h 37"/>
                <a:gd name="T16" fmla="*/ 0 w 61"/>
                <a:gd name="T17" fmla="*/ 27 h 37"/>
                <a:gd name="T18" fmla="*/ 2 w 61"/>
                <a:gd name="T19" fmla="*/ 28 h 37"/>
                <a:gd name="T20" fmla="*/ 9 w 61"/>
                <a:gd name="T21" fmla="*/ 30 h 37"/>
                <a:gd name="T22" fmla="*/ 18 w 61"/>
                <a:gd name="T23" fmla="*/ 31 h 37"/>
                <a:gd name="T24" fmla="*/ 28 w 61"/>
                <a:gd name="T25" fmla="*/ 32 h 37"/>
                <a:gd name="T26" fmla="*/ 39 w 61"/>
                <a:gd name="T27" fmla="*/ 30 h 37"/>
                <a:gd name="T28" fmla="*/ 49 w 61"/>
                <a:gd name="T29" fmla="*/ 26 h 37"/>
                <a:gd name="T30" fmla="*/ 57 w 61"/>
                <a:gd name="T31" fmla="*/ 16 h 37"/>
                <a:gd name="T32" fmla="*/ 61 w 61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0"/>
                  </a:moveTo>
                  <a:lnTo>
                    <a:pt x="61" y="2"/>
                  </a:lnTo>
                  <a:lnTo>
                    <a:pt x="60" y="9"/>
                  </a:lnTo>
                  <a:lnTo>
                    <a:pt x="59" y="18"/>
                  </a:lnTo>
                  <a:lnTo>
                    <a:pt x="55" y="26"/>
                  </a:lnTo>
                  <a:lnTo>
                    <a:pt x="47" y="33"/>
                  </a:lnTo>
                  <a:lnTo>
                    <a:pt x="37" y="37"/>
                  </a:lnTo>
                  <a:lnTo>
                    <a:pt x="21" y="3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9" y="30"/>
                  </a:lnTo>
                  <a:lnTo>
                    <a:pt x="18" y="31"/>
                  </a:lnTo>
                  <a:lnTo>
                    <a:pt x="28" y="32"/>
                  </a:lnTo>
                  <a:lnTo>
                    <a:pt x="39" y="30"/>
                  </a:lnTo>
                  <a:lnTo>
                    <a:pt x="49" y="26"/>
                  </a:lnTo>
                  <a:lnTo>
                    <a:pt x="57" y="1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3" name="Freeform 66"/>
            <p:cNvSpPr>
              <a:spLocks/>
            </p:cNvSpPr>
            <p:nvPr/>
          </p:nvSpPr>
          <p:spPr bwMode="auto">
            <a:xfrm>
              <a:off x="2703" y="1020"/>
              <a:ext cx="64" cy="32"/>
            </a:xfrm>
            <a:custGeom>
              <a:avLst/>
              <a:gdLst>
                <a:gd name="T0" fmla="*/ 64 w 64"/>
                <a:gd name="T1" fmla="*/ 32 h 32"/>
                <a:gd name="T2" fmla="*/ 64 w 64"/>
                <a:gd name="T3" fmla="*/ 30 h 32"/>
                <a:gd name="T4" fmla="*/ 63 w 64"/>
                <a:gd name="T5" fmla="*/ 24 h 32"/>
                <a:gd name="T6" fmla="*/ 60 w 64"/>
                <a:gd name="T7" fmla="*/ 16 h 32"/>
                <a:gd name="T8" fmla="*/ 54 w 64"/>
                <a:gd name="T9" fmla="*/ 9 h 32"/>
                <a:gd name="T10" fmla="*/ 46 w 64"/>
                <a:gd name="T11" fmla="*/ 3 h 32"/>
                <a:gd name="T12" fmla="*/ 35 w 64"/>
                <a:gd name="T13" fmla="*/ 0 h 32"/>
                <a:gd name="T14" fmla="*/ 20 w 64"/>
                <a:gd name="T15" fmla="*/ 3 h 32"/>
                <a:gd name="T16" fmla="*/ 0 w 64"/>
                <a:gd name="T17" fmla="*/ 12 h 32"/>
                <a:gd name="T18" fmla="*/ 2 w 64"/>
                <a:gd name="T19" fmla="*/ 11 h 32"/>
                <a:gd name="T20" fmla="*/ 7 w 64"/>
                <a:gd name="T21" fmla="*/ 9 h 32"/>
                <a:gd name="T22" fmla="*/ 16 w 64"/>
                <a:gd name="T23" fmla="*/ 7 h 32"/>
                <a:gd name="T24" fmla="*/ 26 w 64"/>
                <a:gd name="T25" fmla="*/ 6 h 32"/>
                <a:gd name="T26" fmla="*/ 36 w 64"/>
                <a:gd name="T27" fmla="*/ 7 h 32"/>
                <a:gd name="T28" fmla="*/ 47 w 64"/>
                <a:gd name="T29" fmla="*/ 11 h 32"/>
                <a:gd name="T30" fmla="*/ 56 w 64"/>
                <a:gd name="T31" fmla="*/ 19 h 32"/>
                <a:gd name="T32" fmla="*/ 64 w 6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32"/>
                <a:gd name="T53" fmla="*/ 64 w 6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32">
                  <a:moveTo>
                    <a:pt x="64" y="32"/>
                  </a:moveTo>
                  <a:lnTo>
                    <a:pt x="64" y="30"/>
                  </a:lnTo>
                  <a:lnTo>
                    <a:pt x="63" y="24"/>
                  </a:lnTo>
                  <a:lnTo>
                    <a:pt x="60" y="16"/>
                  </a:lnTo>
                  <a:lnTo>
                    <a:pt x="54" y="9"/>
                  </a:lnTo>
                  <a:lnTo>
                    <a:pt x="46" y="3"/>
                  </a:lnTo>
                  <a:lnTo>
                    <a:pt x="35" y="0"/>
                  </a:lnTo>
                  <a:lnTo>
                    <a:pt x="20" y="3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7" y="9"/>
                  </a:lnTo>
                  <a:lnTo>
                    <a:pt x="16" y="7"/>
                  </a:lnTo>
                  <a:lnTo>
                    <a:pt x="26" y="6"/>
                  </a:lnTo>
                  <a:lnTo>
                    <a:pt x="36" y="7"/>
                  </a:lnTo>
                  <a:lnTo>
                    <a:pt x="47" y="11"/>
                  </a:lnTo>
                  <a:lnTo>
                    <a:pt x="56" y="19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4" name="Freeform 67"/>
            <p:cNvSpPr>
              <a:spLocks/>
            </p:cNvSpPr>
            <p:nvPr/>
          </p:nvSpPr>
          <p:spPr bwMode="auto">
            <a:xfrm>
              <a:off x="2585" y="1063"/>
              <a:ext cx="44" cy="33"/>
            </a:xfrm>
            <a:custGeom>
              <a:avLst/>
              <a:gdLst>
                <a:gd name="T0" fmla="*/ 0 w 44"/>
                <a:gd name="T1" fmla="*/ 0 h 33"/>
                <a:gd name="T2" fmla="*/ 0 w 44"/>
                <a:gd name="T3" fmla="*/ 2 h 33"/>
                <a:gd name="T4" fmla="*/ 2 w 44"/>
                <a:gd name="T5" fmla="*/ 7 h 33"/>
                <a:gd name="T6" fmla="*/ 5 w 44"/>
                <a:gd name="T7" fmla="*/ 13 h 33"/>
                <a:gd name="T8" fmla="*/ 10 w 44"/>
                <a:gd name="T9" fmla="*/ 21 h 33"/>
                <a:gd name="T10" fmla="*/ 15 w 44"/>
                <a:gd name="T11" fmla="*/ 28 h 33"/>
                <a:gd name="T12" fmla="*/ 23 w 44"/>
                <a:gd name="T13" fmla="*/ 32 h 33"/>
                <a:gd name="T14" fmla="*/ 33 w 44"/>
                <a:gd name="T15" fmla="*/ 33 h 33"/>
                <a:gd name="T16" fmla="*/ 44 w 44"/>
                <a:gd name="T17" fmla="*/ 30 h 33"/>
                <a:gd name="T18" fmla="*/ 42 w 44"/>
                <a:gd name="T19" fmla="*/ 31 h 33"/>
                <a:gd name="T20" fmla="*/ 38 w 44"/>
                <a:gd name="T21" fmla="*/ 32 h 33"/>
                <a:gd name="T22" fmla="*/ 31 w 44"/>
                <a:gd name="T23" fmla="*/ 33 h 33"/>
                <a:gd name="T24" fmla="*/ 23 w 44"/>
                <a:gd name="T25" fmla="*/ 33 h 33"/>
                <a:gd name="T26" fmla="*/ 15 w 44"/>
                <a:gd name="T27" fmla="*/ 30 h 33"/>
                <a:gd name="T28" fmla="*/ 9 w 44"/>
                <a:gd name="T29" fmla="*/ 25 h 33"/>
                <a:gd name="T30" fmla="*/ 3 w 44"/>
                <a:gd name="T31" fmla="*/ 16 h 33"/>
                <a:gd name="T32" fmla="*/ 0 w 44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3"/>
                <a:gd name="T53" fmla="*/ 44 w 44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3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5" y="28"/>
                  </a:lnTo>
                  <a:lnTo>
                    <a:pt x="23" y="32"/>
                  </a:lnTo>
                  <a:lnTo>
                    <a:pt x="33" y="33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1" y="33"/>
                  </a:lnTo>
                  <a:lnTo>
                    <a:pt x="23" y="33"/>
                  </a:lnTo>
                  <a:lnTo>
                    <a:pt x="15" y="30"/>
                  </a:lnTo>
                  <a:lnTo>
                    <a:pt x="9" y="25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5" name="Freeform 68"/>
            <p:cNvSpPr>
              <a:spLocks/>
            </p:cNvSpPr>
            <p:nvPr/>
          </p:nvSpPr>
          <p:spPr bwMode="auto">
            <a:xfrm>
              <a:off x="2615" y="1013"/>
              <a:ext cx="48" cy="29"/>
            </a:xfrm>
            <a:custGeom>
              <a:avLst/>
              <a:gdLst>
                <a:gd name="T0" fmla="*/ 48 w 48"/>
                <a:gd name="T1" fmla="*/ 29 h 29"/>
                <a:gd name="T2" fmla="*/ 48 w 48"/>
                <a:gd name="T3" fmla="*/ 28 h 29"/>
                <a:gd name="T4" fmla="*/ 45 w 48"/>
                <a:gd name="T5" fmla="*/ 26 h 29"/>
                <a:gd name="T6" fmla="*/ 42 w 48"/>
                <a:gd name="T7" fmla="*/ 21 h 29"/>
                <a:gd name="T8" fmla="*/ 38 w 48"/>
                <a:gd name="T9" fmla="*/ 17 h 29"/>
                <a:gd name="T10" fmla="*/ 31 w 48"/>
                <a:gd name="T11" fmla="*/ 12 h 29"/>
                <a:gd name="T12" fmla="*/ 23 w 48"/>
                <a:gd name="T13" fmla="*/ 8 h 29"/>
                <a:gd name="T14" fmla="*/ 12 w 48"/>
                <a:gd name="T15" fmla="*/ 6 h 29"/>
                <a:gd name="T16" fmla="*/ 0 w 48"/>
                <a:gd name="T17" fmla="*/ 3 h 29"/>
                <a:gd name="T18" fmla="*/ 2 w 48"/>
                <a:gd name="T19" fmla="*/ 2 h 29"/>
                <a:gd name="T20" fmla="*/ 7 w 48"/>
                <a:gd name="T21" fmla="*/ 1 h 29"/>
                <a:gd name="T22" fmla="*/ 13 w 48"/>
                <a:gd name="T23" fmla="*/ 0 h 29"/>
                <a:gd name="T24" fmla="*/ 22 w 48"/>
                <a:gd name="T25" fmla="*/ 0 h 29"/>
                <a:gd name="T26" fmla="*/ 30 w 48"/>
                <a:gd name="T27" fmla="*/ 2 h 29"/>
                <a:gd name="T28" fmla="*/ 38 w 48"/>
                <a:gd name="T29" fmla="*/ 7 h 29"/>
                <a:gd name="T30" fmla="*/ 44 w 48"/>
                <a:gd name="T31" fmla="*/ 16 h 29"/>
                <a:gd name="T32" fmla="*/ 48 w 48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9"/>
                <a:gd name="T53" fmla="*/ 48 w 4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9">
                  <a:moveTo>
                    <a:pt x="48" y="29"/>
                  </a:moveTo>
                  <a:lnTo>
                    <a:pt x="48" y="28"/>
                  </a:lnTo>
                  <a:lnTo>
                    <a:pt x="45" y="26"/>
                  </a:lnTo>
                  <a:lnTo>
                    <a:pt x="42" y="21"/>
                  </a:lnTo>
                  <a:lnTo>
                    <a:pt x="38" y="17"/>
                  </a:lnTo>
                  <a:lnTo>
                    <a:pt x="31" y="12"/>
                  </a:lnTo>
                  <a:lnTo>
                    <a:pt x="23" y="8"/>
                  </a:lnTo>
                  <a:lnTo>
                    <a:pt x="1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7"/>
                  </a:lnTo>
                  <a:lnTo>
                    <a:pt x="44" y="16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6" name="Freeform 69"/>
            <p:cNvSpPr>
              <a:spLocks/>
            </p:cNvSpPr>
            <p:nvPr/>
          </p:nvSpPr>
          <p:spPr bwMode="auto">
            <a:xfrm>
              <a:off x="2719" y="1052"/>
              <a:ext cx="31" cy="24"/>
            </a:xfrm>
            <a:custGeom>
              <a:avLst/>
              <a:gdLst>
                <a:gd name="T0" fmla="*/ 31 w 31"/>
                <a:gd name="T1" fmla="*/ 24 h 24"/>
                <a:gd name="T2" fmla="*/ 31 w 31"/>
                <a:gd name="T3" fmla="*/ 23 h 24"/>
                <a:gd name="T4" fmla="*/ 31 w 31"/>
                <a:gd name="T5" fmla="*/ 19 h 24"/>
                <a:gd name="T6" fmla="*/ 31 w 31"/>
                <a:gd name="T7" fmla="*/ 14 h 24"/>
                <a:gd name="T8" fmla="*/ 29 w 31"/>
                <a:gd name="T9" fmla="*/ 9 h 24"/>
                <a:gd name="T10" fmla="*/ 26 w 31"/>
                <a:gd name="T11" fmla="*/ 4 h 24"/>
                <a:gd name="T12" fmla="*/ 20 w 31"/>
                <a:gd name="T13" fmla="*/ 1 h 24"/>
                <a:gd name="T14" fmla="*/ 12 w 31"/>
                <a:gd name="T15" fmla="*/ 0 h 24"/>
                <a:gd name="T16" fmla="*/ 0 w 31"/>
                <a:gd name="T17" fmla="*/ 3 h 24"/>
                <a:gd name="T18" fmla="*/ 2 w 31"/>
                <a:gd name="T19" fmla="*/ 2 h 24"/>
                <a:gd name="T20" fmla="*/ 9 w 31"/>
                <a:gd name="T21" fmla="*/ 2 h 24"/>
                <a:gd name="T22" fmla="*/ 19 w 31"/>
                <a:gd name="T23" fmla="*/ 9 h 24"/>
                <a:gd name="T24" fmla="*/ 31 w 31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31" y="24"/>
                  </a:moveTo>
                  <a:lnTo>
                    <a:pt x="31" y="23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29" y="9"/>
                  </a:lnTo>
                  <a:lnTo>
                    <a:pt x="26" y="4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0" y="3"/>
                  </a:lnTo>
                  <a:lnTo>
                    <a:pt x="2" y="2"/>
                  </a:lnTo>
                  <a:lnTo>
                    <a:pt x="9" y="2"/>
                  </a:lnTo>
                  <a:lnTo>
                    <a:pt x="19" y="9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7" name="Freeform 70"/>
            <p:cNvSpPr>
              <a:spLocks/>
            </p:cNvSpPr>
            <p:nvPr/>
          </p:nvSpPr>
          <p:spPr bwMode="auto">
            <a:xfrm>
              <a:off x="2623" y="1040"/>
              <a:ext cx="25" cy="19"/>
            </a:xfrm>
            <a:custGeom>
              <a:avLst/>
              <a:gdLst>
                <a:gd name="T0" fmla="*/ 25 w 25"/>
                <a:gd name="T1" fmla="*/ 19 h 19"/>
                <a:gd name="T2" fmla="*/ 24 w 25"/>
                <a:gd name="T3" fmla="*/ 14 h 19"/>
                <a:gd name="T4" fmla="*/ 19 w 25"/>
                <a:gd name="T5" fmla="*/ 6 h 19"/>
                <a:gd name="T6" fmla="*/ 11 w 25"/>
                <a:gd name="T7" fmla="*/ 1 h 19"/>
                <a:gd name="T8" fmla="*/ 0 w 25"/>
                <a:gd name="T9" fmla="*/ 2 h 19"/>
                <a:gd name="T10" fmla="*/ 4 w 25"/>
                <a:gd name="T11" fmla="*/ 1 h 19"/>
                <a:gd name="T12" fmla="*/ 14 w 25"/>
                <a:gd name="T13" fmla="*/ 0 h 19"/>
                <a:gd name="T14" fmla="*/ 24 w 25"/>
                <a:gd name="T15" fmla="*/ 4 h 19"/>
                <a:gd name="T16" fmla="*/ 25 w 25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9"/>
                <a:gd name="T29" fmla="*/ 25 w 2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9">
                  <a:moveTo>
                    <a:pt x="25" y="19"/>
                  </a:moveTo>
                  <a:lnTo>
                    <a:pt x="24" y="14"/>
                  </a:lnTo>
                  <a:lnTo>
                    <a:pt x="19" y="6"/>
                  </a:lnTo>
                  <a:lnTo>
                    <a:pt x="11" y="1"/>
                  </a:lnTo>
                  <a:lnTo>
                    <a:pt x="0" y="2"/>
                  </a:lnTo>
                  <a:lnTo>
                    <a:pt x="4" y="1"/>
                  </a:lnTo>
                  <a:lnTo>
                    <a:pt x="14" y="0"/>
                  </a:lnTo>
                  <a:lnTo>
                    <a:pt x="24" y="4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8" name="Freeform 71"/>
            <p:cNvSpPr>
              <a:spLocks/>
            </p:cNvSpPr>
            <p:nvPr/>
          </p:nvSpPr>
          <p:spPr bwMode="auto">
            <a:xfrm>
              <a:off x="2625" y="1041"/>
              <a:ext cx="14" cy="19"/>
            </a:xfrm>
            <a:custGeom>
              <a:avLst/>
              <a:gdLst>
                <a:gd name="T0" fmla="*/ 8 w 14"/>
                <a:gd name="T1" fmla="*/ 19 h 19"/>
                <a:gd name="T2" fmla="*/ 4 w 14"/>
                <a:gd name="T3" fmla="*/ 18 h 19"/>
                <a:gd name="T4" fmla="*/ 2 w 14"/>
                <a:gd name="T5" fmla="*/ 15 h 19"/>
                <a:gd name="T6" fmla="*/ 1 w 14"/>
                <a:gd name="T7" fmla="*/ 13 h 19"/>
                <a:gd name="T8" fmla="*/ 0 w 14"/>
                <a:gd name="T9" fmla="*/ 10 h 19"/>
                <a:gd name="T10" fmla="*/ 1 w 14"/>
                <a:gd name="T11" fmla="*/ 6 h 19"/>
                <a:gd name="T12" fmla="*/ 2 w 14"/>
                <a:gd name="T13" fmla="*/ 3 h 19"/>
                <a:gd name="T14" fmla="*/ 5 w 14"/>
                <a:gd name="T15" fmla="*/ 1 h 19"/>
                <a:gd name="T16" fmla="*/ 8 w 14"/>
                <a:gd name="T17" fmla="*/ 0 h 19"/>
                <a:gd name="T18" fmla="*/ 11 w 14"/>
                <a:gd name="T19" fmla="*/ 1 h 19"/>
                <a:gd name="T20" fmla="*/ 13 w 14"/>
                <a:gd name="T21" fmla="*/ 3 h 19"/>
                <a:gd name="T22" fmla="*/ 14 w 14"/>
                <a:gd name="T23" fmla="*/ 6 h 19"/>
                <a:gd name="T24" fmla="*/ 14 w 14"/>
                <a:gd name="T25" fmla="*/ 10 h 19"/>
                <a:gd name="T26" fmla="*/ 14 w 14"/>
                <a:gd name="T27" fmla="*/ 13 h 19"/>
                <a:gd name="T28" fmla="*/ 13 w 14"/>
                <a:gd name="T29" fmla="*/ 15 h 19"/>
                <a:gd name="T30" fmla="*/ 11 w 14"/>
                <a:gd name="T31" fmla="*/ 18 h 19"/>
                <a:gd name="T32" fmla="*/ 8 w 14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9"/>
                <a:gd name="T53" fmla="*/ 14 w 14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9">
                  <a:moveTo>
                    <a:pt x="8" y="19"/>
                  </a:moveTo>
                  <a:lnTo>
                    <a:pt x="4" y="18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8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79" name="Freeform 72"/>
            <p:cNvSpPr>
              <a:spLocks/>
            </p:cNvSpPr>
            <p:nvPr/>
          </p:nvSpPr>
          <p:spPr bwMode="auto">
            <a:xfrm>
              <a:off x="2724" y="1055"/>
              <a:ext cx="15" cy="18"/>
            </a:xfrm>
            <a:custGeom>
              <a:avLst/>
              <a:gdLst>
                <a:gd name="T0" fmla="*/ 7 w 15"/>
                <a:gd name="T1" fmla="*/ 18 h 18"/>
                <a:gd name="T2" fmla="*/ 4 w 15"/>
                <a:gd name="T3" fmla="*/ 17 h 18"/>
                <a:gd name="T4" fmla="*/ 2 w 15"/>
                <a:gd name="T5" fmla="*/ 15 h 18"/>
                <a:gd name="T6" fmla="*/ 1 w 15"/>
                <a:gd name="T7" fmla="*/ 13 h 18"/>
                <a:gd name="T8" fmla="*/ 0 w 15"/>
                <a:gd name="T9" fmla="*/ 9 h 18"/>
                <a:gd name="T10" fmla="*/ 1 w 15"/>
                <a:gd name="T11" fmla="*/ 6 h 18"/>
                <a:gd name="T12" fmla="*/ 2 w 15"/>
                <a:gd name="T13" fmla="*/ 3 h 18"/>
                <a:gd name="T14" fmla="*/ 5 w 15"/>
                <a:gd name="T15" fmla="*/ 1 h 18"/>
                <a:gd name="T16" fmla="*/ 7 w 15"/>
                <a:gd name="T17" fmla="*/ 0 h 18"/>
                <a:gd name="T18" fmla="*/ 11 w 15"/>
                <a:gd name="T19" fmla="*/ 1 h 18"/>
                <a:gd name="T20" fmla="*/ 13 w 15"/>
                <a:gd name="T21" fmla="*/ 3 h 18"/>
                <a:gd name="T22" fmla="*/ 14 w 15"/>
                <a:gd name="T23" fmla="*/ 6 h 18"/>
                <a:gd name="T24" fmla="*/ 15 w 15"/>
                <a:gd name="T25" fmla="*/ 9 h 18"/>
                <a:gd name="T26" fmla="*/ 14 w 15"/>
                <a:gd name="T27" fmla="*/ 13 h 18"/>
                <a:gd name="T28" fmla="*/ 13 w 15"/>
                <a:gd name="T29" fmla="*/ 15 h 18"/>
                <a:gd name="T30" fmla="*/ 11 w 15"/>
                <a:gd name="T31" fmla="*/ 17 h 18"/>
                <a:gd name="T32" fmla="*/ 7 w 15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7" y="18"/>
                  </a:moveTo>
                  <a:lnTo>
                    <a:pt x="4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0" name="Freeform 73"/>
            <p:cNvSpPr>
              <a:spLocks/>
            </p:cNvSpPr>
            <p:nvPr/>
          </p:nvSpPr>
          <p:spPr bwMode="auto">
            <a:xfrm>
              <a:off x="2685" y="1040"/>
              <a:ext cx="10" cy="43"/>
            </a:xfrm>
            <a:custGeom>
              <a:avLst/>
              <a:gdLst>
                <a:gd name="T0" fmla="*/ 10 w 10"/>
                <a:gd name="T1" fmla="*/ 0 h 43"/>
                <a:gd name="T2" fmla="*/ 8 w 10"/>
                <a:gd name="T3" fmla="*/ 2 h 43"/>
                <a:gd name="T4" fmla="*/ 3 w 10"/>
                <a:gd name="T5" fmla="*/ 9 h 43"/>
                <a:gd name="T6" fmla="*/ 0 w 10"/>
                <a:gd name="T7" fmla="*/ 22 h 43"/>
                <a:gd name="T8" fmla="*/ 3 w 10"/>
                <a:gd name="T9" fmla="*/ 43 h 43"/>
                <a:gd name="T10" fmla="*/ 3 w 10"/>
                <a:gd name="T11" fmla="*/ 38 h 43"/>
                <a:gd name="T12" fmla="*/ 2 w 10"/>
                <a:gd name="T13" fmla="*/ 25 h 43"/>
                <a:gd name="T14" fmla="*/ 4 w 10"/>
                <a:gd name="T15" fmla="*/ 11 h 43"/>
                <a:gd name="T16" fmla="*/ 1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10" y="0"/>
                  </a:moveTo>
                  <a:lnTo>
                    <a:pt x="8" y="2"/>
                  </a:lnTo>
                  <a:lnTo>
                    <a:pt x="3" y="9"/>
                  </a:lnTo>
                  <a:lnTo>
                    <a:pt x="0" y="22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2" y="25"/>
                  </a:lnTo>
                  <a:lnTo>
                    <a:pt x="4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1" name="Freeform 74"/>
            <p:cNvSpPr>
              <a:spLocks/>
            </p:cNvSpPr>
            <p:nvPr/>
          </p:nvSpPr>
          <p:spPr bwMode="auto">
            <a:xfrm>
              <a:off x="2788" y="925"/>
              <a:ext cx="89" cy="96"/>
            </a:xfrm>
            <a:custGeom>
              <a:avLst/>
              <a:gdLst>
                <a:gd name="T0" fmla="*/ 0 w 89"/>
                <a:gd name="T1" fmla="*/ 0 h 96"/>
                <a:gd name="T2" fmla="*/ 5 w 89"/>
                <a:gd name="T3" fmla="*/ 1 h 96"/>
                <a:gd name="T4" fmla="*/ 15 w 89"/>
                <a:gd name="T5" fmla="*/ 4 h 96"/>
                <a:gd name="T6" fmla="*/ 29 w 89"/>
                <a:gd name="T7" fmla="*/ 9 h 96"/>
                <a:gd name="T8" fmla="*/ 47 w 89"/>
                <a:gd name="T9" fmla="*/ 17 h 96"/>
                <a:gd name="T10" fmla="*/ 62 w 89"/>
                <a:gd name="T11" fmla="*/ 29 h 96"/>
                <a:gd name="T12" fmla="*/ 77 w 89"/>
                <a:gd name="T13" fmla="*/ 46 h 96"/>
                <a:gd name="T14" fmla="*/ 87 w 89"/>
                <a:gd name="T15" fmla="*/ 68 h 96"/>
                <a:gd name="T16" fmla="*/ 89 w 89"/>
                <a:gd name="T17" fmla="*/ 96 h 96"/>
                <a:gd name="T18" fmla="*/ 88 w 89"/>
                <a:gd name="T19" fmla="*/ 92 h 96"/>
                <a:gd name="T20" fmla="*/ 86 w 89"/>
                <a:gd name="T21" fmla="*/ 85 h 96"/>
                <a:gd name="T22" fmla="*/ 81 w 89"/>
                <a:gd name="T23" fmla="*/ 74 h 96"/>
                <a:gd name="T24" fmla="*/ 73 w 89"/>
                <a:gd name="T25" fmla="*/ 59 h 96"/>
                <a:gd name="T26" fmla="*/ 62 w 89"/>
                <a:gd name="T27" fmla="*/ 44 h 96"/>
                <a:gd name="T28" fmla="*/ 47 w 89"/>
                <a:gd name="T29" fmla="*/ 28 h 96"/>
                <a:gd name="T30" fmla="*/ 27 w 89"/>
                <a:gd name="T31" fmla="*/ 12 h 96"/>
                <a:gd name="T32" fmla="*/ 0 w 89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96"/>
                <a:gd name="T53" fmla="*/ 89 w 89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96">
                  <a:moveTo>
                    <a:pt x="0" y="0"/>
                  </a:moveTo>
                  <a:lnTo>
                    <a:pt x="5" y="1"/>
                  </a:lnTo>
                  <a:lnTo>
                    <a:pt x="15" y="4"/>
                  </a:lnTo>
                  <a:lnTo>
                    <a:pt x="29" y="9"/>
                  </a:lnTo>
                  <a:lnTo>
                    <a:pt x="47" y="17"/>
                  </a:lnTo>
                  <a:lnTo>
                    <a:pt x="62" y="29"/>
                  </a:lnTo>
                  <a:lnTo>
                    <a:pt x="77" y="46"/>
                  </a:lnTo>
                  <a:lnTo>
                    <a:pt x="87" y="68"/>
                  </a:lnTo>
                  <a:lnTo>
                    <a:pt x="89" y="96"/>
                  </a:lnTo>
                  <a:lnTo>
                    <a:pt x="88" y="92"/>
                  </a:lnTo>
                  <a:lnTo>
                    <a:pt x="86" y="85"/>
                  </a:lnTo>
                  <a:lnTo>
                    <a:pt x="81" y="74"/>
                  </a:lnTo>
                  <a:lnTo>
                    <a:pt x="73" y="59"/>
                  </a:lnTo>
                  <a:lnTo>
                    <a:pt x="62" y="44"/>
                  </a:lnTo>
                  <a:lnTo>
                    <a:pt x="47" y="28"/>
                  </a:lnTo>
                  <a:lnTo>
                    <a:pt x="2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2" name="Freeform 75"/>
            <p:cNvSpPr>
              <a:spLocks/>
            </p:cNvSpPr>
            <p:nvPr/>
          </p:nvSpPr>
          <p:spPr bwMode="auto">
            <a:xfrm>
              <a:off x="2885" y="1029"/>
              <a:ext cx="30" cy="73"/>
            </a:xfrm>
            <a:custGeom>
              <a:avLst/>
              <a:gdLst>
                <a:gd name="T0" fmla="*/ 0 w 30"/>
                <a:gd name="T1" fmla="*/ 0 h 73"/>
                <a:gd name="T2" fmla="*/ 2 w 30"/>
                <a:gd name="T3" fmla="*/ 1 h 73"/>
                <a:gd name="T4" fmla="*/ 9 w 30"/>
                <a:gd name="T5" fmla="*/ 3 h 73"/>
                <a:gd name="T6" fmla="*/ 18 w 30"/>
                <a:gd name="T7" fmla="*/ 7 h 73"/>
                <a:gd name="T8" fmla="*/ 24 w 30"/>
                <a:gd name="T9" fmla="*/ 14 h 73"/>
                <a:gd name="T10" fmla="*/ 30 w 30"/>
                <a:gd name="T11" fmla="*/ 24 h 73"/>
                <a:gd name="T12" fmla="*/ 30 w 30"/>
                <a:gd name="T13" fmla="*/ 37 h 73"/>
                <a:gd name="T14" fmla="*/ 22 w 30"/>
                <a:gd name="T15" fmla="*/ 53 h 73"/>
                <a:gd name="T16" fmla="*/ 5 w 30"/>
                <a:gd name="T17" fmla="*/ 73 h 73"/>
                <a:gd name="T18" fmla="*/ 8 w 30"/>
                <a:gd name="T19" fmla="*/ 71 h 73"/>
                <a:gd name="T20" fmla="*/ 11 w 30"/>
                <a:gd name="T21" fmla="*/ 64 h 73"/>
                <a:gd name="T22" fmla="*/ 15 w 30"/>
                <a:gd name="T23" fmla="*/ 54 h 73"/>
                <a:gd name="T24" fmla="*/ 20 w 30"/>
                <a:gd name="T25" fmla="*/ 42 h 73"/>
                <a:gd name="T26" fmla="*/ 22 w 30"/>
                <a:gd name="T27" fmla="*/ 30 h 73"/>
                <a:gd name="T28" fmla="*/ 21 w 30"/>
                <a:gd name="T29" fmla="*/ 17 h 73"/>
                <a:gd name="T30" fmla="*/ 13 w 30"/>
                <a:gd name="T31" fmla="*/ 7 h 73"/>
                <a:gd name="T32" fmla="*/ 0 w 30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73"/>
                <a:gd name="T53" fmla="*/ 30 w 30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73">
                  <a:moveTo>
                    <a:pt x="0" y="0"/>
                  </a:moveTo>
                  <a:lnTo>
                    <a:pt x="2" y="1"/>
                  </a:lnTo>
                  <a:lnTo>
                    <a:pt x="9" y="3"/>
                  </a:lnTo>
                  <a:lnTo>
                    <a:pt x="18" y="7"/>
                  </a:lnTo>
                  <a:lnTo>
                    <a:pt x="24" y="14"/>
                  </a:lnTo>
                  <a:lnTo>
                    <a:pt x="30" y="24"/>
                  </a:lnTo>
                  <a:lnTo>
                    <a:pt x="30" y="37"/>
                  </a:lnTo>
                  <a:lnTo>
                    <a:pt x="22" y="53"/>
                  </a:lnTo>
                  <a:lnTo>
                    <a:pt x="5" y="73"/>
                  </a:lnTo>
                  <a:lnTo>
                    <a:pt x="8" y="71"/>
                  </a:lnTo>
                  <a:lnTo>
                    <a:pt x="11" y="64"/>
                  </a:lnTo>
                  <a:lnTo>
                    <a:pt x="15" y="54"/>
                  </a:lnTo>
                  <a:lnTo>
                    <a:pt x="20" y="42"/>
                  </a:lnTo>
                  <a:lnTo>
                    <a:pt x="22" y="30"/>
                  </a:lnTo>
                  <a:lnTo>
                    <a:pt x="21" y="17"/>
                  </a:ln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3" name="Freeform 76"/>
            <p:cNvSpPr>
              <a:spLocks/>
            </p:cNvSpPr>
            <p:nvPr/>
          </p:nvSpPr>
          <p:spPr bwMode="auto">
            <a:xfrm>
              <a:off x="2794" y="1022"/>
              <a:ext cx="23" cy="71"/>
            </a:xfrm>
            <a:custGeom>
              <a:avLst/>
              <a:gdLst>
                <a:gd name="T0" fmla="*/ 15 w 23"/>
                <a:gd name="T1" fmla="*/ 0 h 71"/>
                <a:gd name="T2" fmla="*/ 16 w 23"/>
                <a:gd name="T3" fmla="*/ 2 h 71"/>
                <a:gd name="T4" fmla="*/ 19 w 23"/>
                <a:gd name="T5" fmla="*/ 8 h 71"/>
                <a:gd name="T6" fmla="*/ 21 w 23"/>
                <a:gd name="T7" fmla="*/ 15 h 71"/>
                <a:gd name="T8" fmla="*/ 23 w 23"/>
                <a:gd name="T9" fmla="*/ 25 h 71"/>
                <a:gd name="T10" fmla="*/ 23 w 23"/>
                <a:gd name="T11" fmla="*/ 37 h 71"/>
                <a:gd name="T12" fmla="*/ 20 w 23"/>
                <a:gd name="T13" fmla="*/ 49 h 71"/>
                <a:gd name="T14" fmla="*/ 12 w 23"/>
                <a:gd name="T15" fmla="*/ 60 h 71"/>
                <a:gd name="T16" fmla="*/ 0 w 23"/>
                <a:gd name="T17" fmla="*/ 71 h 71"/>
                <a:gd name="T18" fmla="*/ 3 w 23"/>
                <a:gd name="T19" fmla="*/ 66 h 71"/>
                <a:gd name="T20" fmla="*/ 11 w 23"/>
                <a:gd name="T21" fmla="*/ 51 h 71"/>
                <a:gd name="T22" fmla="*/ 16 w 23"/>
                <a:gd name="T23" fmla="*/ 29 h 71"/>
                <a:gd name="T24" fmla="*/ 15 w 23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71"/>
                <a:gd name="T41" fmla="*/ 23 w 2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71">
                  <a:moveTo>
                    <a:pt x="15" y="0"/>
                  </a:moveTo>
                  <a:lnTo>
                    <a:pt x="16" y="2"/>
                  </a:lnTo>
                  <a:lnTo>
                    <a:pt x="19" y="8"/>
                  </a:lnTo>
                  <a:lnTo>
                    <a:pt x="21" y="15"/>
                  </a:lnTo>
                  <a:lnTo>
                    <a:pt x="23" y="25"/>
                  </a:lnTo>
                  <a:lnTo>
                    <a:pt x="23" y="37"/>
                  </a:lnTo>
                  <a:lnTo>
                    <a:pt x="20" y="49"/>
                  </a:lnTo>
                  <a:lnTo>
                    <a:pt x="12" y="60"/>
                  </a:lnTo>
                  <a:lnTo>
                    <a:pt x="0" y="71"/>
                  </a:lnTo>
                  <a:lnTo>
                    <a:pt x="3" y="66"/>
                  </a:lnTo>
                  <a:lnTo>
                    <a:pt x="11" y="51"/>
                  </a:lnTo>
                  <a:lnTo>
                    <a:pt x="16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4" name="Freeform 77"/>
            <p:cNvSpPr>
              <a:spLocks/>
            </p:cNvSpPr>
            <p:nvPr/>
          </p:nvSpPr>
          <p:spPr bwMode="auto">
            <a:xfrm>
              <a:off x="2818" y="1000"/>
              <a:ext cx="61" cy="30"/>
            </a:xfrm>
            <a:custGeom>
              <a:avLst/>
              <a:gdLst>
                <a:gd name="T0" fmla="*/ 0 w 61"/>
                <a:gd name="T1" fmla="*/ 4 h 30"/>
                <a:gd name="T2" fmla="*/ 2 w 61"/>
                <a:gd name="T3" fmla="*/ 3 h 30"/>
                <a:gd name="T4" fmla="*/ 8 w 61"/>
                <a:gd name="T5" fmla="*/ 2 h 30"/>
                <a:gd name="T6" fmla="*/ 16 w 61"/>
                <a:gd name="T7" fmla="*/ 0 h 30"/>
                <a:gd name="T8" fmla="*/ 25 w 61"/>
                <a:gd name="T9" fmla="*/ 0 h 30"/>
                <a:gd name="T10" fmla="*/ 35 w 61"/>
                <a:gd name="T11" fmla="*/ 2 h 30"/>
                <a:gd name="T12" fmla="*/ 46 w 61"/>
                <a:gd name="T13" fmla="*/ 6 h 30"/>
                <a:gd name="T14" fmla="*/ 55 w 61"/>
                <a:gd name="T15" fmla="*/ 15 h 30"/>
                <a:gd name="T16" fmla="*/ 61 w 61"/>
                <a:gd name="T17" fmla="*/ 30 h 30"/>
                <a:gd name="T18" fmla="*/ 60 w 61"/>
                <a:gd name="T19" fmla="*/ 29 h 30"/>
                <a:gd name="T20" fmla="*/ 58 w 61"/>
                <a:gd name="T21" fmla="*/ 25 h 30"/>
                <a:gd name="T22" fmla="*/ 53 w 61"/>
                <a:gd name="T23" fmla="*/ 21 h 30"/>
                <a:gd name="T24" fmla="*/ 48 w 61"/>
                <a:gd name="T25" fmla="*/ 16 h 30"/>
                <a:gd name="T26" fmla="*/ 39 w 61"/>
                <a:gd name="T27" fmla="*/ 12 h 30"/>
                <a:gd name="T28" fmla="*/ 28 w 61"/>
                <a:gd name="T29" fmla="*/ 7 h 30"/>
                <a:gd name="T30" fmla="*/ 16 w 61"/>
                <a:gd name="T31" fmla="*/ 5 h 30"/>
                <a:gd name="T32" fmla="*/ 0 w 61"/>
                <a:gd name="T33" fmla="*/ 4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0"/>
                <a:gd name="T53" fmla="*/ 61 w 6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0">
                  <a:moveTo>
                    <a:pt x="0" y="4"/>
                  </a:moveTo>
                  <a:lnTo>
                    <a:pt x="2" y="3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5" y="2"/>
                  </a:lnTo>
                  <a:lnTo>
                    <a:pt x="46" y="6"/>
                  </a:lnTo>
                  <a:lnTo>
                    <a:pt x="55" y="15"/>
                  </a:lnTo>
                  <a:lnTo>
                    <a:pt x="61" y="30"/>
                  </a:lnTo>
                  <a:lnTo>
                    <a:pt x="60" y="29"/>
                  </a:lnTo>
                  <a:lnTo>
                    <a:pt x="58" y="25"/>
                  </a:lnTo>
                  <a:lnTo>
                    <a:pt x="53" y="21"/>
                  </a:lnTo>
                  <a:lnTo>
                    <a:pt x="48" y="16"/>
                  </a:lnTo>
                  <a:lnTo>
                    <a:pt x="39" y="12"/>
                  </a:lnTo>
                  <a:lnTo>
                    <a:pt x="28" y="7"/>
                  </a:lnTo>
                  <a:lnTo>
                    <a:pt x="16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5" name="Freeform 78"/>
            <p:cNvSpPr>
              <a:spLocks/>
            </p:cNvSpPr>
            <p:nvPr/>
          </p:nvSpPr>
          <p:spPr bwMode="auto">
            <a:xfrm>
              <a:off x="2704" y="899"/>
              <a:ext cx="90" cy="50"/>
            </a:xfrm>
            <a:custGeom>
              <a:avLst/>
              <a:gdLst>
                <a:gd name="T0" fmla="*/ 90 w 90"/>
                <a:gd name="T1" fmla="*/ 50 h 50"/>
                <a:gd name="T2" fmla="*/ 89 w 90"/>
                <a:gd name="T3" fmla="*/ 46 h 50"/>
                <a:gd name="T4" fmla="*/ 83 w 90"/>
                <a:gd name="T5" fmla="*/ 37 h 50"/>
                <a:gd name="T6" fmla="*/ 76 w 90"/>
                <a:gd name="T7" fmla="*/ 26 h 50"/>
                <a:gd name="T8" fmla="*/ 65 w 90"/>
                <a:gd name="T9" fmla="*/ 14 h 50"/>
                <a:gd name="T10" fmla="*/ 53 w 90"/>
                <a:gd name="T11" fmla="*/ 5 h 50"/>
                <a:gd name="T12" fmla="*/ 37 w 90"/>
                <a:gd name="T13" fmla="*/ 0 h 50"/>
                <a:gd name="T14" fmla="*/ 20 w 90"/>
                <a:gd name="T15" fmla="*/ 2 h 50"/>
                <a:gd name="T16" fmla="*/ 0 w 90"/>
                <a:gd name="T17" fmla="*/ 14 h 50"/>
                <a:gd name="T18" fmla="*/ 1 w 90"/>
                <a:gd name="T19" fmla="*/ 13 h 50"/>
                <a:gd name="T20" fmla="*/ 6 w 90"/>
                <a:gd name="T21" fmla="*/ 10 h 50"/>
                <a:gd name="T22" fmla="*/ 13 w 90"/>
                <a:gd name="T23" fmla="*/ 5 h 50"/>
                <a:gd name="T24" fmla="*/ 24 w 90"/>
                <a:gd name="T25" fmla="*/ 4 h 50"/>
                <a:gd name="T26" fmla="*/ 36 w 90"/>
                <a:gd name="T27" fmla="*/ 5 h 50"/>
                <a:gd name="T28" fmla="*/ 52 w 90"/>
                <a:gd name="T29" fmla="*/ 13 h 50"/>
                <a:gd name="T30" fmla="*/ 70 w 90"/>
                <a:gd name="T31" fmla="*/ 26 h 50"/>
                <a:gd name="T32" fmla="*/ 90 w 90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50"/>
                  </a:moveTo>
                  <a:lnTo>
                    <a:pt x="89" y="46"/>
                  </a:lnTo>
                  <a:lnTo>
                    <a:pt x="83" y="37"/>
                  </a:lnTo>
                  <a:lnTo>
                    <a:pt x="76" y="26"/>
                  </a:lnTo>
                  <a:lnTo>
                    <a:pt x="65" y="14"/>
                  </a:lnTo>
                  <a:lnTo>
                    <a:pt x="53" y="5"/>
                  </a:lnTo>
                  <a:lnTo>
                    <a:pt x="37" y="0"/>
                  </a:lnTo>
                  <a:lnTo>
                    <a:pt x="20" y="2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4" y="4"/>
                  </a:lnTo>
                  <a:lnTo>
                    <a:pt x="36" y="5"/>
                  </a:lnTo>
                  <a:lnTo>
                    <a:pt x="52" y="13"/>
                  </a:lnTo>
                  <a:lnTo>
                    <a:pt x="70" y="26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6" name="Freeform 79"/>
            <p:cNvSpPr>
              <a:spLocks/>
            </p:cNvSpPr>
            <p:nvPr/>
          </p:nvSpPr>
          <p:spPr bwMode="auto">
            <a:xfrm>
              <a:off x="2680" y="899"/>
              <a:ext cx="94" cy="43"/>
            </a:xfrm>
            <a:custGeom>
              <a:avLst/>
              <a:gdLst>
                <a:gd name="T0" fmla="*/ 94 w 94"/>
                <a:gd name="T1" fmla="*/ 43 h 43"/>
                <a:gd name="T2" fmla="*/ 91 w 94"/>
                <a:gd name="T3" fmla="*/ 40 h 43"/>
                <a:gd name="T4" fmla="*/ 86 w 94"/>
                <a:gd name="T5" fmla="*/ 32 h 43"/>
                <a:gd name="T6" fmla="*/ 76 w 94"/>
                <a:gd name="T7" fmla="*/ 22 h 43"/>
                <a:gd name="T8" fmla="*/ 64 w 94"/>
                <a:gd name="T9" fmla="*/ 11 h 43"/>
                <a:gd name="T10" fmla="*/ 49 w 94"/>
                <a:gd name="T11" fmla="*/ 3 h 43"/>
                <a:gd name="T12" fmla="*/ 34 w 94"/>
                <a:gd name="T13" fmla="*/ 0 h 43"/>
                <a:gd name="T14" fmla="*/ 17 w 94"/>
                <a:gd name="T15" fmla="*/ 4 h 43"/>
                <a:gd name="T16" fmla="*/ 0 w 94"/>
                <a:gd name="T17" fmla="*/ 17 h 43"/>
                <a:gd name="T18" fmla="*/ 2 w 94"/>
                <a:gd name="T19" fmla="*/ 15 h 43"/>
                <a:gd name="T20" fmla="*/ 6 w 94"/>
                <a:gd name="T21" fmla="*/ 12 h 43"/>
                <a:gd name="T22" fmla="*/ 14 w 94"/>
                <a:gd name="T23" fmla="*/ 7 h 43"/>
                <a:gd name="T24" fmla="*/ 24 w 94"/>
                <a:gd name="T25" fmla="*/ 5 h 43"/>
                <a:gd name="T26" fmla="*/ 36 w 94"/>
                <a:gd name="T27" fmla="*/ 5 h 43"/>
                <a:gd name="T28" fmla="*/ 53 w 94"/>
                <a:gd name="T29" fmla="*/ 11 h 43"/>
                <a:gd name="T30" fmla="*/ 71 w 94"/>
                <a:gd name="T31" fmla="*/ 22 h 43"/>
                <a:gd name="T32" fmla="*/ 94 w 94"/>
                <a:gd name="T33" fmla="*/ 4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43"/>
                <a:gd name="T53" fmla="*/ 94 w 94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43">
                  <a:moveTo>
                    <a:pt x="94" y="43"/>
                  </a:moveTo>
                  <a:lnTo>
                    <a:pt x="91" y="40"/>
                  </a:lnTo>
                  <a:lnTo>
                    <a:pt x="86" y="32"/>
                  </a:lnTo>
                  <a:lnTo>
                    <a:pt x="76" y="22"/>
                  </a:lnTo>
                  <a:lnTo>
                    <a:pt x="64" y="11"/>
                  </a:lnTo>
                  <a:lnTo>
                    <a:pt x="49" y="3"/>
                  </a:lnTo>
                  <a:lnTo>
                    <a:pt x="34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6" y="5"/>
                  </a:lnTo>
                  <a:lnTo>
                    <a:pt x="53" y="11"/>
                  </a:lnTo>
                  <a:lnTo>
                    <a:pt x="71" y="22"/>
                  </a:lnTo>
                  <a:lnTo>
                    <a:pt x="9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7" name="Freeform 80"/>
            <p:cNvSpPr>
              <a:spLocks/>
            </p:cNvSpPr>
            <p:nvPr/>
          </p:nvSpPr>
          <p:spPr bwMode="auto">
            <a:xfrm>
              <a:off x="2619" y="919"/>
              <a:ext cx="149" cy="96"/>
            </a:xfrm>
            <a:custGeom>
              <a:avLst/>
              <a:gdLst>
                <a:gd name="T0" fmla="*/ 149 w 149"/>
                <a:gd name="T1" fmla="*/ 1 h 96"/>
                <a:gd name="T2" fmla="*/ 144 w 149"/>
                <a:gd name="T3" fmla="*/ 1 h 96"/>
                <a:gd name="T4" fmla="*/ 128 w 149"/>
                <a:gd name="T5" fmla="*/ 0 h 96"/>
                <a:gd name="T6" fmla="*/ 106 w 149"/>
                <a:gd name="T7" fmla="*/ 0 h 96"/>
                <a:gd name="T8" fmla="*/ 80 w 149"/>
                <a:gd name="T9" fmla="*/ 3 h 96"/>
                <a:gd name="T10" fmla="*/ 55 w 149"/>
                <a:gd name="T11" fmla="*/ 10 h 96"/>
                <a:gd name="T12" fmla="*/ 31 w 149"/>
                <a:gd name="T13" fmla="*/ 22 h 96"/>
                <a:gd name="T14" fmla="*/ 15 w 149"/>
                <a:gd name="T15" fmla="*/ 42 h 96"/>
                <a:gd name="T16" fmla="*/ 8 w 149"/>
                <a:gd name="T17" fmla="*/ 68 h 96"/>
                <a:gd name="T18" fmla="*/ 9 w 149"/>
                <a:gd name="T19" fmla="*/ 71 h 96"/>
                <a:gd name="T20" fmla="*/ 9 w 149"/>
                <a:gd name="T21" fmla="*/ 77 h 96"/>
                <a:gd name="T22" fmla="*/ 7 w 149"/>
                <a:gd name="T23" fmla="*/ 86 h 96"/>
                <a:gd name="T24" fmla="*/ 0 w 149"/>
                <a:gd name="T25" fmla="*/ 96 h 96"/>
                <a:gd name="T26" fmla="*/ 4 w 149"/>
                <a:gd name="T27" fmla="*/ 94 h 96"/>
                <a:gd name="T28" fmla="*/ 9 w 149"/>
                <a:gd name="T29" fmla="*/ 88 h 96"/>
                <a:gd name="T30" fmla="*/ 16 w 149"/>
                <a:gd name="T31" fmla="*/ 78 h 96"/>
                <a:gd name="T32" fmla="*/ 18 w 149"/>
                <a:gd name="T33" fmla="*/ 63 h 96"/>
                <a:gd name="T34" fmla="*/ 18 w 149"/>
                <a:gd name="T35" fmla="*/ 60 h 96"/>
                <a:gd name="T36" fmla="*/ 19 w 149"/>
                <a:gd name="T37" fmla="*/ 53 h 96"/>
                <a:gd name="T38" fmla="*/ 24 w 149"/>
                <a:gd name="T39" fmla="*/ 42 h 96"/>
                <a:gd name="T40" fmla="*/ 33 w 149"/>
                <a:gd name="T41" fmla="*/ 30 h 96"/>
                <a:gd name="T42" fmla="*/ 48 w 149"/>
                <a:gd name="T43" fmla="*/ 18 h 96"/>
                <a:gd name="T44" fmla="*/ 71 w 149"/>
                <a:gd name="T45" fmla="*/ 8 h 96"/>
                <a:gd name="T46" fmla="*/ 105 w 149"/>
                <a:gd name="T47" fmla="*/ 2 h 96"/>
                <a:gd name="T48" fmla="*/ 149 w 149"/>
                <a:gd name="T49" fmla="*/ 1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9"/>
                <a:gd name="T76" fmla="*/ 0 h 96"/>
                <a:gd name="T77" fmla="*/ 149 w 14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9" h="96">
                  <a:moveTo>
                    <a:pt x="149" y="1"/>
                  </a:moveTo>
                  <a:lnTo>
                    <a:pt x="144" y="1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0" y="3"/>
                  </a:lnTo>
                  <a:lnTo>
                    <a:pt x="55" y="10"/>
                  </a:lnTo>
                  <a:lnTo>
                    <a:pt x="31" y="22"/>
                  </a:lnTo>
                  <a:lnTo>
                    <a:pt x="15" y="42"/>
                  </a:lnTo>
                  <a:lnTo>
                    <a:pt x="8" y="68"/>
                  </a:lnTo>
                  <a:lnTo>
                    <a:pt x="9" y="71"/>
                  </a:lnTo>
                  <a:lnTo>
                    <a:pt x="9" y="77"/>
                  </a:lnTo>
                  <a:lnTo>
                    <a:pt x="7" y="86"/>
                  </a:lnTo>
                  <a:lnTo>
                    <a:pt x="0" y="96"/>
                  </a:lnTo>
                  <a:lnTo>
                    <a:pt x="4" y="94"/>
                  </a:lnTo>
                  <a:lnTo>
                    <a:pt x="9" y="88"/>
                  </a:lnTo>
                  <a:lnTo>
                    <a:pt x="16" y="78"/>
                  </a:lnTo>
                  <a:lnTo>
                    <a:pt x="18" y="63"/>
                  </a:lnTo>
                  <a:lnTo>
                    <a:pt x="18" y="60"/>
                  </a:lnTo>
                  <a:lnTo>
                    <a:pt x="19" y="53"/>
                  </a:lnTo>
                  <a:lnTo>
                    <a:pt x="24" y="42"/>
                  </a:lnTo>
                  <a:lnTo>
                    <a:pt x="33" y="30"/>
                  </a:lnTo>
                  <a:lnTo>
                    <a:pt x="48" y="18"/>
                  </a:lnTo>
                  <a:lnTo>
                    <a:pt x="71" y="8"/>
                  </a:lnTo>
                  <a:lnTo>
                    <a:pt x="105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8" name="Freeform 81"/>
            <p:cNvSpPr>
              <a:spLocks/>
            </p:cNvSpPr>
            <p:nvPr/>
          </p:nvSpPr>
          <p:spPr bwMode="auto">
            <a:xfrm>
              <a:off x="2668" y="1009"/>
              <a:ext cx="7" cy="27"/>
            </a:xfrm>
            <a:custGeom>
              <a:avLst/>
              <a:gdLst>
                <a:gd name="T0" fmla="*/ 7 w 7"/>
                <a:gd name="T1" fmla="*/ 0 h 27"/>
                <a:gd name="T2" fmla="*/ 5 w 7"/>
                <a:gd name="T3" fmla="*/ 2 h 27"/>
                <a:gd name="T4" fmla="*/ 1 w 7"/>
                <a:gd name="T5" fmla="*/ 8 h 27"/>
                <a:gd name="T6" fmla="*/ 0 w 7"/>
                <a:gd name="T7" fmla="*/ 17 h 27"/>
                <a:gd name="T8" fmla="*/ 2 w 7"/>
                <a:gd name="T9" fmla="*/ 27 h 27"/>
                <a:gd name="T10" fmla="*/ 2 w 7"/>
                <a:gd name="T11" fmla="*/ 24 h 27"/>
                <a:gd name="T12" fmla="*/ 1 w 7"/>
                <a:gd name="T13" fmla="*/ 15 h 27"/>
                <a:gd name="T14" fmla="*/ 2 w 7"/>
                <a:gd name="T15" fmla="*/ 6 h 27"/>
                <a:gd name="T16" fmla="*/ 7 w 7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27"/>
                <a:gd name="T29" fmla="*/ 7 w 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27">
                  <a:moveTo>
                    <a:pt x="7" y="0"/>
                  </a:moveTo>
                  <a:lnTo>
                    <a:pt x="5" y="2"/>
                  </a:lnTo>
                  <a:lnTo>
                    <a:pt x="1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1" y="15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89" name="Freeform 82"/>
            <p:cNvSpPr>
              <a:spLocks/>
            </p:cNvSpPr>
            <p:nvPr/>
          </p:nvSpPr>
          <p:spPr bwMode="auto">
            <a:xfrm>
              <a:off x="2659" y="1049"/>
              <a:ext cx="28" cy="13"/>
            </a:xfrm>
            <a:custGeom>
              <a:avLst/>
              <a:gdLst>
                <a:gd name="T0" fmla="*/ 0 w 28"/>
                <a:gd name="T1" fmla="*/ 7 h 13"/>
                <a:gd name="T2" fmla="*/ 4 w 28"/>
                <a:gd name="T3" fmla="*/ 4 h 13"/>
                <a:gd name="T4" fmla="*/ 10 w 28"/>
                <a:gd name="T5" fmla="*/ 0 h 13"/>
                <a:gd name="T6" fmla="*/ 19 w 28"/>
                <a:gd name="T7" fmla="*/ 1 h 13"/>
                <a:gd name="T8" fmla="*/ 28 w 28"/>
                <a:gd name="T9" fmla="*/ 13 h 13"/>
                <a:gd name="T10" fmla="*/ 25 w 28"/>
                <a:gd name="T11" fmla="*/ 11 h 13"/>
                <a:gd name="T12" fmla="*/ 17 w 28"/>
                <a:gd name="T13" fmla="*/ 7 h 13"/>
                <a:gd name="T14" fmla="*/ 7 w 28"/>
                <a:gd name="T15" fmla="*/ 5 h 13"/>
                <a:gd name="T16" fmla="*/ 0 w 28"/>
                <a:gd name="T17" fmla="*/ 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3"/>
                <a:gd name="T29" fmla="*/ 28 w 2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3">
                  <a:moveTo>
                    <a:pt x="0" y="7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19" y="1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7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0" name="Freeform 83"/>
            <p:cNvSpPr>
              <a:spLocks/>
            </p:cNvSpPr>
            <p:nvPr/>
          </p:nvSpPr>
          <p:spPr bwMode="auto">
            <a:xfrm>
              <a:off x="2638" y="1215"/>
              <a:ext cx="162" cy="70"/>
            </a:xfrm>
            <a:custGeom>
              <a:avLst/>
              <a:gdLst>
                <a:gd name="T0" fmla="*/ 1 w 162"/>
                <a:gd name="T1" fmla="*/ 29 h 70"/>
                <a:gd name="T2" fmla="*/ 1 w 162"/>
                <a:gd name="T3" fmla="*/ 30 h 70"/>
                <a:gd name="T4" fmla="*/ 0 w 162"/>
                <a:gd name="T5" fmla="*/ 34 h 70"/>
                <a:gd name="T6" fmla="*/ 0 w 162"/>
                <a:gd name="T7" fmla="*/ 38 h 70"/>
                <a:gd name="T8" fmla="*/ 0 w 162"/>
                <a:gd name="T9" fmla="*/ 45 h 70"/>
                <a:gd name="T10" fmla="*/ 1 w 162"/>
                <a:gd name="T11" fmla="*/ 50 h 70"/>
                <a:gd name="T12" fmla="*/ 4 w 162"/>
                <a:gd name="T13" fmla="*/ 57 h 70"/>
                <a:gd name="T14" fmla="*/ 8 w 162"/>
                <a:gd name="T15" fmla="*/ 63 h 70"/>
                <a:gd name="T16" fmla="*/ 14 w 162"/>
                <a:gd name="T17" fmla="*/ 67 h 70"/>
                <a:gd name="T18" fmla="*/ 21 w 162"/>
                <a:gd name="T19" fmla="*/ 69 h 70"/>
                <a:gd name="T20" fmla="*/ 31 w 162"/>
                <a:gd name="T21" fmla="*/ 70 h 70"/>
                <a:gd name="T22" fmla="*/ 44 w 162"/>
                <a:gd name="T23" fmla="*/ 68 h 70"/>
                <a:gd name="T24" fmla="*/ 60 w 162"/>
                <a:gd name="T25" fmla="*/ 64 h 70"/>
                <a:gd name="T26" fmla="*/ 79 w 162"/>
                <a:gd name="T27" fmla="*/ 55 h 70"/>
                <a:gd name="T28" fmla="*/ 102 w 162"/>
                <a:gd name="T29" fmla="*/ 41 h 70"/>
                <a:gd name="T30" fmla="*/ 130 w 162"/>
                <a:gd name="T31" fmla="*/ 24 h 70"/>
                <a:gd name="T32" fmla="*/ 162 w 162"/>
                <a:gd name="T33" fmla="*/ 0 h 70"/>
                <a:gd name="T34" fmla="*/ 157 w 162"/>
                <a:gd name="T35" fmla="*/ 4 h 70"/>
                <a:gd name="T36" fmla="*/ 140 w 162"/>
                <a:gd name="T37" fmla="*/ 14 h 70"/>
                <a:gd name="T38" fmla="*/ 117 w 162"/>
                <a:gd name="T39" fmla="*/ 25 h 70"/>
                <a:gd name="T40" fmla="*/ 90 w 162"/>
                <a:gd name="T41" fmla="*/ 37 h 70"/>
                <a:gd name="T42" fmla="*/ 62 w 162"/>
                <a:gd name="T43" fmla="*/ 46 h 70"/>
                <a:gd name="T44" fmla="*/ 36 w 162"/>
                <a:gd name="T45" fmla="*/ 49 h 70"/>
                <a:gd name="T46" fmla="*/ 15 w 162"/>
                <a:gd name="T47" fmla="*/ 45 h 70"/>
                <a:gd name="T48" fmla="*/ 1 w 162"/>
                <a:gd name="T49" fmla="*/ 29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"/>
                <a:gd name="T76" fmla="*/ 0 h 70"/>
                <a:gd name="T77" fmla="*/ 162 w 162"/>
                <a:gd name="T78" fmla="*/ 70 h 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" h="70">
                  <a:moveTo>
                    <a:pt x="1" y="29"/>
                  </a:moveTo>
                  <a:lnTo>
                    <a:pt x="1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31" y="70"/>
                  </a:lnTo>
                  <a:lnTo>
                    <a:pt x="44" y="68"/>
                  </a:lnTo>
                  <a:lnTo>
                    <a:pt x="60" y="64"/>
                  </a:lnTo>
                  <a:lnTo>
                    <a:pt x="79" y="55"/>
                  </a:lnTo>
                  <a:lnTo>
                    <a:pt x="102" y="41"/>
                  </a:lnTo>
                  <a:lnTo>
                    <a:pt x="130" y="24"/>
                  </a:lnTo>
                  <a:lnTo>
                    <a:pt x="162" y="0"/>
                  </a:lnTo>
                  <a:lnTo>
                    <a:pt x="157" y="4"/>
                  </a:lnTo>
                  <a:lnTo>
                    <a:pt x="140" y="14"/>
                  </a:lnTo>
                  <a:lnTo>
                    <a:pt x="117" y="25"/>
                  </a:lnTo>
                  <a:lnTo>
                    <a:pt x="90" y="37"/>
                  </a:lnTo>
                  <a:lnTo>
                    <a:pt x="62" y="46"/>
                  </a:lnTo>
                  <a:lnTo>
                    <a:pt x="36" y="49"/>
                  </a:lnTo>
                  <a:lnTo>
                    <a:pt x="15" y="45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1" name="Freeform 84"/>
            <p:cNvSpPr>
              <a:spLocks/>
            </p:cNvSpPr>
            <p:nvPr/>
          </p:nvSpPr>
          <p:spPr bwMode="auto">
            <a:xfrm>
              <a:off x="2399" y="1329"/>
              <a:ext cx="123" cy="220"/>
            </a:xfrm>
            <a:custGeom>
              <a:avLst/>
              <a:gdLst>
                <a:gd name="T0" fmla="*/ 123 w 123"/>
                <a:gd name="T1" fmla="*/ 0 h 220"/>
                <a:gd name="T2" fmla="*/ 117 w 123"/>
                <a:gd name="T3" fmla="*/ 4 h 220"/>
                <a:gd name="T4" fmla="*/ 104 w 123"/>
                <a:gd name="T5" fmla="*/ 19 h 220"/>
                <a:gd name="T6" fmla="*/ 85 w 123"/>
                <a:gd name="T7" fmla="*/ 40 h 220"/>
                <a:gd name="T8" fmla="*/ 63 w 123"/>
                <a:gd name="T9" fmla="*/ 68 h 220"/>
                <a:gd name="T10" fmla="*/ 41 w 123"/>
                <a:gd name="T11" fmla="*/ 101 h 220"/>
                <a:gd name="T12" fmla="*/ 23 w 123"/>
                <a:gd name="T13" fmla="*/ 138 h 220"/>
                <a:gd name="T14" fmla="*/ 9 w 123"/>
                <a:gd name="T15" fmla="*/ 178 h 220"/>
                <a:gd name="T16" fmla="*/ 5 w 123"/>
                <a:gd name="T17" fmla="*/ 220 h 220"/>
                <a:gd name="T18" fmla="*/ 4 w 123"/>
                <a:gd name="T19" fmla="*/ 215 h 220"/>
                <a:gd name="T20" fmla="*/ 0 w 123"/>
                <a:gd name="T21" fmla="*/ 201 h 220"/>
                <a:gd name="T22" fmla="*/ 0 w 123"/>
                <a:gd name="T23" fmla="*/ 179 h 220"/>
                <a:gd name="T24" fmla="*/ 4 w 123"/>
                <a:gd name="T25" fmla="*/ 151 h 220"/>
                <a:gd name="T26" fmla="*/ 15 w 123"/>
                <a:gd name="T27" fmla="*/ 118 h 220"/>
                <a:gd name="T28" fmla="*/ 37 w 123"/>
                <a:gd name="T29" fmla="*/ 81 h 220"/>
                <a:gd name="T30" fmla="*/ 71 w 123"/>
                <a:gd name="T31" fmla="*/ 41 h 220"/>
                <a:gd name="T32" fmla="*/ 123 w 123"/>
                <a:gd name="T33" fmla="*/ 0 h 2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220"/>
                <a:gd name="T53" fmla="*/ 123 w 123"/>
                <a:gd name="T54" fmla="*/ 220 h 2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220">
                  <a:moveTo>
                    <a:pt x="123" y="0"/>
                  </a:moveTo>
                  <a:lnTo>
                    <a:pt x="117" y="4"/>
                  </a:lnTo>
                  <a:lnTo>
                    <a:pt x="104" y="19"/>
                  </a:lnTo>
                  <a:lnTo>
                    <a:pt x="85" y="40"/>
                  </a:lnTo>
                  <a:lnTo>
                    <a:pt x="63" y="68"/>
                  </a:lnTo>
                  <a:lnTo>
                    <a:pt x="41" y="101"/>
                  </a:lnTo>
                  <a:lnTo>
                    <a:pt x="23" y="138"/>
                  </a:lnTo>
                  <a:lnTo>
                    <a:pt x="9" y="178"/>
                  </a:lnTo>
                  <a:lnTo>
                    <a:pt x="5" y="220"/>
                  </a:lnTo>
                  <a:lnTo>
                    <a:pt x="4" y="215"/>
                  </a:lnTo>
                  <a:lnTo>
                    <a:pt x="0" y="201"/>
                  </a:lnTo>
                  <a:lnTo>
                    <a:pt x="0" y="179"/>
                  </a:lnTo>
                  <a:lnTo>
                    <a:pt x="4" y="151"/>
                  </a:lnTo>
                  <a:lnTo>
                    <a:pt x="15" y="118"/>
                  </a:lnTo>
                  <a:lnTo>
                    <a:pt x="37" y="81"/>
                  </a:lnTo>
                  <a:lnTo>
                    <a:pt x="71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2" name="Freeform 85"/>
            <p:cNvSpPr>
              <a:spLocks/>
            </p:cNvSpPr>
            <p:nvPr/>
          </p:nvSpPr>
          <p:spPr bwMode="auto">
            <a:xfrm>
              <a:off x="2308" y="1248"/>
              <a:ext cx="310" cy="283"/>
            </a:xfrm>
            <a:custGeom>
              <a:avLst/>
              <a:gdLst>
                <a:gd name="T0" fmla="*/ 310 w 310"/>
                <a:gd name="T1" fmla="*/ 5 h 283"/>
                <a:gd name="T2" fmla="*/ 306 w 310"/>
                <a:gd name="T3" fmla="*/ 4 h 283"/>
                <a:gd name="T4" fmla="*/ 295 w 310"/>
                <a:gd name="T5" fmla="*/ 3 h 283"/>
                <a:gd name="T6" fmla="*/ 277 w 310"/>
                <a:gd name="T7" fmla="*/ 3 h 283"/>
                <a:gd name="T8" fmla="*/ 257 w 310"/>
                <a:gd name="T9" fmla="*/ 5 h 283"/>
                <a:gd name="T10" fmla="*/ 235 w 310"/>
                <a:gd name="T11" fmla="*/ 11 h 283"/>
                <a:gd name="T12" fmla="*/ 212 w 310"/>
                <a:gd name="T13" fmla="*/ 22 h 283"/>
                <a:gd name="T14" fmla="*/ 192 w 310"/>
                <a:gd name="T15" fmla="*/ 40 h 283"/>
                <a:gd name="T16" fmla="*/ 177 w 310"/>
                <a:gd name="T17" fmla="*/ 65 h 283"/>
                <a:gd name="T18" fmla="*/ 170 w 310"/>
                <a:gd name="T19" fmla="*/ 74 h 283"/>
                <a:gd name="T20" fmla="*/ 152 w 310"/>
                <a:gd name="T21" fmla="*/ 97 h 283"/>
                <a:gd name="T22" fmla="*/ 126 w 310"/>
                <a:gd name="T23" fmla="*/ 130 h 283"/>
                <a:gd name="T24" fmla="*/ 96 w 310"/>
                <a:gd name="T25" fmla="*/ 167 h 283"/>
                <a:gd name="T26" fmla="*/ 65 w 310"/>
                <a:gd name="T27" fmla="*/ 206 h 283"/>
                <a:gd name="T28" fmla="*/ 36 w 310"/>
                <a:gd name="T29" fmla="*/ 242 h 283"/>
                <a:gd name="T30" fmla="*/ 14 w 310"/>
                <a:gd name="T31" fmla="*/ 269 h 283"/>
                <a:gd name="T32" fmla="*/ 0 w 310"/>
                <a:gd name="T33" fmla="*/ 283 h 283"/>
                <a:gd name="T34" fmla="*/ 7 w 310"/>
                <a:gd name="T35" fmla="*/ 275 h 283"/>
                <a:gd name="T36" fmla="*/ 24 w 310"/>
                <a:gd name="T37" fmla="*/ 254 h 283"/>
                <a:gd name="T38" fmla="*/ 48 w 310"/>
                <a:gd name="T39" fmla="*/ 223 h 283"/>
                <a:gd name="T40" fmla="*/ 76 w 310"/>
                <a:gd name="T41" fmla="*/ 187 h 283"/>
                <a:gd name="T42" fmla="*/ 105 w 310"/>
                <a:gd name="T43" fmla="*/ 150 h 283"/>
                <a:gd name="T44" fmla="*/ 130 w 310"/>
                <a:gd name="T45" fmla="*/ 115 h 283"/>
                <a:gd name="T46" fmla="*/ 150 w 310"/>
                <a:gd name="T47" fmla="*/ 85 h 283"/>
                <a:gd name="T48" fmla="*/ 160 w 310"/>
                <a:gd name="T49" fmla="*/ 66 h 283"/>
                <a:gd name="T50" fmla="*/ 162 w 310"/>
                <a:gd name="T51" fmla="*/ 63 h 283"/>
                <a:gd name="T52" fmla="*/ 168 w 310"/>
                <a:gd name="T53" fmla="*/ 53 h 283"/>
                <a:gd name="T54" fmla="*/ 179 w 310"/>
                <a:gd name="T55" fmla="*/ 40 h 283"/>
                <a:gd name="T56" fmla="*/ 194 w 310"/>
                <a:gd name="T57" fmla="*/ 25 h 283"/>
                <a:gd name="T58" fmla="*/ 215 w 310"/>
                <a:gd name="T59" fmla="*/ 13 h 283"/>
                <a:gd name="T60" fmla="*/ 240 w 310"/>
                <a:gd name="T61" fmla="*/ 3 h 283"/>
                <a:gd name="T62" fmla="*/ 272 w 310"/>
                <a:gd name="T63" fmla="*/ 0 h 283"/>
                <a:gd name="T64" fmla="*/ 310 w 310"/>
                <a:gd name="T65" fmla="*/ 5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0"/>
                <a:gd name="T100" fmla="*/ 0 h 283"/>
                <a:gd name="T101" fmla="*/ 310 w 310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0" h="283">
                  <a:moveTo>
                    <a:pt x="310" y="5"/>
                  </a:moveTo>
                  <a:lnTo>
                    <a:pt x="306" y="4"/>
                  </a:lnTo>
                  <a:lnTo>
                    <a:pt x="295" y="3"/>
                  </a:lnTo>
                  <a:lnTo>
                    <a:pt x="277" y="3"/>
                  </a:lnTo>
                  <a:lnTo>
                    <a:pt x="257" y="5"/>
                  </a:lnTo>
                  <a:lnTo>
                    <a:pt x="235" y="11"/>
                  </a:lnTo>
                  <a:lnTo>
                    <a:pt x="212" y="22"/>
                  </a:lnTo>
                  <a:lnTo>
                    <a:pt x="192" y="40"/>
                  </a:lnTo>
                  <a:lnTo>
                    <a:pt x="177" y="65"/>
                  </a:lnTo>
                  <a:lnTo>
                    <a:pt x="170" y="74"/>
                  </a:lnTo>
                  <a:lnTo>
                    <a:pt x="152" y="97"/>
                  </a:lnTo>
                  <a:lnTo>
                    <a:pt x="126" y="130"/>
                  </a:lnTo>
                  <a:lnTo>
                    <a:pt x="96" y="167"/>
                  </a:lnTo>
                  <a:lnTo>
                    <a:pt x="65" y="206"/>
                  </a:lnTo>
                  <a:lnTo>
                    <a:pt x="36" y="242"/>
                  </a:lnTo>
                  <a:lnTo>
                    <a:pt x="14" y="269"/>
                  </a:lnTo>
                  <a:lnTo>
                    <a:pt x="0" y="283"/>
                  </a:lnTo>
                  <a:lnTo>
                    <a:pt x="7" y="275"/>
                  </a:lnTo>
                  <a:lnTo>
                    <a:pt x="24" y="254"/>
                  </a:lnTo>
                  <a:lnTo>
                    <a:pt x="48" y="223"/>
                  </a:lnTo>
                  <a:lnTo>
                    <a:pt x="76" y="187"/>
                  </a:lnTo>
                  <a:lnTo>
                    <a:pt x="105" y="150"/>
                  </a:lnTo>
                  <a:lnTo>
                    <a:pt x="130" y="115"/>
                  </a:lnTo>
                  <a:lnTo>
                    <a:pt x="150" y="85"/>
                  </a:lnTo>
                  <a:lnTo>
                    <a:pt x="160" y="66"/>
                  </a:lnTo>
                  <a:lnTo>
                    <a:pt x="162" y="63"/>
                  </a:lnTo>
                  <a:lnTo>
                    <a:pt x="168" y="53"/>
                  </a:lnTo>
                  <a:lnTo>
                    <a:pt x="179" y="40"/>
                  </a:lnTo>
                  <a:lnTo>
                    <a:pt x="194" y="25"/>
                  </a:lnTo>
                  <a:lnTo>
                    <a:pt x="215" y="13"/>
                  </a:lnTo>
                  <a:lnTo>
                    <a:pt x="240" y="3"/>
                  </a:lnTo>
                  <a:lnTo>
                    <a:pt x="272" y="0"/>
                  </a:lnTo>
                  <a:lnTo>
                    <a:pt x="3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3" name="Freeform 86"/>
            <p:cNvSpPr>
              <a:spLocks/>
            </p:cNvSpPr>
            <p:nvPr/>
          </p:nvSpPr>
          <p:spPr bwMode="auto">
            <a:xfrm>
              <a:off x="2623" y="1135"/>
              <a:ext cx="66" cy="18"/>
            </a:xfrm>
            <a:custGeom>
              <a:avLst/>
              <a:gdLst>
                <a:gd name="T0" fmla="*/ 0 w 66"/>
                <a:gd name="T1" fmla="*/ 0 h 18"/>
                <a:gd name="T2" fmla="*/ 2 w 66"/>
                <a:gd name="T3" fmla="*/ 1 h 18"/>
                <a:gd name="T4" fmla="*/ 7 w 66"/>
                <a:gd name="T5" fmla="*/ 3 h 18"/>
                <a:gd name="T6" fmla="*/ 15 w 66"/>
                <a:gd name="T7" fmla="*/ 5 h 18"/>
                <a:gd name="T8" fmla="*/ 25 w 66"/>
                <a:gd name="T9" fmla="*/ 8 h 18"/>
                <a:gd name="T10" fmla="*/ 36 w 66"/>
                <a:gd name="T11" fmla="*/ 11 h 18"/>
                <a:gd name="T12" fmla="*/ 47 w 66"/>
                <a:gd name="T13" fmla="*/ 14 h 18"/>
                <a:gd name="T14" fmla="*/ 57 w 66"/>
                <a:gd name="T15" fmla="*/ 16 h 18"/>
                <a:gd name="T16" fmla="*/ 66 w 66"/>
                <a:gd name="T17" fmla="*/ 18 h 18"/>
                <a:gd name="T18" fmla="*/ 64 w 66"/>
                <a:gd name="T19" fmla="*/ 18 h 18"/>
                <a:gd name="T20" fmla="*/ 56 w 66"/>
                <a:gd name="T21" fmla="*/ 17 h 18"/>
                <a:gd name="T22" fmla="*/ 47 w 66"/>
                <a:gd name="T23" fmla="*/ 16 h 18"/>
                <a:gd name="T24" fmla="*/ 35 w 66"/>
                <a:gd name="T25" fmla="*/ 14 h 18"/>
                <a:gd name="T26" fmla="*/ 24 w 66"/>
                <a:gd name="T27" fmla="*/ 11 h 18"/>
                <a:gd name="T28" fmla="*/ 13 w 66"/>
                <a:gd name="T29" fmla="*/ 8 h 18"/>
                <a:gd name="T30" fmla="*/ 4 w 66"/>
                <a:gd name="T31" fmla="*/ 5 h 18"/>
                <a:gd name="T32" fmla="*/ 0 w 6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8"/>
                <a:gd name="T53" fmla="*/ 66 w 6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8">
                  <a:moveTo>
                    <a:pt x="0" y="0"/>
                  </a:moveTo>
                  <a:lnTo>
                    <a:pt x="2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5" y="8"/>
                  </a:lnTo>
                  <a:lnTo>
                    <a:pt x="36" y="11"/>
                  </a:lnTo>
                  <a:lnTo>
                    <a:pt x="47" y="14"/>
                  </a:lnTo>
                  <a:lnTo>
                    <a:pt x="57" y="16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17"/>
                  </a:lnTo>
                  <a:lnTo>
                    <a:pt x="47" y="16"/>
                  </a:lnTo>
                  <a:lnTo>
                    <a:pt x="35" y="14"/>
                  </a:lnTo>
                  <a:lnTo>
                    <a:pt x="24" y="11"/>
                  </a:lnTo>
                  <a:lnTo>
                    <a:pt x="13" y="8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4" name="Freeform 87"/>
            <p:cNvSpPr>
              <a:spLocks/>
            </p:cNvSpPr>
            <p:nvPr/>
          </p:nvSpPr>
          <p:spPr bwMode="auto">
            <a:xfrm>
              <a:off x="2284" y="1505"/>
              <a:ext cx="1743" cy="1095"/>
            </a:xfrm>
            <a:custGeom>
              <a:avLst/>
              <a:gdLst>
                <a:gd name="T0" fmla="*/ 0 w 1743"/>
                <a:gd name="T1" fmla="*/ 66 h 1095"/>
                <a:gd name="T2" fmla="*/ 2 w 1743"/>
                <a:gd name="T3" fmla="*/ 717 h 1095"/>
                <a:gd name="T4" fmla="*/ 5 w 1743"/>
                <a:gd name="T5" fmla="*/ 717 h 1095"/>
                <a:gd name="T6" fmla="*/ 15 w 1743"/>
                <a:gd name="T7" fmla="*/ 719 h 1095"/>
                <a:gd name="T8" fmla="*/ 32 w 1743"/>
                <a:gd name="T9" fmla="*/ 720 h 1095"/>
                <a:gd name="T10" fmla="*/ 54 w 1743"/>
                <a:gd name="T11" fmla="*/ 722 h 1095"/>
                <a:gd name="T12" fmla="*/ 81 w 1743"/>
                <a:gd name="T13" fmla="*/ 724 h 1095"/>
                <a:gd name="T14" fmla="*/ 113 w 1743"/>
                <a:gd name="T15" fmla="*/ 727 h 1095"/>
                <a:gd name="T16" fmla="*/ 151 w 1743"/>
                <a:gd name="T17" fmla="*/ 732 h 1095"/>
                <a:gd name="T18" fmla="*/ 192 w 1743"/>
                <a:gd name="T19" fmla="*/ 736 h 1095"/>
                <a:gd name="T20" fmla="*/ 238 w 1743"/>
                <a:gd name="T21" fmla="*/ 741 h 1095"/>
                <a:gd name="T22" fmla="*/ 286 w 1743"/>
                <a:gd name="T23" fmla="*/ 747 h 1095"/>
                <a:gd name="T24" fmla="*/ 338 w 1743"/>
                <a:gd name="T25" fmla="*/ 754 h 1095"/>
                <a:gd name="T26" fmla="*/ 392 w 1743"/>
                <a:gd name="T27" fmla="*/ 761 h 1095"/>
                <a:gd name="T28" fmla="*/ 449 w 1743"/>
                <a:gd name="T29" fmla="*/ 770 h 1095"/>
                <a:gd name="T30" fmla="*/ 507 w 1743"/>
                <a:gd name="T31" fmla="*/ 779 h 1095"/>
                <a:gd name="T32" fmla="*/ 567 w 1743"/>
                <a:gd name="T33" fmla="*/ 787 h 1095"/>
                <a:gd name="T34" fmla="*/ 629 w 1743"/>
                <a:gd name="T35" fmla="*/ 799 h 1095"/>
                <a:gd name="T36" fmla="*/ 691 w 1743"/>
                <a:gd name="T37" fmla="*/ 810 h 1095"/>
                <a:gd name="T38" fmla="*/ 753 w 1743"/>
                <a:gd name="T39" fmla="*/ 822 h 1095"/>
                <a:gd name="T40" fmla="*/ 815 w 1743"/>
                <a:gd name="T41" fmla="*/ 835 h 1095"/>
                <a:gd name="T42" fmla="*/ 876 w 1743"/>
                <a:gd name="T43" fmla="*/ 850 h 1095"/>
                <a:gd name="T44" fmla="*/ 937 w 1743"/>
                <a:gd name="T45" fmla="*/ 864 h 1095"/>
                <a:gd name="T46" fmla="*/ 997 w 1743"/>
                <a:gd name="T47" fmla="*/ 880 h 1095"/>
                <a:gd name="T48" fmla="*/ 1055 w 1743"/>
                <a:gd name="T49" fmla="*/ 897 h 1095"/>
                <a:gd name="T50" fmla="*/ 1112 w 1743"/>
                <a:gd name="T51" fmla="*/ 915 h 1095"/>
                <a:gd name="T52" fmla="*/ 1165 w 1743"/>
                <a:gd name="T53" fmla="*/ 934 h 1095"/>
                <a:gd name="T54" fmla="*/ 1216 w 1743"/>
                <a:gd name="T55" fmla="*/ 953 h 1095"/>
                <a:gd name="T56" fmla="*/ 1263 w 1743"/>
                <a:gd name="T57" fmla="*/ 974 h 1095"/>
                <a:gd name="T58" fmla="*/ 1307 w 1743"/>
                <a:gd name="T59" fmla="*/ 996 h 1095"/>
                <a:gd name="T60" fmla="*/ 1347 w 1743"/>
                <a:gd name="T61" fmla="*/ 1020 h 1095"/>
                <a:gd name="T62" fmla="*/ 1383 w 1743"/>
                <a:gd name="T63" fmla="*/ 1043 h 1095"/>
                <a:gd name="T64" fmla="*/ 1414 w 1743"/>
                <a:gd name="T65" fmla="*/ 1069 h 1095"/>
                <a:gd name="T66" fmla="*/ 1440 w 1743"/>
                <a:gd name="T67" fmla="*/ 1095 h 1095"/>
                <a:gd name="T68" fmla="*/ 1442 w 1743"/>
                <a:gd name="T69" fmla="*/ 1092 h 1095"/>
                <a:gd name="T70" fmla="*/ 1447 w 1743"/>
                <a:gd name="T71" fmla="*/ 1084 h 1095"/>
                <a:gd name="T72" fmla="*/ 1455 w 1743"/>
                <a:gd name="T73" fmla="*/ 1072 h 1095"/>
                <a:gd name="T74" fmla="*/ 1467 w 1743"/>
                <a:gd name="T75" fmla="*/ 1056 h 1095"/>
                <a:gd name="T76" fmla="*/ 1482 w 1743"/>
                <a:gd name="T77" fmla="*/ 1039 h 1095"/>
                <a:gd name="T78" fmla="*/ 1498 w 1743"/>
                <a:gd name="T79" fmla="*/ 1018 h 1095"/>
                <a:gd name="T80" fmla="*/ 1517 w 1743"/>
                <a:gd name="T81" fmla="*/ 996 h 1095"/>
                <a:gd name="T82" fmla="*/ 1538 w 1743"/>
                <a:gd name="T83" fmla="*/ 975 h 1095"/>
                <a:gd name="T84" fmla="*/ 1561 w 1743"/>
                <a:gd name="T85" fmla="*/ 955 h 1095"/>
                <a:gd name="T86" fmla="*/ 1585 w 1743"/>
                <a:gd name="T87" fmla="*/ 935 h 1095"/>
                <a:gd name="T88" fmla="*/ 1610 w 1743"/>
                <a:gd name="T89" fmla="*/ 919 h 1095"/>
                <a:gd name="T90" fmla="*/ 1636 w 1743"/>
                <a:gd name="T91" fmla="*/ 905 h 1095"/>
                <a:gd name="T92" fmla="*/ 1663 w 1743"/>
                <a:gd name="T93" fmla="*/ 895 h 1095"/>
                <a:gd name="T94" fmla="*/ 1690 w 1743"/>
                <a:gd name="T95" fmla="*/ 890 h 1095"/>
                <a:gd name="T96" fmla="*/ 1716 w 1743"/>
                <a:gd name="T97" fmla="*/ 891 h 1095"/>
                <a:gd name="T98" fmla="*/ 1743 w 1743"/>
                <a:gd name="T99" fmla="*/ 897 h 1095"/>
                <a:gd name="T100" fmla="*/ 1738 w 1743"/>
                <a:gd name="T101" fmla="*/ 215 h 1095"/>
                <a:gd name="T102" fmla="*/ 1465 w 1743"/>
                <a:gd name="T103" fmla="*/ 0 h 1095"/>
                <a:gd name="T104" fmla="*/ 0 w 1743"/>
                <a:gd name="T105" fmla="*/ 66 h 10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3"/>
                <a:gd name="T160" fmla="*/ 0 h 1095"/>
                <a:gd name="T161" fmla="*/ 1743 w 1743"/>
                <a:gd name="T162" fmla="*/ 1095 h 10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3" h="1095">
                  <a:moveTo>
                    <a:pt x="0" y="66"/>
                  </a:moveTo>
                  <a:lnTo>
                    <a:pt x="2" y="717"/>
                  </a:lnTo>
                  <a:lnTo>
                    <a:pt x="5" y="717"/>
                  </a:lnTo>
                  <a:lnTo>
                    <a:pt x="15" y="719"/>
                  </a:lnTo>
                  <a:lnTo>
                    <a:pt x="32" y="720"/>
                  </a:lnTo>
                  <a:lnTo>
                    <a:pt x="54" y="722"/>
                  </a:lnTo>
                  <a:lnTo>
                    <a:pt x="81" y="724"/>
                  </a:lnTo>
                  <a:lnTo>
                    <a:pt x="113" y="727"/>
                  </a:lnTo>
                  <a:lnTo>
                    <a:pt x="151" y="732"/>
                  </a:lnTo>
                  <a:lnTo>
                    <a:pt x="192" y="736"/>
                  </a:lnTo>
                  <a:lnTo>
                    <a:pt x="238" y="741"/>
                  </a:lnTo>
                  <a:lnTo>
                    <a:pt x="286" y="747"/>
                  </a:lnTo>
                  <a:lnTo>
                    <a:pt x="338" y="754"/>
                  </a:lnTo>
                  <a:lnTo>
                    <a:pt x="392" y="761"/>
                  </a:lnTo>
                  <a:lnTo>
                    <a:pt x="449" y="770"/>
                  </a:lnTo>
                  <a:lnTo>
                    <a:pt x="507" y="779"/>
                  </a:lnTo>
                  <a:lnTo>
                    <a:pt x="567" y="787"/>
                  </a:lnTo>
                  <a:lnTo>
                    <a:pt x="629" y="799"/>
                  </a:lnTo>
                  <a:lnTo>
                    <a:pt x="691" y="810"/>
                  </a:lnTo>
                  <a:lnTo>
                    <a:pt x="753" y="822"/>
                  </a:lnTo>
                  <a:lnTo>
                    <a:pt x="815" y="835"/>
                  </a:lnTo>
                  <a:lnTo>
                    <a:pt x="876" y="850"/>
                  </a:lnTo>
                  <a:lnTo>
                    <a:pt x="937" y="864"/>
                  </a:lnTo>
                  <a:lnTo>
                    <a:pt x="997" y="880"/>
                  </a:lnTo>
                  <a:lnTo>
                    <a:pt x="1055" y="897"/>
                  </a:lnTo>
                  <a:lnTo>
                    <a:pt x="1112" y="915"/>
                  </a:lnTo>
                  <a:lnTo>
                    <a:pt x="1165" y="934"/>
                  </a:lnTo>
                  <a:lnTo>
                    <a:pt x="1216" y="953"/>
                  </a:lnTo>
                  <a:lnTo>
                    <a:pt x="1263" y="974"/>
                  </a:lnTo>
                  <a:lnTo>
                    <a:pt x="1307" y="996"/>
                  </a:lnTo>
                  <a:lnTo>
                    <a:pt x="1347" y="1020"/>
                  </a:lnTo>
                  <a:lnTo>
                    <a:pt x="1383" y="1043"/>
                  </a:lnTo>
                  <a:lnTo>
                    <a:pt x="1414" y="1069"/>
                  </a:lnTo>
                  <a:lnTo>
                    <a:pt x="1440" y="1095"/>
                  </a:lnTo>
                  <a:lnTo>
                    <a:pt x="1442" y="1092"/>
                  </a:lnTo>
                  <a:lnTo>
                    <a:pt x="1447" y="1084"/>
                  </a:lnTo>
                  <a:lnTo>
                    <a:pt x="1455" y="1072"/>
                  </a:lnTo>
                  <a:lnTo>
                    <a:pt x="1467" y="1056"/>
                  </a:lnTo>
                  <a:lnTo>
                    <a:pt x="1482" y="1039"/>
                  </a:lnTo>
                  <a:lnTo>
                    <a:pt x="1498" y="1018"/>
                  </a:lnTo>
                  <a:lnTo>
                    <a:pt x="1517" y="996"/>
                  </a:lnTo>
                  <a:lnTo>
                    <a:pt x="1538" y="975"/>
                  </a:lnTo>
                  <a:lnTo>
                    <a:pt x="1561" y="955"/>
                  </a:lnTo>
                  <a:lnTo>
                    <a:pt x="1585" y="935"/>
                  </a:lnTo>
                  <a:lnTo>
                    <a:pt x="1610" y="919"/>
                  </a:lnTo>
                  <a:lnTo>
                    <a:pt x="1636" y="905"/>
                  </a:lnTo>
                  <a:lnTo>
                    <a:pt x="1663" y="895"/>
                  </a:lnTo>
                  <a:lnTo>
                    <a:pt x="1690" y="890"/>
                  </a:lnTo>
                  <a:lnTo>
                    <a:pt x="1716" y="891"/>
                  </a:lnTo>
                  <a:lnTo>
                    <a:pt x="1743" y="897"/>
                  </a:lnTo>
                  <a:lnTo>
                    <a:pt x="1738" y="215"/>
                  </a:lnTo>
                  <a:lnTo>
                    <a:pt x="1465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C9A8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5" name="Freeform 88"/>
            <p:cNvSpPr>
              <a:spLocks/>
            </p:cNvSpPr>
            <p:nvPr/>
          </p:nvSpPr>
          <p:spPr bwMode="auto">
            <a:xfrm>
              <a:off x="3745" y="1165"/>
              <a:ext cx="272" cy="1411"/>
            </a:xfrm>
            <a:custGeom>
              <a:avLst/>
              <a:gdLst>
                <a:gd name="T0" fmla="*/ 23 w 272"/>
                <a:gd name="T1" fmla="*/ 379 h 1411"/>
                <a:gd name="T2" fmla="*/ 0 w 272"/>
                <a:gd name="T3" fmla="*/ 1411 h 1411"/>
                <a:gd name="T4" fmla="*/ 2 w 272"/>
                <a:gd name="T5" fmla="*/ 1409 h 1411"/>
                <a:gd name="T6" fmla="*/ 7 w 272"/>
                <a:gd name="T7" fmla="*/ 1402 h 1411"/>
                <a:gd name="T8" fmla="*/ 16 w 272"/>
                <a:gd name="T9" fmla="*/ 1392 h 1411"/>
                <a:gd name="T10" fmla="*/ 29 w 272"/>
                <a:gd name="T11" fmla="*/ 1379 h 1411"/>
                <a:gd name="T12" fmla="*/ 44 w 272"/>
                <a:gd name="T13" fmla="*/ 1363 h 1411"/>
                <a:gd name="T14" fmla="*/ 61 w 272"/>
                <a:gd name="T15" fmla="*/ 1346 h 1411"/>
                <a:gd name="T16" fmla="*/ 80 w 272"/>
                <a:gd name="T17" fmla="*/ 1329 h 1411"/>
                <a:gd name="T18" fmla="*/ 101 w 272"/>
                <a:gd name="T19" fmla="*/ 1311 h 1411"/>
                <a:gd name="T20" fmla="*/ 122 w 272"/>
                <a:gd name="T21" fmla="*/ 1293 h 1411"/>
                <a:gd name="T22" fmla="*/ 144 w 272"/>
                <a:gd name="T23" fmla="*/ 1277 h 1411"/>
                <a:gd name="T24" fmla="*/ 166 w 272"/>
                <a:gd name="T25" fmla="*/ 1263 h 1411"/>
                <a:gd name="T26" fmla="*/ 189 w 272"/>
                <a:gd name="T27" fmla="*/ 1251 h 1411"/>
                <a:gd name="T28" fmla="*/ 210 w 272"/>
                <a:gd name="T29" fmla="*/ 1242 h 1411"/>
                <a:gd name="T30" fmla="*/ 231 w 272"/>
                <a:gd name="T31" fmla="*/ 1236 h 1411"/>
                <a:gd name="T32" fmla="*/ 250 w 272"/>
                <a:gd name="T33" fmla="*/ 1236 h 1411"/>
                <a:gd name="T34" fmla="*/ 267 w 272"/>
                <a:gd name="T35" fmla="*/ 1241 h 1411"/>
                <a:gd name="T36" fmla="*/ 272 w 272"/>
                <a:gd name="T37" fmla="*/ 0 h 1411"/>
                <a:gd name="T38" fmla="*/ 23 w 272"/>
                <a:gd name="T39" fmla="*/ 379 h 14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2"/>
                <a:gd name="T61" fmla="*/ 0 h 1411"/>
                <a:gd name="T62" fmla="*/ 272 w 272"/>
                <a:gd name="T63" fmla="*/ 1411 h 14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2" h="1411">
                  <a:moveTo>
                    <a:pt x="23" y="379"/>
                  </a:moveTo>
                  <a:lnTo>
                    <a:pt x="0" y="1411"/>
                  </a:lnTo>
                  <a:lnTo>
                    <a:pt x="2" y="1409"/>
                  </a:lnTo>
                  <a:lnTo>
                    <a:pt x="7" y="1402"/>
                  </a:lnTo>
                  <a:lnTo>
                    <a:pt x="16" y="1392"/>
                  </a:lnTo>
                  <a:lnTo>
                    <a:pt x="29" y="1379"/>
                  </a:lnTo>
                  <a:lnTo>
                    <a:pt x="44" y="1363"/>
                  </a:lnTo>
                  <a:lnTo>
                    <a:pt x="61" y="1346"/>
                  </a:lnTo>
                  <a:lnTo>
                    <a:pt x="80" y="1329"/>
                  </a:lnTo>
                  <a:lnTo>
                    <a:pt x="101" y="1311"/>
                  </a:lnTo>
                  <a:lnTo>
                    <a:pt x="122" y="1293"/>
                  </a:lnTo>
                  <a:lnTo>
                    <a:pt x="144" y="1277"/>
                  </a:lnTo>
                  <a:lnTo>
                    <a:pt x="166" y="1263"/>
                  </a:lnTo>
                  <a:lnTo>
                    <a:pt x="189" y="1251"/>
                  </a:lnTo>
                  <a:lnTo>
                    <a:pt x="210" y="1242"/>
                  </a:lnTo>
                  <a:lnTo>
                    <a:pt x="231" y="1236"/>
                  </a:lnTo>
                  <a:lnTo>
                    <a:pt x="250" y="1236"/>
                  </a:lnTo>
                  <a:lnTo>
                    <a:pt x="267" y="1241"/>
                  </a:lnTo>
                  <a:lnTo>
                    <a:pt x="272" y="0"/>
                  </a:lnTo>
                  <a:lnTo>
                    <a:pt x="23" y="379"/>
                  </a:lnTo>
                  <a:close/>
                </a:path>
              </a:pathLst>
            </a:custGeom>
            <a:solidFill>
              <a:srgbClr val="915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6" name="Freeform 89"/>
            <p:cNvSpPr>
              <a:spLocks/>
            </p:cNvSpPr>
            <p:nvPr/>
          </p:nvSpPr>
          <p:spPr bwMode="auto">
            <a:xfrm>
              <a:off x="3740" y="1569"/>
              <a:ext cx="24" cy="1007"/>
            </a:xfrm>
            <a:custGeom>
              <a:avLst/>
              <a:gdLst>
                <a:gd name="T0" fmla="*/ 0 w 24"/>
                <a:gd name="T1" fmla="*/ 0 h 1007"/>
                <a:gd name="T2" fmla="*/ 5 w 24"/>
                <a:gd name="T3" fmla="*/ 1007 h 1007"/>
                <a:gd name="T4" fmla="*/ 7 w 24"/>
                <a:gd name="T5" fmla="*/ 965 h 1007"/>
                <a:gd name="T6" fmla="*/ 11 w 24"/>
                <a:gd name="T7" fmla="*/ 855 h 1007"/>
                <a:gd name="T8" fmla="*/ 17 w 24"/>
                <a:gd name="T9" fmla="*/ 697 h 1007"/>
                <a:gd name="T10" fmla="*/ 21 w 24"/>
                <a:gd name="T11" fmla="*/ 516 h 1007"/>
                <a:gd name="T12" fmla="*/ 24 w 24"/>
                <a:gd name="T13" fmla="*/ 333 h 1007"/>
                <a:gd name="T14" fmla="*/ 22 w 24"/>
                <a:gd name="T15" fmla="*/ 171 h 1007"/>
                <a:gd name="T16" fmla="*/ 15 w 24"/>
                <a:gd name="T17" fmla="*/ 53 h 1007"/>
                <a:gd name="T18" fmla="*/ 0 w 24"/>
                <a:gd name="T19" fmla="*/ 0 h 10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07"/>
                <a:gd name="T32" fmla="*/ 24 w 24"/>
                <a:gd name="T33" fmla="*/ 1007 h 10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07">
                  <a:moveTo>
                    <a:pt x="0" y="0"/>
                  </a:moveTo>
                  <a:lnTo>
                    <a:pt x="5" y="1007"/>
                  </a:lnTo>
                  <a:lnTo>
                    <a:pt x="7" y="965"/>
                  </a:lnTo>
                  <a:lnTo>
                    <a:pt x="11" y="855"/>
                  </a:lnTo>
                  <a:lnTo>
                    <a:pt x="17" y="697"/>
                  </a:lnTo>
                  <a:lnTo>
                    <a:pt x="21" y="516"/>
                  </a:lnTo>
                  <a:lnTo>
                    <a:pt x="24" y="333"/>
                  </a:lnTo>
                  <a:lnTo>
                    <a:pt x="22" y="171"/>
                  </a:lnTo>
                  <a:lnTo>
                    <a:pt x="1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7" name="Freeform 90"/>
            <p:cNvSpPr>
              <a:spLocks/>
            </p:cNvSpPr>
            <p:nvPr/>
          </p:nvSpPr>
          <p:spPr bwMode="auto">
            <a:xfrm>
              <a:off x="4009" y="1251"/>
              <a:ext cx="22" cy="1168"/>
            </a:xfrm>
            <a:custGeom>
              <a:avLst/>
              <a:gdLst>
                <a:gd name="T0" fmla="*/ 22 w 22"/>
                <a:gd name="T1" fmla="*/ 0 h 1168"/>
                <a:gd name="T2" fmla="*/ 17 w 22"/>
                <a:gd name="T3" fmla="*/ 1168 h 1168"/>
                <a:gd name="T4" fmla="*/ 15 w 22"/>
                <a:gd name="T5" fmla="*/ 1121 h 1168"/>
                <a:gd name="T6" fmla="*/ 11 w 22"/>
                <a:gd name="T7" fmla="*/ 999 h 1168"/>
                <a:gd name="T8" fmla="*/ 7 w 22"/>
                <a:gd name="T9" fmla="*/ 825 h 1168"/>
                <a:gd name="T10" fmla="*/ 2 w 22"/>
                <a:gd name="T11" fmla="*/ 621 h 1168"/>
                <a:gd name="T12" fmla="*/ 0 w 22"/>
                <a:gd name="T13" fmla="*/ 413 h 1168"/>
                <a:gd name="T14" fmla="*/ 2 w 22"/>
                <a:gd name="T15" fmla="*/ 224 h 1168"/>
                <a:gd name="T16" fmla="*/ 9 w 22"/>
                <a:gd name="T17" fmla="*/ 79 h 1168"/>
                <a:gd name="T18" fmla="*/ 22 w 22"/>
                <a:gd name="T19" fmla="*/ 0 h 1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168"/>
                <a:gd name="T32" fmla="*/ 22 w 22"/>
                <a:gd name="T33" fmla="*/ 1168 h 1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168">
                  <a:moveTo>
                    <a:pt x="22" y="0"/>
                  </a:moveTo>
                  <a:lnTo>
                    <a:pt x="17" y="1168"/>
                  </a:lnTo>
                  <a:lnTo>
                    <a:pt x="15" y="1121"/>
                  </a:lnTo>
                  <a:lnTo>
                    <a:pt x="11" y="999"/>
                  </a:lnTo>
                  <a:lnTo>
                    <a:pt x="7" y="825"/>
                  </a:lnTo>
                  <a:lnTo>
                    <a:pt x="2" y="621"/>
                  </a:lnTo>
                  <a:lnTo>
                    <a:pt x="0" y="413"/>
                  </a:lnTo>
                  <a:lnTo>
                    <a:pt x="2" y="224"/>
                  </a:lnTo>
                  <a:lnTo>
                    <a:pt x="9" y="7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" name="Freeform 91"/>
            <p:cNvSpPr>
              <a:spLocks/>
            </p:cNvSpPr>
            <p:nvPr/>
          </p:nvSpPr>
          <p:spPr bwMode="auto">
            <a:xfrm>
              <a:off x="3249" y="1714"/>
              <a:ext cx="31" cy="653"/>
            </a:xfrm>
            <a:custGeom>
              <a:avLst/>
              <a:gdLst>
                <a:gd name="T0" fmla="*/ 8 w 31"/>
                <a:gd name="T1" fmla="*/ 653 h 653"/>
                <a:gd name="T2" fmla="*/ 10 w 31"/>
                <a:gd name="T3" fmla="*/ 633 h 653"/>
                <a:gd name="T4" fmla="*/ 16 w 31"/>
                <a:gd name="T5" fmla="*/ 578 h 653"/>
                <a:gd name="T6" fmla="*/ 22 w 31"/>
                <a:gd name="T7" fmla="*/ 498 h 653"/>
                <a:gd name="T8" fmla="*/ 29 w 31"/>
                <a:gd name="T9" fmla="*/ 401 h 653"/>
                <a:gd name="T10" fmla="*/ 31 w 31"/>
                <a:gd name="T11" fmla="*/ 294 h 653"/>
                <a:gd name="T12" fmla="*/ 29 w 31"/>
                <a:gd name="T13" fmla="*/ 185 h 653"/>
                <a:gd name="T14" fmla="*/ 19 w 31"/>
                <a:gd name="T15" fmla="*/ 85 h 653"/>
                <a:gd name="T16" fmla="*/ 0 w 31"/>
                <a:gd name="T17" fmla="*/ 0 h 653"/>
                <a:gd name="T18" fmla="*/ 5 w 31"/>
                <a:gd name="T19" fmla="*/ 74 h 653"/>
                <a:gd name="T20" fmla="*/ 12 w 31"/>
                <a:gd name="T21" fmla="*/ 252 h 653"/>
                <a:gd name="T22" fmla="*/ 16 w 31"/>
                <a:gd name="T23" fmla="*/ 466 h 653"/>
                <a:gd name="T24" fmla="*/ 8 w 31"/>
                <a:gd name="T25" fmla="*/ 653 h 6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53"/>
                <a:gd name="T41" fmla="*/ 31 w 31"/>
                <a:gd name="T42" fmla="*/ 653 h 6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53">
                  <a:moveTo>
                    <a:pt x="8" y="653"/>
                  </a:moveTo>
                  <a:lnTo>
                    <a:pt x="10" y="633"/>
                  </a:lnTo>
                  <a:lnTo>
                    <a:pt x="16" y="578"/>
                  </a:lnTo>
                  <a:lnTo>
                    <a:pt x="22" y="498"/>
                  </a:lnTo>
                  <a:lnTo>
                    <a:pt x="29" y="401"/>
                  </a:lnTo>
                  <a:lnTo>
                    <a:pt x="31" y="294"/>
                  </a:lnTo>
                  <a:lnTo>
                    <a:pt x="29" y="185"/>
                  </a:lnTo>
                  <a:lnTo>
                    <a:pt x="19" y="85"/>
                  </a:lnTo>
                  <a:lnTo>
                    <a:pt x="0" y="0"/>
                  </a:lnTo>
                  <a:lnTo>
                    <a:pt x="5" y="74"/>
                  </a:lnTo>
                  <a:lnTo>
                    <a:pt x="12" y="252"/>
                  </a:lnTo>
                  <a:lnTo>
                    <a:pt x="16" y="466"/>
                  </a:lnTo>
                  <a:lnTo>
                    <a:pt x="8" y="653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" name="Freeform 92"/>
            <p:cNvSpPr>
              <a:spLocks/>
            </p:cNvSpPr>
            <p:nvPr/>
          </p:nvSpPr>
          <p:spPr bwMode="auto">
            <a:xfrm>
              <a:off x="3314" y="1630"/>
              <a:ext cx="142" cy="804"/>
            </a:xfrm>
            <a:custGeom>
              <a:avLst/>
              <a:gdLst>
                <a:gd name="T0" fmla="*/ 0 w 142"/>
                <a:gd name="T1" fmla="*/ 557 h 804"/>
                <a:gd name="T2" fmla="*/ 41 w 142"/>
                <a:gd name="T3" fmla="*/ 0 h 804"/>
                <a:gd name="T4" fmla="*/ 41 w 142"/>
                <a:gd name="T5" fmla="*/ 30 h 804"/>
                <a:gd name="T6" fmla="*/ 43 w 142"/>
                <a:gd name="T7" fmla="*/ 110 h 804"/>
                <a:gd name="T8" fmla="*/ 47 w 142"/>
                <a:gd name="T9" fmla="*/ 224 h 804"/>
                <a:gd name="T10" fmla="*/ 55 w 142"/>
                <a:gd name="T11" fmla="*/ 360 h 804"/>
                <a:gd name="T12" fmla="*/ 67 w 142"/>
                <a:gd name="T13" fmla="*/ 500 h 804"/>
                <a:gd name="T14" fmla="*/ 85 w 142"/>
                <a:gd name="T15" fmla="*/ 630 h 804"/>
                <a:gd name="T16" fmla="*/ 110 w 142"/>
                <a:gd name="T17" fmla="*/ 737 h 804"/>
                <a:gd name="T18" fmla="*/ 142 w 142"/>
                <a:gd name="T19" fmla="*/ 804 h 804"/>
                <a:gd name="T20" fmla="*/ 136 w 142"/>
                <a:gd name="T21" fmla="*/ 792 h 804"/>
                <a:gd name="T22" fmla="*/ 123 w 142"/>
                <a:gd name="T23" fmla="*/ 761 h 804"/>
                <a:gd name="T24" fmla="*/ 104 w 142"/>
                <a:gd name="T25" fmla="*/ 711 h 804"/>
                <a:gd name="T26" fmla="*/ 83 w 142"/>
                <a:gd name="T27" fmla="*/ 645 h 804"/>
                <a:gd name="T28" fmla="*/ 63 w 142"/>
                <a:gd name="T29" fmla="*/ 562 h 804"/>
                <a:gd name="T30" fmla="*/ 47 w 142"/>
                <a:gd name="T31" fmla="*/ 467 h 804"/>
                <a:gd name="T32" fmla="*/ 39 w 142"/>
                <a:gd name="T33" fmla="*/ 359 h 804"/>
                <a:gd name="T34" fmla="*/ 40 w 142"/>
                <a:gd name="T35" fmla="*/ 242 h 804"/>
                <a:gd name="T36" fmla="*/ 0 w 142"/>
                <a:gd name="T37" fmla="*/ 557 h 8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804"/>
                <a:gd name="T59" fmla="*/ 142 w 142"/>
                <a:gd name="T60" fmla="*/ 804 h 8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804">
                  <a:moveTo>
                    <a:pt x="0" y="557"/>
                  </a:moveTo>
                  <a:lnTo>
                    <a:pt x="41" y="0"/>
                  </a:lnTo>
                  <a:lnTo>
                    <a:pt x="41" y="30"/>
                  </a:lnTo>
                  <a:lnTo>
                    <a:pt x="43" y="110"/>
                  </a:lnTo>
                  <a:lnTo>
                    <a:pt x="47" y="224"/>
                  </a:lnTo>
                  <a:lnTo>
                    <a:pt x="55" y="360"/>
                  </a:lnTo>
                  <a:lnTo>
                    <a:pt x="67" y="500"/>
                  </a:lnTo>
                  <a:lnTo>
                    <a:pt x="85" y="630"/>
                  </a:lnTo>
                  <a:lnTo>
                    <a:pt x="110" y="737"/>
                  </a:lnTo>
                  <a:lnTo>
                    <a:pt x="142" y="804"/>
                  </a:lnTo>
                  <a:lnTo>
                    <a:pt x="136" y="792"/>
                  </a:lnTo>
                  <a:lnTo>
                    <a:pt x="123" y="761"/>
                  </a:lnTo>
                  <a:lnTo>
                    <a:pt x="104" y="711"/>
                  </a:lnTo>
                  <a:lnTo>
                    <a:pt x="83" y="645"/>
                  </a:lnTo>
                  <a:lnTo>
                    <a:pt x="63" y="562"/>
                  </a:lnTo>
                  <a:lnTo>
                    <a:pt x="47" y="467"/>
                  </a:lnTo>
                  <a:lnTo>
                    <a:pt x="39" y="359"/>
                  </a:lnTo>
                  <a:lnTo>
                    <a:pt x="40" y="242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0" name="Freeform 93"/>
            <p:cNvSpPr>
              <a:spLocks/>
            </p:cNvSpPr>
            <p:nvPr/>
          </p:nvSpPr>
          <p:spPr bwMode="auto">
            <a:xfrm>
              <a:off x="3483" y="1699"/>
              <a:ext cx="103" cy="623"/>
            </a:xfrm>
            <a:custGeom>
              <a:avLst/>
              <a:gdLst>
                <a:gd name="T0" fmla="*/ 0 w 103"/>
                <a:gd name="T1" fmla="*/ 623 h 623"/>
                <a:gd name="T2" fmla="*/ 3 w 103"/>
                <a:gd name="T3" fmla="*/ 577 h 623"/>
                <a:gd name="T4" fmla="*/ 10 w 103"/>
                <a:gd name="T5" fmla="*/ 461 h 623"/>
                <a:gd name="T6" fmla="*/ 22 w 103"/>
                <a:gd name="T7" fmla="*/ 311 h 623"/>
                <a:gd name="T8" fmla="*/ 36 w 103"/>
                <a:gd name="T9" fmla="*/ 161 h 623"/>
                <a:gd name="T10" fmla="*/ 53 w 103"/>
                <a:gd name="T11" fmla="*/ 45 h 623"/>
                <a:gd name="T12" fmla="*/ 70 w 103"/>
                <a:gd name="T13" fmla="*/ 0 h 623"/>
                <a:gd name="T14" fmla="*/ 87 w 103"/>
                <a:gd name="T15" fmla="*/ 58 h 623"/>
                <a:gd name="T16" fmla="*/ 103 w 103"/>
                <a:gd name="T17" fmla="*/ 254 h 623"/>
                <a:gd name="T18" fmla="*/ 102 w 103"/>
                <a:gd name="T19" fmla="*/ 230 h 623"/>
                <a:gd name="T20" fmla="*/ 96 w 103"/>
                <a:gd name="T21" fmla="*/ 173 h 623"/>
                <a:gd name="T22" fmla="*/ 88 w 103"/>
                <a:gd name="T23" fmla="*/ 111 h 623"/>
                <a:gd name="T24" fmla="*/ 78 w 103"/>
                <a:gd name="T25" fmla="*/ 69 h 623"/>
                <a:gd name="T26" fmla="*/ 64 w 103"/>
                <a:gd name="T27" fmla="*/ 73 h 623"/>
                <a:gd name="T28" fmla="*/ 46 w 103"/>
                <a:gd name="T29" fmla="*/ 149 h 623"/>
                <a:gd name="T30" fmla="*/ 24 w 103"/>
                <a:gd name="T31" fmla="*/ 324 h 623"/>
                <a:gd name="T32" fmla="*/ 0 w 103"/>
                <a:gd name="T33" fmla="*/ 623 h 6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23"/>
                <a:gd name="T53" fmla="*/ 103 w 103"/>
                <a:gd name="T54" fmla="*/ 623 h 6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23">
                  <a:moveTo>
                    <a:pt x="0" y="623"/>
                  </a:moveTo>
                  <a:lnTo>
                    <a:pt x="3" y="577"/>
                  </a:lnTo>
                  <a:lnTo>
                    <a:pt x="10" y="461"/>
                  </a:lnTo>
                  <a:lnTo>
                    <a:pt x="22" y="311"/>
                  </a:lnTo>
                  <a:lnTo>
                    <a:pt x="36" y="161"/>
                  </a:lnTo>
                  <a:lnTo>
                    <a:pt x="53" y="45"/>
                  </a:lnTo>
                  <a:lnTo>
                    <a:pt x="70" y="0"/>
                  </a:lnTo>
                  <a:lnTo>
                    <a:pt x="87" y="58"/>
                  </a:lnTo>
                  <a:lnTo>
                    <a:pt x="103" y="254"/>
                  </a:lnTo>
                  <a:lnTo>
                    <a:pt x="102" y="230"/>
                  </a:lnTo>
                  <a:lnTo>
                    <a:pt x="96" y="173"/>
                  </a:lnTo>
                  <a:lnTo>
                    <a:pt x="88" y="111"/>
                  </a:lnTo>
                  <a:lnTo>
                    <a:pt x="78" y="69"/>
                  </a:lnTo>
                  <a:lnTo>
                    <a:pt x="64" y="73"/>
                  </a:lnTo>
                  <a:lnTo>
                    <a:pt x="46" y="149"/>
                  </a:lnTo>
                  <a:lnTo>
                    <a:pt x="24" y="324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1" name="Freeform 94"/>
            <p:cNvSpPr>
              <a:spLocks/>
            </p:cNvSpPr>
            <p:nvPr/>
          </p:nvSpPr>
          <p:spPr bwMode="auto">
            <a:xfrm>
              <a:off x="3608" y="1612"/>
              <a:ext cx="32" cy="863"/>
            </a:xfrm>
            <a:custGeom>
              <a:avLst/>
              <a:gdLst>
                <a:gd name="T0" fmla="*/ 1 w 32"/>
                <a:gd name="T1" fmla="*/ 863 h 863"/>
                <a:gd name="T2" fmla="*/ 4 w 32"/>
                <a:gd name="T3" fmla="*/ 835 h 863"/>
                <a:gd name="T4" fmla="*/ 11 w 32"/>
                <a:gd name="T5" fmla="*/ 759 h 863"/>
                <a:gd name="T6" fmla="*/ 20 w 32"/>
                <a:gd name="T7" fmla="*/ 649 h 863"/>
                <a:gd name="T8" fmla="*/ 28 w 32"/>
                <a:gd name="T9" fmla="*/ 516 h 863"/>
                <a:gd name="T10" fmla="*/ 32 w 32"/>
                <a:gd name="T11" fmla="*/ 373 h 863"/>
                <a:gd name="T12" fmla="*/ 31 w 32"/>
                <a:gd name="T13" fmla="*/ 230 h 863"/>
                <a:gd name="T14" fmla="*/ 21 w 32"/>
                <a:gd name="T15" fmla="*/ 102 h 863"/>
                <a:gd name="T16" fmla="*/ 0 w 32"/>
                <a:gd name="T17" fmla="*/ 0 h 863"/>
                <a:gd name="T18" fmla="*/ 4 w 32"/>
                <a:gd name="T19" fmla="*/ 89 h 863"/>
                <a:gd name="T20" fmla="*/ 11 w 32"/>
                <a:gd name="T21" fmla="*/ 310 h 863"/>
                <a:gd name="T22" fmla="*/ 12 w 32"/>
                <a:gd name="T23" fmla="*/ 592 h 863"/>
                <a:gd name="T24" fmla="*/ 1 w 32"/>
                <a:gd name="T25" fmla="*/ 863 h 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63"/>
                <a:gd name="T41" fmla="*/ 32 w 32"/>
                <a:gd name="T42" fmla="*/ 863 h 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63">
                  <a:moveTo>
                    <a:pt x="1" y="863"/>
                  </a:moveTo>
                  <a:lnTo>
                    <a:pt x="4" y="835"/>
                  </a:lnTo>
                  <a:lnTo>
                    <a:pt x="11" y="759"/>
                  </a:lnTo>
                  <a:lnTo>
                    <a:pt x="20" y="649"/>
                  </a:lnTo>
                  <a:lnTo>
                    <a:pt x="28" y="516"/>
                  </a:lnTo>
                  <a:lnTo>
                    <a:pt x="32" y="373"/>
                  </a:lnTo>
                  <a:lnTo>
                    <a:pt x="31" y="230"/>
                  </a:lnTo>
                  <a:lnTo>
                    <a:pt x="21" y="102"/>
                  </a:lnTo>
                  <a:lnTo>
                    <a:pt x="0" y="0"/>
                  </a:lnTo>
                  <a:lnTo>
                    <a:pt x="4" y="89"/>
                  </a:lnTo>
                  <a:lnTo>
                    <a:pt x="11" y="310"/>
                  </a:lnTo>
                  <a:lnTo>
                    <a:pt x="12" y="592"/>
                  </a:lnTo>
                  <a:lnTo>
                    <a:pt x="1" y="863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2" name="Freeform 95"/>
            <p:cNvSpPr>
              <a:spLocks/>
            </p:cNvSpPr>
            <p:nvPr/>
          </p:nvSpPr>
          <p:spPr bwMode="auto">
            <a:xfrm>
              <a:off x="2807" y="1663"/>
              <a:ext cx="29" cy="607"/>
            </a:xfrm>
            <a:custGeom>
              <a:avLst/>
              <a:gdLst>
                <a:gd name="T0" fmla="*/ 0 w 29"/>
                <a:gd name="T1" fmla="*/ 607 h 607"/>
                <a:gd name="T2" fmla="*/ 2 w 29"/>
                <a:gd name="T3" fmla="*/ 588 h 607"/>
                <a:gd name="T4" fmla="*/ 9 w 29"/>
                <a:gd name="T5" fmla="*/ 538 h 607"/>
                <a:gd name="T6" fmla="*/ 18 w 29"/>
                <a:gd name="T7" fmla="*/ 464 h 607"/>
                <a:gd name="T8" fmla="*/ 24 w 29"/>
                <a:gd name="T9" fmla="*/ 373 h 607"/>
                <a:gd name="T10" fmla="*/ 29 w 29"/>
                <a:gd name="T11" fmla="*/ 273 h 607"/>
                <a:gd name="T12" fmla="*/ 29 w 29"/>
                <a:gd name="T13" fmla="*/ 173 h 607"/>
                <a:gd name="T14" fmla="*/ 20 w 29"/>
                <a:gd name="T15" fmla="*/ 79 h 607"/>
                <a:gd name="T16" fmla="*/ 2 w 29"/>
                <a:gd name="T17" fmla="*/ 0 h 607"/>
                <a:gd name="T18" fmla="*/ 6 w 29"/>
                <a:gd name="T19" fmla="*/ 69 h 607"/>
                <a:gd name="T20" fmla="*/ 11 w 29"/>
                <a:gd name="T21" fmla="*/ 234 h 607"/>
                <a:gd name="T22" fmla="*/ 11 w 29"/>
                <a:gd name="T23" fmla="*/ 434 h 607"/>
                <a:gd name="T24" fmla="*/ 0 w 29"/>
                <a:gd name="T25" fmla="*/ 607 h 6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07"/>
                <a:gd name="T41" fmla="*/ 29 w 29"/>
                <a:gd name="T42" fmla="*/ 607 h 6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07">
                  <a:moveTo>
                    <a:pt x="0" y="607"/>
                  </a:moveTo>
                  <a:lnTo>
                    <a:pt x="2" y="588"/>
                  </a:lnTo>
                  <a:lnTo>
                    <a:pt x="9" y="538"/>
                  </a:lnTo>
                  <a:lnTo>
                    <a:pt x="18" y="464"/>
                  </a:lnTo>
                  <a:lnTo>
                    <a:pt x="24" y="373"/>
                  </a:lnTo>
                  <a:lnTo>
                    <a:pt x="29" y="273"/>
                  </a:lnTo>
                  <a:lnTo>
                    <a:pt x="29" y="173"/>
                  </a:lnTo>
                  <a:lnTo>
                    <a:pt x="20" y="79"/>
                  </a:lnTo>
                  <a:lnTo>
                    <a:pt x="2" y="0"/>
                  </a:lnTo>
                  <a:lnTo>
                    <a:pt x="6" y="69"/>
                  </a:lnTo>
                  <a:lnTo>
                    <a:pt x="11" y="234"/>
                  </a:lnTo>
                  <a:lnTo>
                    <a:pt x="11" y="434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3" name="Freeform 96"/>
            <p:cNvSpPr>
              <a:spLocks/>
            </p:cNvSpPr>
            <p:nvPr/>
          </p:nvSpPr>
          <p:spPr bwMode="auto">
            <a:xfrm>
              <a:off x="2866" y="1585"/>
              <a:ext cx="159" cy="740"/>
            </a:xfrm>
            <a:custGeom>
              <a:avLst/>
              <a:gdLst>
                <a:gd name="T0" fmla="*/ 0 w 159"/>
                <a:gd name="T1" fmla="*/ 518 h 740"/>
                <a:gd name="T2" fmla="*/ 50 w 159"/>
                <a:gd name="T3" fmla="*/ 0 h 740"/>
                <a:gd name="T4" fmla="*/ 51 w 159"/>
                <a:gd name="T5" fmla="*/ 22 h 740"/>
                <a:gd name="T6" fmla="*/ 53 w 159"/>
                <a:gd name="T7" fmla="*/ 81 h 740"/>
                <a:gd name="T8" fmla="*/ 59 w 159"/>
                <a:gd name="T9" fmla="*/ 168 h 740"/>
                <a:gd name="T10" fmla="*/ 68 w 159"/>
                <a:gd name="T11" fmla="*/ 275 h 740"/>
                <a:gd name="T12" fmla="*/ 81 w 159"/>
                <a:gd name="T13" fmla="*/ 395 h 740"/>
                <a:gd name="T14" fmla="*/ 101 w 159"/>
                <a:gd name="T15" fmla="*/ 517 h 740"/>
                <a:gd name="T16" fmla="*/ 127 w 159"/>
                <a:gd name="T17" fmla="*/ 635 h 740"/>
                <a:gd name="T18" fmla="*/ 159 w 159"/>
                <a:gd name="T19" fmla="*/ 740 h 740"/>
                <a:gd name="T20" fmla="*/ 153 w 159"/>
                <a:gd name="T21" fmla="*/ 730 h 740"/>
                <a:gd name="T22" fmla="*/ 138 w 159"/>
                <a:gd name="T23" fmla="*/ 702 h 740"/>
                <a:gd name="T24" fmla="*/ 117 w 159"/>
                <a:gd name="T25" fmla="*/ 656 h 740"/>
                <a:gd name="T26" fmla="*/ 93 w 159"/>
                <a:gd name="T27" fmla="*/ 595 h 740"/>
                <a:gd name="T28" fmla="*/ 70 w 159"/>
                <a:gd name="T29" fmla="*/ 520 h 740"/>
                <a:gd name="T30" fmla="*/ 52 w 159"/>
                <a:gd name="T31" fmla="*/ 432 h 740"/>
                <a:gd name="T32" fmla="*/ 42 w 159"/>
                <a:gd name="T33" fmla="*/ 333 h 740"/>
                <a:gd name="T34" fmla="*/ 44 w 159"/>
                <a:gd name="T35" fmla="*/ 224 h 740"/>
                <a:gd name="T36" fmla="*/ 0 w 159"/>
                <a:gd name="T37" fmla="*/ 518 h 7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740"/>
                <a:gd name="T59" fmla="*/ 159 w 159"/>
                <a:gd name="T60" fmla="*/ 740 h 7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740">
                  <a:moveTo>
                    <a:pt x="0" y="518"/>
                  </a:moveTo>
                  <a:lnTo>
                    <a:pt x="50" y="0"/>
                  </a:lnTo>
                  <a:lnTo>
                    <a:pt x="51" y="22"/>
                  </a:lnTo>
                  <a:lnTo>
                    <a:pt x="53" y="81"/>
                  </a:lnTo>
                  <a:lnTo>
                    <a:pt x="59" y="168"/>
                  </a:lnTo>
                  <a:lnTo>
                    <a:pt x="68" y="275"/>
                  </a:lnTo>
                  <a:lnTo>
                    <a:pt x="81" y="395"/>
                  </a:lnTo>
                  <a:lnTo>
                    <a:pt x="101" y="517"/>
                  </a:lnTo>
                  <a:lnTo>
                    <a:pt x="127" y="635"/>
                  </a:lnTo>
                  <a:lnTo>
                    <a:pt x="159" y="740"/>
                  </a:lnTo>
                  <a:lnTo>
                    <a:pt x="153" y="730"/>
                  </a:lnTo>
                  <a:lnTo>
                    <a:pt x="138" y="702"/>
                  </a:lnTo>
                  <a:lnTo>
                    <a:pt x="117" y="656"/>
                  </a:lnTo>
                  <a:lnTo>
                    <a:pt x="93" y="595"/>
                  </a:lnTo>
                  <a:lnTo>
                    <a:pt x="70" y="520"/>
                  </a:lnTo>
                  <a:lnTo>
                    <a:pt x="52" y="432"/>
                  </a:lnTo>
                  <a:lnTo>
                    <a:pt x="42" y="333"/>
                  </a:lnTo>
                  <a:lnTo>
                    <a:pt x="44" y="224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4" name="Freeform 97"/>
            <p:cNvSpPr>
              <a:spLocks/>
            </p:cNvSpPr>
            <p:nvPr/>
          </p:nvSpPr>
          <p:spPr bwMode="auto">
            <a:xfrm>
              <a:off x="2957" y="1633"/>
              <a:ext cx="122" cy="631"/>
            </a:xfrm>
            <a:custGeom>
              <a:avLst/>
              <a:gdLst>
                <a:gd name="T0" fmla="*/ 0 w 122"/>
                <a:gd name="T1" fmla="*/ 631 h 631"/>
                <a:gd name="T2" fmla="*/ 3 w 122"/>
                <a:gd name="T3" fmla="*/ 584 h 631"/>
                <a:gd name="T4" fmla="*/ 11 w 122"/>
                <a:gd name="T5" fmla="*/ 468 h 631"/>
                <a:gd name="T6" fmla="*/ 24 w 122"/>
                <a:gd name="T7" fmla="*/ 317 h 631"/>
                <a:gd name="T8" fmla="*/ 40 w 122"/>
                <a:gd name="T9" fmla="*/ 165 h 631"/>
                <a:gd name="T10" fmla="*/ 59 w 122"/>
                <a:gd name="T11" fmla="*/ 48 h 631"/>
                <a:gd name="T12" fmla="*/ 80 w 122"/>
                <a:gd name="T13" fmla="*/ 0 h 631"/>
                <a:gd name="T14" fmla="*/ 101 w 122"/>
                <a:gd name="T15" fmla="*/ 56 h 631"/>
                <a:gd name="T16" fmla="*/ 122 w 122"/>
                <a:gd name="T17" fmla="*/ 249 h 631"/>
                <a:gd name="T18" fmla="*/ 120 w 122"/>
                <a:gd name="T19" fmla="*/ 225 h 631"/>
                <a:gd name="T20" fmla="*/ 114 w 122"/>
                <a:gd name="T21" fmla="*/ 169 h 631"/>
                <a:gd name="T22" fmla="*/ 104 w 122"/>
                <a:gd name="T23" fmla="*/ 108 h 631"/>
                <a:gd name="T24" fmla="*/ 90 w 122"/>
                <a:gd name="T25" fmla="*/ 68 h 631"/>
                <a:gd name="T26" fmla="*/ 73 w 122"/>
                <a:gd name="T27" fmla="*/ 74 h 631"/>
                <a:gd name="T28" fmla="*/ 52 w 122"/>
                <a:gd name="T29" fmla="*/ 153 h 631"/>
                <a:gd name="T30" fmla="*/ 28 w 122"/>
                <a:gd name="T31" fmla="*/ 329 h 631"/>
                <a:gd name="T32" fmla="*/ 0 w 122"/>
                <a:gd name="T33" fmla="*/ 631 h 6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631"/>
                <a:gd name="T53" fmla="*/ 122 w 122"/>
                <a:gd name="T54" fmla="*/ 631 h 6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631">
                  <a:moveTo>
                    <a:pt x="0" y="631"/>
                  </a:moveTo>
                  <a:lnTo>
                    <a:pt x="3" y="584"/>
                  </a:lnTo>
                  <a:lnTo>
                    <a:pt x="11" y="468"/>
                  </a:lnTo>
                  <a:lnTo>
                    <a:pt x="24" y="317"/>
                  </a:lnTo>
                  <a:lnTo>
                    <a:pt x="40" y="165"/>
                  </a:lnTo>
                  <a:lnTo>
                    <a:pt x="59" y="48"/>
                  </a:lnTo>
                  <a:lnTo>
                    <a:pt x="80" y="0"/>
                  </a:lnTo>
                  <a:lnTo>
                    <a:pt x="101" y="56"/>
                  </a:lnTo>
                  <a:lnTo>
                    <a:pt x="122" y="249"/>
                  </a:lnTo>
                  <a:lnTo>
                    <a:pt x="120" y="225"/>
                  </a:lnTo>
                  <a:lnTo>
                    <a:pt x="114" y="169"/>
                  </a:lnTo>
                  <a:lnTo>
                    <a:pt x="104" y="108"/>
                  </a:lnTo>
                  <a:lnTo>
                    <a:pt x="90" y="68"/>
                  </a:lnTo>
                  <a:lnTo>
                    <a:pt x="73" y="74"/>
                  </a:lnTo>
                  <a:lnTo>
                    <a:pt x="52" y="153"/>
                  </a:lnTo>
                  <a:lnTo>
                    <a:pt x="28" y="329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5" name="Freeform 98"/>
            <p:cNvSpPr>
              <a:spLocks/>
            </p:cNvSpPr>
            <p:nvPr/>
          </p:nvSpPr>
          <p:spPr bwMode="auto">
            <a:xfrm>
              <a:off x="3157" y="1568"/>
              <a:ext cx="39" cy="808"/>
            </a:xfrm>
            <a:custGeom>
              <a:avLst/>
              <a:gdLst>
                <a:gd name="T0" fmla="*/ 0 w 39"/>
                <a:gd name="T1" fmla="*/ 808 h 808"/>
                <a:gd name="T2" fmla="*/ 3 w 39"/>
                <a:gd name="T3" fmla="*/ 782 h 808"/>
                <a:gd name="T4" fmla="*/ 11 w 39"/>
                <a:gd name="T5" fmla="*/ 711 h 808"/>
                <a:gd name="T6" fmla="*/ 22 w 39"/>
                <a:gd name="T7" fmla="*/ 608 h 808"/>
                <a:gd name="T8" fmla="*/ 32 w 39"/>
                <a:gd name="T9" fmla="*/ 483 h 808"/>
                <a:gd name="T10" fmla="*/ 39 w 39"/>
                <a:gd name="T11" fmla="*/ 349 h 808"/>
                <a:gd name="T12" fmla="*/ 39 w 39"/>
                <a:gd name="T13" fmla="*/ 215 h 808"/>
                <a:gd name="T14" fmla="*/ 31 w 39"/>
                <a:gd name="T15" fmla="*/ 95 h 808"/>
                <a:gd name="T16" fmla="*/ 11 w 39"/>
                <a:gd name="T17" fmla="*/ 0 h 808"/>
                <a:gd name="T18" fmla="*/ 14 w 39"/>
                <a:gd name="T19" fmla="*/ 83 h 808"/>
                <a:gd name="T20" fmla="*/ 18 w 39"/>
                <a:gd name="T21" fmla="*/ 291 h 808"/>
                <a:gd name="T22" fmla="*/ 16 w 39"/>
                <a:gd name="T23" fmla="*/ 554 h 808"/>
                <a:gd name="T24" fmla="*/ 0 w 39"/>
                <a:gd name="T25" fmla="*/ 808 h 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08"/>
                <a:gd name="T41" fmla="*/ 39 w 39"/>
                <a:gd name="T42" fmla="*/ 808 h 8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08">
                  <a:moveTo>
                    <a:pt x="0" y="808"/>
                  </a:moveTo>
                  <a:lnTo>
                    <a:pt x="3" y="782"/>
                  </a:lnTo>
                  <a:lnTo>
                    <a:pt x="11" y="711"/>
                  </a:lnTo>
                  <a:lnTo>
                    <a:pt x="22" y="608"/>
                  </a:lnTo>
                  <a:lnTo>
                    <a:pt x="32" y="483"/>
                  </a:lnTo>
                  <a:lnTo>
                    <a:pt x="39" y="349"/>
                  </a:lnTo>
                  <a:lnTo>
                    <a:pt x="39" y="215"/>
                  </a:lnTo>
                  <a:lnTo>
                    <a:pt x="31" y="95"/>
                  </a:lnTo>
                  <a:lnTo>
                    <a:pt x="11" y="0"/>
                  </a:lnTo>
                  <a:lnTo>
                    <a:pt x="14" y="83"/>
                  </a:lnTo>
                  <a:lnTo>
                    <a:pt x="18" y="291"/>
                  </a:lnTo>
                  <a:lnTo>
                    <a:pt x="16" y="554"/>
                  </a:lnTo>
                  <a:lnTo>
                    <a:pt x="0" y="808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6" name="Freeform 99"/>
            <p:cNvSpPr>
              <a:spLocks/>
            </p:cNvSpPr>
            <p:nvPr/>
          </p:nvSpPr>
          <p:spPr bwMode="auto">
            <a:xfrm>
              <a:off x="2359" y="1621"/>
              <a:ext cx="36" cy="562"/>
            </a:xfrm>
            <a:custGeom>
              <a:avLst/>
              <a:gdLst>
                <a:gd name="T0" fmla="*/ 0 w 36"/>
                <a:gd name="T1" fmla="*/ 562 h 562"/>
                <a:gd name="T2" fmla="*/ 4 w 36"/>
                <a:gd name="T3" fmla="*/ 546 h 562"/>
                <a:gd name="T4" fmla="*/ 10 w 36"/>
                <a:gd name="T5" fmla="*/ 498 h 562"/>
                <a:gd name="T6" fmla="*/ 20 w 36"/>
                <a:gd name="T7" fmla="*/ 429 h 562"/>
                <a:gd name="T8" fmla="*/ 29 w 36"/>
                <a:gd name="T9" fmla="*/ 345 h 562"/>
                <a:gd name="T10" fmla="*/ 35 w 36"/>
                <a:gd name="T11" fmla="*/ 252 h 562"/>
                <a:gd name="T12" fmla="*/ 36 w 36"/>
                <a:gd name="T13" fmla="*/ 160 h 562"/>
                <a:gd name="T14" fmla="*/ 28 w 36"/>
                <a:gd name="T15" fmla="*/ 73 h 562"/>
                <a:gd name="T16" fmla="*/ 11 w 36"/>
                <a:gd name="T17" fmla="*/ 0 h 562"/>
                <a:gd name="T18" fmla="*/ 14 w 36"/>
                <a:gd name="T19" fmla="*/ 63 h 562"/>
                <a:gd name="T20" fmla="*/ 17 w 36"/>
                <a:gd name="T21" fmla="*/ 216 h 562"/>
                <a:gd name="T22" fmla="*/ 15 w 36"/>
                <a:gd name="T23" fmla="*/ 401 h 562"/>
                <a:gd name="T24" fmla="*/ 0 w 36"/>
                <a:gd name="T25" fmla="*/ 562 h 5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62"/>
                <a:gd name="T41" fmla="*/ 36 w 36"/>
                <a:gd name="T42" fmla="*/ 562 h 5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62">
                  <a:moveTo>
                    <a:pt x="0" y="562"/>
                  </a:moveTo>
                  <a:lnTo>
                    <a:pt x="4" y="546"/>
                  </a:lnTo>
                  <a:lnTo>
                    <a:pt x="10" y="498"/>
                  </a:lnTo>
                  <a:lnTo>
                    <a:pt x="20" y="429"/>
                  </a:lnTo>
                  <a:lnTo>
                    <a:pt x="29" y="345"/>
                  </a:lnTo>
                  <a:lnTo>
                    <a:pt x="35" y="252"/>
                  </a:lnTo>
                  <a:lnTo>
                    <a:pt x="36" y="160"/>
                  </a:lnTo>
                  <a:lnTo>
                    <a:pt x="28" y="73"/>
                  </a:lnTo>
                  <a:lnTo>
                    <a:pt x="11" y="0"/>
                  </a:lnTo>
                  <a:lnTo>
                    <a:pt x="14" y="63"/>
                  </a:lnTo>
                  <a:lnTo>
                    <a:pt x="17" y="216"/>
                  </a:lnTo>
                  <a:lnTo>
                    <a:pt x="15" y="401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7" name="Freeform 100"/>
            <p:cNvSpPr>
              <a:spLocks/>
            </p:cNvSpPr>
            <p:nvPr/>
          </p:nvSpPr>
          <p:spPr bwMode="auto">
            <a:xfrm>
              <a:off x="2422" y="1550"/>
              <a:ext cx="142" cy="686"/>
            </a:xfrm>
            <a:custGeom>
              <a:avLst/>
              <a:gdLst>
                <a:gd name="T0" fmla="*/ 0 w 142"/>
                <a:gd name="T1" fmla="*/ 479 h 686"/>
                <a:gd name="T2" fmla="*/ 56 w 142"/>
                <a:gd name="T3" fmla="*/ 0 h 686"/>
                <a:gd name="T4" fmla="*/ 56 w 142"/>
                <a:gd name="T5" fmla="*/ 25 h 686"/>
                <a:gd name="T6" fmla="*/ 56 w 142"/>
                <a:gd name="T7" fmla="*/ 93 h 686"/>
                <a:gd name="T8" fmla="*/ 58 w 142"/>
                <a:gd name="T9" fmla="*/ 190 h 686"/>
                <a:gd name="T10" fmla="*/ 64 w 142"/>
                <a:gd name="T11" fmla="*/ 306 h 686"/>
                <a:gd name="T12" fmla="*/ 74 w 142"/>
                <a:gd name="T13" fmla="*/ 425 h 686"/>
                <a:gd name="T14" fmla="*/ 90 w 142"/>
                <a:gd name="T15" fmla="*/ 537 h 686"/>
                <a:gd name="T16" fmla="*/ 112 w 142"/>
                <a:gd name="T17" fmla="*/ 628 h 686"/>
                <a:gd name="T18" fmla="*/ 142 w 142"/>
                <a:gd name="T19" fmla="*/ 686 h 686"/>
                <a:gd name="T20" fmla="*/ 136 w 142"/>
                <a:gd name="T21" fmla="*/ 677 h 686"/>
                <a:gd name="T22" fmla="*/ 123 w 142"/>
                <a:gd name="T23" fmla="*/ 650 h 686"/>
                <a:gd name="T24" fmla="*/ 105 w 142"/>
                <a:gd name="T25" fmla="*/ 608 h 686"/>
                <a:gd name="T26" fmla="*/ 84 w 142"/>
                <a:gd name="T27" fmla="*/ 551 h 686"/>
                <a:gd name="T28" fmla="*/ 65 w 142"/>
                <a:gd name="T29" fmla="*/ 481 h 686"/>
                <a:gd name="T30" fmla="*/ 51 w 142"/>
                <a:gd name="T31" fmla="*/ 400 h 686"/>
                <a:gd name="T32" fmla="*/ 44 w 142"/>
                <a:gd name="T33" fmla="*/ 308 h 686"/>
                <a:gd name="T34" fmla="*/ 48 w 142"/>
                <a:gd name="T35" fmla="*/ 207 h 686"/>
                <a:gd name="T36" fmla="*/ 0 w 142"/>
                <a:gd name="T37" fmla="*/ 479 h 6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686"/>
                <a:gd name="T59" fmla="*/ 142 w 142"/>
                <a:gd name="T60" fmla="*/ 686 h 6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686">
                  <a:moveTo>
                    <a:pt x="0" y="479"/>
                  </a:moveTo>
                  <a:lnTo>
                    <a:pt x="56" y="0"/>
                  </a:lnTo>
                  <a:lnTo>
                    <a:pt x="56" y="25"/>
                  </a:lnTo>
                  <a:lnTo>
                    <a:pt x="56" y="93"/>
                  </a:lnTo>
                  <a:lnTo>
                    <a:pt x="58" y="190"/>
                  </a:lnTo>
                  <a:lnTo>
                    <a:pt x="64" y="306"/>
                  </a:lnTo>
                  <a:lnTo>
                    <a:pt x="74" y="425"/>
                  </a:lnTo>
                  <a:lnTo>
                    <a:pt x="90" y="537"/>
                  </a:lnTo>
                  <a:lnTo>
                    <a:pt x="112" y="628"/>
                  </a:lnTo>
                  <a:lnTo>
                    <a:pt x="142" y="686"/>
                  </a:lnTo>
                  <a:lnTo>
                    <a:pt x="136" y="677"/>
                  </a:lnTo>
                  <a:lnTo>
                    <a:pt x="123" y="650"/>
                  </a:lnTo>
                  <a:lnTo>
                    <a:pt x="105" y="608"/>
                  </a:lnTo>
                  <a:lnTo>
                    <a:pt x="84" y="551"/>
                  </a:lnTo>
                  <a:lnTo>
                    <a:pt x="65" y="481"/>
                  </a:lnTo>
                  <a:lnTo>
                    <a:pt x="51" y="400"/>
                  </a:lnTo>
                  <a:lnTo>
                    <a:pt x="44" y="308"/>
                  </a:lnTo>
                  <a:lnTo>
                    <a:pt x="48" y="20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8" name="Freeform 101"/>
            <p:cNvSpPr>
              <a:spLocks/>
            </p:cNvSpPr>
            <p:nvPr/>
          </p:nvSpPr>
          <p:spPr bwMode="auto">
            <a:xfrm>
              <a:off x="2587" y="1608"/>
              <a:ext cx="115" cy="542"/>
            </a:xfrm>
            <a:custGeom>
              <a:avLst/>
              <a:gdLst>
                <a:gd name="T0" fmla="*/ 0 w 115"/>
                <a:gd name="T1" fmla="*/ 542 h 542"/>
                <a:gd name="T2" fmla="*/ 5 w 115"/>
                <a:gd name="T3" fmla="*/ 502 h 542"/>
                <a:gd name="T4" fmla="*/ 16 w 115"/>
                <a:gd name="T5" fmla="*/ 401 h 542"/>
                <a:gd name="T6" fmla="*/ 31 w 115"/>
                <a:gd name="T7" fmla="*/ 271 h 542"/>
                <a:gd name="T8" fmla="*/ 50 w 115"/>
                <a:gd name="T9" fmla="*/ 140 h 542"/>
                <a:gd name="T10" fmla="*/ 70 w 115"/>
                <a:gd name="T11" fmla="*/ 40 h 542"/>
                <a:gd name="T12" fmla="*/ 88 w 115"/>
                <a:gd name="T13" fmla="*/ 0 h 542"/>
                <a:gd name="T14" fmla="*/ 103 w 115"/>
                <a:gd name="T15" fmla="*/ 50 h 542"/>
                <a:gd name="T16" fmla="*/ 115 w 115"/>
                <a:gd name="T17" fmla="*/ 221 h 542"/>
                <a:gd name="T18" fmla="*/ 113 w 115"/>
                <a:gd name="T19" fmla="*/ 200 h 542"/>
                <a:gd name="T20" fmla="*/ 110 w 115"/>
                <a:gd name="T21" fmla="*/ 151 h 542"/>
                <a:gd name="T22" fmla="*/ 105 w 115"/>
                <a:gd name="T23" fmla="*/ 96 h 542"/>
                <a:gd name="T24" fmla="*/ 95 w 115"/>
                <a:gd name="T25" fmla="*/ 60 h 542"/>
                <a:gd name="T26" fmla="*/ 80 w 115"/>
                <a:gd name="T27" fmla="*/ 63 h 542"/>
                <a:gd name="T28" fmla="*/ 60 w 115"/>
                <a:gd name="T29" fmla="*/ 130 h 542"/>
                <a:gd name="T30" fmla="*/ 33 w 115"/>
                <a:gd name="T31" fmla="*/ 282 h 542"/>
                <a:gd name="T32" fmla="*/ 0 w 115"/>
                <a:gd name="T33" fmla="*/ 542 h 5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542"/>
                <a:gd name="T53" fmla="*/ 115 w 115"/>
                <a:gd name="T54" fmla="*/ 542 h 5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542">
                  <a:moveTo>
                    <a:pt x="0" y="542"/>
                  </a:moveTo>
                  <a:lnTo>
                    <a:pt x="5" y="502"/>
                  </a:lnTo>
                  <a:lnTo>
                    <a:pt x="16" y="401"/>
                  </a:lnTo>
                  <a:lnTo>
                    <a:pt x="31" y="271"/>
                  </a:lnTo>
                  <a:lnTo>
                    <a:pt x="50" y="140"/>
                  </a:lnTo>
                  <a:lnTo>
                    <a:pt x="70" y="40"/>
                  </a:lnTo>
                  <a:lnTo>
                    <a:pt x="88" y="0"/>
                  </a:lnTo>
                  <a:lnTo>
                    <a:pt x="103" y="50"/>
                  </a:lnTo>
                  <a:lnTo>
                    <a:pt x="115" y="221"/>
                  </a:lnTo>
                  <a:lnTo>
                    <a:pt x="113" y="200"/>
                  </a:lnTo>
                  <a:lnTo>
                    <a:pt x="110" y="151"/>
                  </a:lnTo>
                  <a:lnTo>
                    <a:pt x="105" y="96"/>
                  </a:lnTo>
                  <a:lnTo>
                    <a:pt x="95" y="60"/>
                  </a:lnTo>
                  <a:lnTo>
                    <a:pt x="80" y="63"/>
                  </a:lnTo>
                  <a:lnTo>
                    <a:pt x="60" y="130"/>
                  </a:lnTo>
                  <a:lnTo>
                    <a:pt x="33" y="28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09" name="Freeform 102"/>
            <p:cNvSpPr>
              <a:spLocks/>
            </p:cNvSpPr>
            <p:nvPr/>
          </p:nvSpPr>
          <p:spPr bwMode="auto">
            <a:xfrm>
              <a:off x="2710" y="1533"/>
              <a:ext cx="48" cy="752"/>
            </a:xfrm>
            <a:custGeom>
              <a:avLst/>
              <a:gdLst>
                <a:gd name="T0" fmla="*/ 0 w 48"/>
                <a:gd name="T1" fmla="*/ 752 h 752"/>
                <a:gd name="T2" fmla="*/ 4 w 48"/>
                <a:gd name="T3" fmla="*/ 727 h 752"/>
                <a:gd name="T4" fmla="*/ 14 w 48"/>
                <a:gd name="T5" fmla="*/ 662 h 752"/>
                <a:gd name="T6" fmla="*/ 25 w 48"/>
                <a:gd name="T7" fmla="*/ 566 h 752"/>
                <a:gd name="T8" fmla="*/ 37 w 48"/>
                <a:gd name="T9" fmla="*/ 449 h 752"/>
                <a:gd name="T10" fmla="*/ 45 w 48"/>
                <a:gd name="T11" fmla="*/ 324 h 752"/>
                <a:gd name="T12" fmla="*/ 48 w 48"/>
                <a:gd name="T13" fmla="*/ 200 h 752"/>
                <a:gd name="T14" fmla="*/ 41 w 48"/>
                <a:gd name="T15" fmla="*/ 89 h 752"/>
                <a:gd name="T16" fmla="*/ 23 w 48"/>
                <a:gd name="T17" fmla="*/ 0 h 752"/>
                <a:gd name="T18" fmla="*/ 23 w 48"/>
                <a:gd name="T19" fmla="*/ 21 h 752"/>
                <a:gd name="T20" fmla="*/ 25 w 48"/>
                <a:gd name="T21" fmla="*/ 78 h 752"/>
                <a:gd name="T22" fmla="*/ 25 w 48"/>
                <a:gd name="T23" fmla="*/ 164 h 752"/>
                <a:gd name="T24" fmla="*/ 25 w 48"/>
                <a:gd name="T25" fmla="*/ 270 h 752"/>
                <a:gd name="T26" fmla="*/ 24 w 48"/>
                <a:gd name="T27" fmla="*/ 390 h 752"/>
                <a:gd name="T28" fmla="*/ 19 w 48"/>
                <a:gd name="T29" fmla="*/ 516 h 752"/>
                <a:gd name="T30" fmla="*/ 11 w 48"/>
                <a:gd name="T31" fmla="*/ 639 h 752"/>
                <a:gd name="T32" fmla="*/ 0 w 48"/>
                <a:gd name="T33" fmla="*/ 752 h 7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752"/>
                <a:gd name="T53" fmla="*/ 48 w 48"/>
                <a:gd name="T54" fmla="*/ 752 h 7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752">
                  <a:moveTo>
                    <a:pt x="0" y="752"/>
                  </a:moveTo>
                  <a:lnTo>
                    <a:pt x="4" y="727"/>
                  </a:lnTo>
                  <a:lnTo>
                    <a:pt x="14" y="662"/>
                  </a:lnTo>
                  <a:lnTo>
                    <a:pt x="25" y="566"/>
                  </a:lnTo>
                  <a:lnTo>
                    <a:pt x="37" y="449"/>
                  </a:lnTo>
                  <a:lnTo>
                    <a:pt x="45" y="324"/>
                  </a:lnTo>
                  <a:lnTo>
                    <a:pt x="48" y="200"/>
                  </a:lnTo>
                  <a:lnTo>
                    <a:pt x="41" y="89"/>
                  </a:lnTo>
                  <a:lnTo>
                    <a:pt x="23" y="0"/>
                  </a:lnTo>
                  <a:lnTo>
                    <a:pt x="23" y="21"/>
                  </a:lnTo>
                  <a:lnTo>
                    <a:pt x="25" y="78"/>
                  </a:lnTo>
                  <a:lnTo>
                    <a:pt x="25" y="164"/>
                  </a:lnTo>
                  <a:lnTo>
                    <a:pt x="25" y="270"/>
                  </a:lnTo>
                  <a:lnTo>
                    <a:pt x="24" y="390"/>
                  </a:lnTo>
                  <a:lnTo>
                    <a:pt x="19" y="516"/>
                  </a:lnTo>
                  <a:lnTo>
                    <a:pt x="11" y="639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A070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0" name="Freeform 103"/>
            <p:cNvSpPr>
              <a:spLocks/>
            </p:cNvSpPr>
            <p:nvPr/>
          </p:nvSpPr>
          <p:spPr bwMode="auto">
            <a:xfrm>
              <a:off x="3128" y="901"/>
              <a:ext cx="487" cy="434"/>
            </a:xfrm>
            <a:custGeom>
              <a:avLst/>
              <a:gdLst>
                <a:gd name="T0" fmla="*/ 282 w 487"/>
                <a:gd name="T1" fmla="*/ 0 h 434"/>
                <a:gd name="T2" fmla="*/ 283 w 487"/>
                <a:gd name="T3" fmla="*/ 1 h 434"/>
                <a:gd name="T4" fmla="*/ 286 w 487"/>
                <a:gd name="T5" fmla="*/ 3 h 434"/>
                <a:gd name="T6" fmla="*/ 291 w 487"/>
                <a:gd name="T7" fmla="*/ 8 h 434"/>
                <a:gd name="T8" fmla="*/ 297 w 487"/>
                <a:gd name="T9" fmla="*/ 12 h 434"/>
                <a:gd name="T10" fmla="*/ 305 w 487"/>
                <a:gd name="T11" fmla="*/ 19 h 434"/>
                <a:gd name="T12" fmla="*/ 315 w 487"/>
                <a:gd name="T13" fmla="*/ 24 h 434"/>
                <a:gd name="T14" fmla="*/ 326 w 487"/>
                <a:gd name="T15" fmla="*/ 32 h 434"/>
                <a:gd name="T16" fmla="*/ 338 w 487"/>
                <a:gd name="T17" fmla="*/ 39 h 434"/>
                <a:gd name="T18" fmla="*/ 351 w 487"/>
                <a:gd name="T19" fmla="*/ 45 h 434"/>
                <a:gd name="T20" fmla="*/ 366 w 487"/>
                <a:gd name="T21" fmla="*/ 51 h 434"/>
                <a:gd name="T22" fmla="*/ 381 w 487"/>
                <a:gd name="T23" fmla="*/ 56 h 434"/>
                <a:gd name="T24" fmla="*/ 398 w 487"/>
                <a:gd name="T25" fmla="*/ 61 h 434"/>
                <a:gd name="T26" fmla="*/ 415 w 487"/>
                <a:gd name="T27" fmla="*/ 64 h 434"/>
                <a:gd name="T28" fmla="*/ 433 w 487"/>
                <a:gd name="T29" fmla="*/ 65 h 434"/>
                <a:gd name="T30" fmla="*/ 452 w 487"/>
                <a:gd name="T31" fmla="*/ 64 h 434"/>
                <a:gd name="T32" fmla="*/ 471 w 487"/>
                <a:gd name="T33" fmla="*/ 62 h 434"/>
                <a:gd name="T34" fmla="*/ 472 w 487"/>
                <a:gd name="T35" fmla="*/ 63 h 434"/>
                <a:gd name="T36" fmla="*/ 475 w 487"/>
                <a:gd name="T37" fmla="*/ 64 h 434"/>
                <a:gd name="T38" fmla="*/ 477 w 487"/>
                <a:gd name="T39" fmla="*/ 69 h 434"/>
                <a:gd name="T40" fmla="*/ 480 w 487"/>
                <a:gd name="T41" fmla="*/ 74 h 434"/>
                <a:gd name="T42" fmla="*/ 483 w 487"/>
                <a:gd name="T43" fmla="*/ 82 h 434"/>
                <a:gd name="T44" fmla="*/ 486 w 487"/>
                <a:gd name="T45" fmla="*/ 93 h 434"/>
                <a:gd name="T46" fmla="*/ 487 w 487"/>
                <a:gd name="T47" fmla="*/ 106 h 434"/>
                <a:gd name="T48" fmla="*/ 487 w 487"/>
                <a:gd name="T49" fmla="*/ 124 h 434"/>
                <a:gd name="T50" fmla="*/ 483 w 487"/>
                <a:gd name="T51" fmla="*/ 145 h 434"/>
                <a:gd name="T52" fmla="*/ 479 w 487"/>
                <a:gd name="T53" fmla="*/ 171 h 434"/>
                <a:gd name="T54" fmla="*/ 470 w 487"/>
                <a:gd name="T55" fmla="*/ 201 h 434"/>
                <a:gd name="T56" fmla="*/ 458 w 487"/>
                <a:gd name="T57" fmla="*/ 237 h 434"/>
                <a:gd name="T58" fmla="*/ 441 w 487"/>
                <a:gd name="T59" fmla="*/ 277 h 434"/>
                <a:gd name="T60" fmla="*/ 420 w 487"/>
                <a:gd name="T61" fmla="*/ 322 h 434"/>
                <a:gd name="T62" fmla="*/ 393 w 487"/>
                <a:gd name="T63" fmla="*/ 374 h 434"/>
                <a:gd name="T64" fmla="*/ 361 w 487"/>
                <a:gd name="T65" fmla="*/ 432 h 434"/>
                <a:gd name="T66" fmla="*/ 0 w 487"/>
                <a:gd name="T67" fmla="*/ 434 h 434"/>
                <a:gd name="T68" fmla="*/ 0 w 487"/>
                <a:gd name="T69" fmla="*/ 424 h 434"/>
                <a:gd name="T70" fmla="*/ 2 w 487"/>
                <a:gd name="T71" fmla="*/ 399 h 434"/>
                <a:gd name="T72" fmla="*/ 6 w 487"/>
                <a:gd name="T73" fmla="*/ 360 h 434"/>
                <a:gd name="T74" fmla="*/ 12 w 487"/>
                <a:gd name="T75" fmla="*/ 312 h 434"/>
                <a:gd name="T76" fmla="*/ 22 w 487"/>
                <a:gd name="T77" fmla="*/ 259 h 434"/>
                <a:gd name="T78" fmla="*/ 37 w 487"/>
                <a:gd name="T79" fmla="*/ 203 h 434"/>
                <a:gd name="T80" fmla="*/ 57 w 487"/>
                <a:gd name="T81" fmla="*/ 151 h 434"/>
                <a:gd name="T82" fmla="*/ 83 w 487"/>
                <a:gd name="T83" fmla="*/ 104 h 434"/>
                <a:gd name="T84" fmla="*/ 87 w 487"/>
                <a:gd name="T85" fmla="*/ 103 h 434"/>
                <a:gd name="T86" fmla="*/ 96 w 487"/>
                <a:gd name="T87" fmla="*/ 99 h 434"/>
                <a:gd name="T88" fmla="*/ 108 w 487"/>
                <a:gd name="T89" fmla="*/ 93 h 434"/>
                <a:gd name="T90" fmla="*/ 123 w 487"/>
                <a:gd name="T91" fmla="*/ 84 h 434"/>
                <a:gd name="T92" fmla="*/ 138 w 487"/>
                <a:gd name="T93" fmla="*/ 74 h 434"/>
                <a:gd name="T94" fmla="*/ 152 w 487"/>
                <a:gd name="T95" fmla="*/ 62 h 434"/>
                <a:gd name="T96" fmla="*/ 165 w 487"/>
                <a:gd name="T97" fmla="*/ 49 h 434"/>
                <a:gd name="T98" fmla="*/ 172 w 487"/>
                <a:gd name="T99" fmla="*/ 34 h 434"/>
                <a:gd name="T100" fmla="*/ 181 w 487"/>
                <a:gd name="T101" fmla="*/ 21 h 434"/>
                <a:gd name="T102" fmla="*/ 196 w 487"/>
                <a:gd name="T103" fmla="*/ 12 h 434"/>
                <a:gd name="T104" fmla="*/ 213 w 487"/>
                <a:gd name="T105" fmla="*/ 5 h 434"/>
                <a:gd name="T106" fmla="*/ 232 w 487"/>
                <a:gd name="T107" fmla="*/ 2 h 434"/>
                <a:gd name="T108" fmla="*/ 251 w 487"/>
                <a:gd name="T109" fmla="*/ 0 h 434"/>
                <a:gd name="T110" fmla="*/ 267 w 487"/>
                <a:gd name="T111" fmla="*/ 0 h 434"/>
                <a:gd name="T112" fmla="*/ 278 w 487"/>
                <a:gd name="T113" fmla="*/ 0 h 434"/>
                <a:gd name="T114" fmla="*/ 282 w 487"/>
                <a:gd name="T115" fmla="*/ 0 h 4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7"/>
                <a:gd name="T175" fmla="*/ 0 h 434"/>
                <a:gd name="T176" fmla="*/ 487 w 487"/>
                <a:gd name="T177" fmla="*/ 434 h 4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7" h="434">
                  <a:moveTo>
                    <a:pt x="282" y="0"/>
                  </a:moveTo>
                  <a:lnTo>
                    <a:pt x="283" y="1"/>
                  </a:lnTo>
                  <a:lnTo>
                    <a:pt x="286" y="3"/>
                  </a:lnTo>
                  <a:lnTo>
                    <a:pt x="291" y="8"/>
                  </a:lnTo>
                  <a:lnTo>
                    <a:pt x="297" y="12"/>
                  </a:lnTo>
                  <a:lnTo>
                    <a:pt x="305" y="19"/>
                  </a:lnTo>
                  <a:lnTo>
                    <a:pt x="315" y="24"/>
                  </a:lnTo>
                  <a:lnTo>
                    <a:pt x="326" y="32"/>
                  </a:lnTo>
                  <a:lnTo>
                    <a:pt x="338" y="39"/>
                  </a:lnTo>
                  <a:lnTo>
                    <a:pt x="351" y="45"/>
                  </a:lnTo>
                  <a:lnTo>
                    <a:pt x="366" y="51"/>
                  </a:lnTo>
                  <a:lnTo>
                    <a:pt x="381" y="56"/>
                  </a:lnTo>
                  <a:lnTo>
                    <a:pt x="398" y="61"/>
                  </a:lnTo>
                  <a:lnTo>
                    <a:pt x="415" y="64"/>
                  </a:lnTo>
                  <a:lnTo>
                    <a:pt x="433" y="65"/>
                  </a:lnTo>
                  <a:lnTo>
                    <a:pt x="452" y="64"/>
                  </a:lnTo>
                  <a:lnTo>
                    <a:pt x="471" y="62"/>
                  </a:lnTo>
                  <a:lnTo>
                    <a:pt x="472" y="63"/>
                  </a:lnTo>
                  <a:lnTo>
                    <a:pt x="475" y="64"/>
                  </a:lnTo>
                  <a:lnTo>
                    <a:pt x="477" y="69"/>
                  </a:lnTo>
                  <a:lnTo>
                    <a:pt x="480" y="74"/>
                  </a:lnTo>
                  <a:lnTo>
                    <a:pt x="483" y="82"/>
                  </a:lnTo>
                  <a:lnTo>
                    <a:pt x="486" y="93"/>
                  </a:lnTo>
                  <a:lnTo>
                    <a:pt x="487" y="106"/>
                  </a:lnTo>
                  <a:lnTo>
                    <a:pt x="487" y="124"/>
                  </a:lnTo>
                  <a:lnTo>
                    <a:pt x="483" y="145"/>
                  </a:lnTo>
                  <a:lnTo>
                    <a:pt x="479" y="171"/>
                  </a:lnTo>
                  <a:lnTo>
                    <a:pt x="470" y="201"/>
                  </a:lnTo>
                  <a:lnTo>
                    <a:pt x="458" y="237"/>
                  </a:lnTo>
                  <a:lnTo>
                    <a:pt x="441" y="277"/>
                  </a:lnTo>
                  <a:lnTo>
                    <a:pt x="420" y="322"/>
                  </a:lnTo>
                  <a:lnTo>
                    <a:pt x="393" y="374"/>
                  </a:lnTo>
                  <a:lnTo>
                    <a:pt x="361" y="432"/>
                  </a:lnTo>
                  <a:lnTo>
                    <a:pt x="0" y="434"/>
                  </a:lnTo>
                  <a:lnTo>
                    <a:pt x="0" y="424"/>
                  </a:lnTo>
                  <a:lnTo>
                    <a:pt x="2" y="399"/>
                  </a:lnTo>
                  <a:lnTo>
                    <a:pt x="6" y="360"/>
                  </a:lnTo>
                  <a:lnTo>
                    <a:pt x="12" y="312"/>
                  </a:lnTo>
                  <a:lnTo>
                    <a:pt x="22" y="259"/>
                  </a:lnTo>
                  <a:lnTo>
                    <a:pt x="37" y="203"/>
                  </a:lnTo>
                  <a:lnTo>
                    <a:pt x="57" y="151"/>
                  </a:lnTo>
                  <a:lnTo>
                    <a:pt x="83" y="104"/>
                  </a:lnTo>
                  <a:lnTo>
                    <a:pt x="87" y="103"/>
                  </a:lnTo>
                  <a:lnTo>
                    <a:pt x="96" y="99"/>
                  </a:lnTo>
                  <a:lnTo>
                    <a:pt x="108" y="93"/>
                  </a:lnTo>
                  <a:lnTo>
                    <a:pt x="123" y="84"/>
                  </a:lnTo>
                  <a:lnTo>
                    <a:pt x="138" y="74"/>
                  </a:lnTo>
                  <a:lnTo>
                    <a:pt x="152" y="62"/>
                  </a:lnTo>
                  <a:lnTo>
                    <a:pt x="165" y="49"/>
                  </a:lnTo>
                  <a:lnTo>
                    <a:pt x="172" y="34"/>
                  </a:lnTo>
                  <a:lnTo>
                    <a:pt x="181" y="21"/>
                  </a:lnTo>
                  <a:lnTo>
                    <a:pt x="196" y="12"/>
                  </a:lnTo>
                  <a:lnTo>
                    <a:pt x="213" y="5"/>
                  </a:lnTo>
                  <a:lnTo>
                    <a:pt x="232" y="2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78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1" name="Freeform 104"/>
            <p:cNvSpPr>
              <a:spLocks/>
            </p:cNvSpPr>
            <p:nvPr/>
          </p:nvSpPr>
          <p:spPr bwMode="auto">
            <a:xfrm>
              <a:off x="3255" y="696"/>
              <a:ext cx="212" cy="255"/>
            </a:xfrm>
            <a:custGeom>
              <a:avLst/>
              <a:gdLst>
                <a:gd name="T0" fmla="*/ 22 w 212"/>
                <a:gd name="T1" fmla="*/ 218 h 255"/>
                <a:gd name="T2" fmla="*/ 16 w 212"/>
                <a:gd name="T3" fmla="*/ 195 h 255"/>
                <a:gd name="T4" fmla="*/ 13 w 212"/>
                <a:gd name="T5" fmla="*/ 174 h 255"/>
                <a:gd name="T6" fmla="*/ 11 w 212"/>
                <a:gd name="T7" fmla="*/ 158 h 255"/>
                <a:gd name="T8" fmla="*/ 11 w 212"/>
                <a:gd name="T9" fmla="*/ 151 h 255"/>
                <a:gd name="T10" fmla="*/ 3 w 212"/>
                <a:gd name="T11" fmla="*/ 138 h 255"/>
                <a:gd name="T12" fmla="*/ 3 w 212"/>
                <a:gd name="T13" fmla="*/ 121 h 255"/>
                <a:gd name="T14" fmla="*/ 6 w 212"/>
                <a:gd name="T15" fmla="*/ 107 h 255"/>
                <a:gd name="T16" fmla="*/ 9 w 212"/>
                <a:gd name="T17" fmla="*/ 101 h 255"/>
                <a:gd name="T18" fmla="*/ 0 w 212"/>
                <a:gd name="T19" fmla="*/ 73 h 255"/>
                <a:gd name="T20" fmla="*/ 3 w 212"/>
                <a:gd name="T21" fmla="*/ 50 h 255"/>
                <a:gd name="T22" fmla="*/ 13 w 212"/>
                <a:gd name="T23" fmla="*/ 32 h 255"/>
                <a:gd name="T24" fmla="*/ 30 w 212"/>
                <a:gd name="T25" fmla="*/ 19 h 255"/>
                <a:gd name="T26" fmla="*/ 48 w 212"/>
                <a:gd name="T27" fmla="*/ 10 h 255"/>
                <a:gd name="T28" fmla="*/ 64 w 212"/>
                <a:gd name="T29" fmla="*/ 5 h 255"/>
                <a:gd name="T30" fmla="*/ 76 w 212"/>
                <a:gd name="T31" fmla="*/ 1 h 255"/>
                <a:gd name="T32" fmla="*/ 81 w 212"/>
                <a:gd name="T33" fmla="*/ 0 h 255"/>
                <a:gd name="T34" fmla="*/ 124 w 212"/>
                <a:gd name="T35" fmla="*/ 4 h 255"/>
                <a:gd name="T36" fmla="*/ 155 w 212"/>
                <a:gd name="T37" fmla="*/ 14 h 255"/>
                <a:gd name="T38" fmla="*/ 175 w 212"/>
                <a:gd name="T39" fmla="*/ 28 h 255"/>
                <a:gd name="T40" fmla="*/ 188 w 212"/>
                <a:gd name="T41" fmla="*/ 45 h 255"/>
                <a:gd name="T42" fmla="*/ 193 w 212"/>
                <a:gd name="T43" fmla="*/ 61 h 255"/>
                <a:gd name="T44" fmla="*/ 194 w 212"/>
                <a:gd name="T45" fmla="*/ 77 h 255"/>
                <a:gd name="T46" fmla="*/ 194 w 212"/>
                <a:gd name="T47" fmla="*/ 87 h 255"/>
                <a:gd name="T48" fmla="*/ 193 w 212"/>
                <a:gd name="T49" fmla="*/ 91 h 255"/>
                <a:gd name="T50" fmla="*/ 202 w 212"/>
                <a:gd name="T51" fmla="*/ 96 h 255"/>
                <a:gd name="T52" fmla="*/ 206 w 212"/>
                <a:gd name="T53" fmla="*/ 103 h 255"/>
                <a:gd name="T54" fmla="*/ 209 w 212"/>
                <a:gd name="T55" fmla="*/ 110 h 255"/>
                <a:gd name="T56" fmla="*/ 210 w 212"/>
                <a:gd name="T57" fmla="*/ 114 h 255"/>
                <a:gd name="T58" fmla="*/ 212 w 212"/>
                <a:gd name="T59" fmla="*/ 127 h 255"/>
                <a:gd name="T60" fmla="*/ 210 w 212"/>
                <a:gd name="T61" fmla="*/ 138 h 255"/>
                <a:gd name="T62" fmla="*/ 204 w 212"/>
                <a:gd name="T63" fmla="*/ 147 h 255"/>
                <a:gd name="T64" fmla="*/ 196 w 212"/>
                <a:gd name="T65" fmla="*/ 155 h 255"/>
                <a:gd name="T66" fmla="*/ 189 w 212"/>
                <a:gd name="T67" fmla="*/ 159 h 255"/>
                <a:gd name="T68" fmla="*/ 181 w 212"/>
                <a:gd name="T69" fmla="*/ 164 h 255"/>
                <a:gd name="T70" fmla="*/ 175 w 212"/>
                <a:gd name="T71" fmla="*/ 165 h 255"/>
                <a:gd name="T72" fmla="*/ 173 w 212"/>
                <a:gd name="T73" fmla="*/ 166 h 255"/>
                <a:gd name="T74" fmla="*/ 172 w 212"/>
                <a:gd name="T75" fmla="*/ 168 h 255"/>
                <a:gd name="T76" fmla="*/ 171 w 212"/>
                <a:gd name="T77" fmla="*/ 173 h 255"/>
                <a:gd name="T78" fmla="*/ 168 w 212"/>
                <a:gd name="T79" fmla="*/ 180 h 255"/>
                <a:gd name="T80" fmla="*/ 162 w 212"/>
                <a:gd name="T81" fmla="*/ 190 h 255"/>
                <a:gd name="T82" fmla="*/ 154 w 212"/>
                <a:gd name="T83" fmla="*/ 201 h 255"/>
                <a:gd name="T84" fmla="*/ 143 w 212"/>
                <a:gd name="T85" fmla="*/ 213 h 255"/>
                <a:gd name="T86" fmla="*/ 131 w 212"/>
                <a:gd name="T87" fmla="*/ 223 h 255"/>
                <a:gd name="T88" fmla="*/ 114 w 212"/>
                <a:gd name="T89" fmla="*/ 233 h 255"/>
                <a:gd name="T90" fmla="*/ 111 w 212"/>
                <a:gd name="T91" fmla="*/ 235 h 255"/>
                <a:gd name="T92" fmla="*/ 101 w 212"/>
                <a:gd name="T93" fmla="*/ 239 h 255"/>
                <a:gd name="T94" fmla="*/ 88 w 212"/>
                <a:gd name="T95" fmla="*/ 246 h 255"/>
                <a:gd name="T96" fmla="*/ 72 w 212"/>
                <a:gd name="T97" fmla="*/ 251 h 255"/>
                <a:gd name="T98" fmla="*/ 55 w 212"/>
                <a:gd name="T99" fmla="*/ 255 h 255"/>
                <a:gd name="T100" fmla="*/ 41 w 212"/>
                <a:gd name="T101" fmla="*/ 254 h 255"/>
                <a:gd name="T102" fmla="*/ 31 w 212"/>
                <a:gd name="T103" fmla="*/ 248 h 255"/>
                <a:gd name="T104" fmla="*/ 25 w 212"/>
                <a:gd name="T105" fmla="*/ 234 h 255"/>
                <a:gd name="T106" fmla="*/ 22 w 212"/>
                <a:gd name="T107" fmla="*/ 218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"/>
                <a:gd name="T163" fmla="*/ 0 h 255"/>
                <a:gd name="T164" fmla="*/ 212 w 212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" h="255">
                  <a:moveTo>
                    <a:pt x="22" y="218"/>
                  </a:moveTo>
                  <a:lnTo>
                    <a:pt x="16" y="195"/>
                  </a:lnTo>
                  <a:lnTo>
                    <a:pt x="13" y="174"/>
                  </a:lnTo>
                  <a:lnTo>
                    <a:pt x="11" y="158"/>
                  </a:lnTo>
                  <a:lnTo>
                    <a:pt x="11" y="151"/>
                  </a:lnTo>
                  <a:lnTo>
                    <a:pt x="3" y="138"/>
                  </a:lnTo>
                  <a:lnTo>
                    <a:pt x="3" y="121"/>
                  </a:lnTo>
                  <a:lnTo>
                    <a:pt x="6" y="107"/>
                  </a:lnTo>
                  <a:lnTo>
                    <a:pt x="9" y="101"/>
                  </a:lnTo>
                  <a:lnTo>
                    <a:pt x="0" y="73"/>
                  </a:lnTo>
                  <a:lnTo>
                    <a:pt x="3" y="50"/>
                  </a:lnTo>
                  <a:lnTo>
                    <a:pt x="13" y="32"/>
                  </a:lnTo>
                  <a:lnTo>
                    <a:pt x="30" y="19"/>
                  </a:lnTo>
                  <a:lnTo>
                    <a:pt x="48" y="10"/>
                  </a:lnTo>
                  <a:lnTo>
                    <a:pt x="64" y="5"/>
                  </a:lnTo>
                  <a:lnTo>
                    <a:pt x="76" y="1"/>
                  </a:lnTo>
                  <a:lnTo>
                    <a:pt x="81" y="0"/>
                  </a:lnTo>
                  <a:lnTo>
                    <a:pt x="124" y="4"/>
                  </a:lnTo>
                  <a:lnTo>
                    <a:pt x="155" y="14"/>
                  </a:lnTo>
                  <a:lnTo>
                    <a:pt x="175" y="28"/>
                  </a:lnTo>
                  <a:lnTo>
                    <a:pt x="188" y="45"/>
                  </a:lnTo>
                  <a:lnTo>
                    <a:pt x="193" y="61"/>
                  </a:lnTo>
                  <a:lnTo>
                    <a:pt x="194" y="77"/>
                  </a:lnTo>
                  <a:lnTo>
                    <a:pt x="194" y="87"/>
                  </a:lnTo>
                  <a:lnTo>
                    <a:pt x="193" y="91"/>
                  </a:lnTo>
                  <a:lnTo>
                    <a:pt x="202" y="96"/>
                  </a:lnTo>
                  <a:lnTo>
                    <a:pt x="206" y="103"/>
                  </a:lnTo>
                  <a:lnTo>
                    <a:pt x="209" y="110"/>
                  </a:lnTo>
                  <a:lnTo>
                    <a:pt x="210" y="114"/>
                  </a:lnTo>
                  <a:lnTo>
                    <a:pt x="212" y="127"/>
                  </a:lnTo>
                  <a:lnTo>
                    <a:pt x="210" y="138"/>
                  </a:lnTo>
                  <a:lnTo>
                    <a:pt x="204" y="147"/>
                  </a:lnTo>
                  <a:lnTo>
                    <a:pt x="196" y="155"/>
                  </a:lnTo>
                  <a:lnTo>
                    <a:pt x="189" y="159"/>
                  </a:lnTo>
                  <a:lnTo>
                    <a:pt x="181" y="164"/>
                  </a:lnTo>
                  <a:lnTo>
                    <a:pt x="175" y="165"/>
                  </a:lnTo>
                  <a:lnTo>
                    <a:pt x="173" y="166"/>
                  </a:lnTo>
                  <a:lnTo>
                    <a:pt x="172" y="168"/>
                  </a:lnTo>
                  <a:lnTo>
                    <a:pt x="171" y="173"/>
                  </a:lnTo>
                  <a:lnTo>
                    <a:pt x="168" y="180"/>
                  </a:lnTo>
                  <a:lnTo>
                    <a:pt x="162" y="190"/>
                  </a:lnTo>
                  <a:lnTo>
                    <a:pt x="154" y="201"/>
                  </a:lnTo>
                  <a:lnTo>
                    <a:pt x="143" y="213"/>
                  </a:lnTo>
                  <a:lnTo>
                    <a:pt x="131" y="223"/>
                  </a:lnTo>
                  <a:lnTo>
                    <a:pt x="114" y="233"/>
                  </a:lnTo>
                  <a:lnTo>
                    <a:pt x="111" y="235"/>
                  </a:lnTo>
                  <a:lnTo>
                    <a:pt x="101" y="239"/>
                  </a:lnTo>
                  <a:lnTo>
                    <a:pt x="88" y="246"/>
                  </a:lnTo>
                  <a:lnTo>
                    <a:pt x="72" y="251"/>
                  </a:lnTo>
                  <a:lnTo>
                    <a:pt x="55" y="255"/>
                  </a:lnTo>
                  <a:lnTo>
                    <a:pt x="41" y="254"/>
                  </a:lnTo>
                  <a:lnTo>
                    <a:pt x="31" y="248"/>
                  </a:lnTo>
                  <a:lnTo>
                    <a:pt x="25" y="234"/>
                  </a:lnTo>
                  <a:lnTo>
                    <a:pt x="22" y="218"/>
                  </a:lnTo>
                  <a:close/>
                </a:path>
              </a:pathLst>
            </a:custGeom>
            <a:solidFill>
              <a:srgbClr val="FFCC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2" name="Freeform 105"/>
            <p:cNvSpPr>
              <a:spLocks/>
            </p:cNvSpPr>
            <p:nvPr/>
          </p:nvSpPr>
          <p:spPr bwMode="auto">
            <a:xfrm>
              <a:off x="3256" y="658"/>
              <a:ext cx="202" cy="154"/>
            </a:xfrm>
            <a:custGeom>
              <a:avLst/>
              <a:gdLst>
                <a:gd name="T0" fmla="*/ 169 w 202"/>
                <a:gd name="T1" fmla="*/ 154 h 154"/>
                <a:gd name="T2" fmla="*/ 174 w 202"/>
                <a:gd name="T3" fmla="*/ 138 h 154"/>
                <a:gd name="T4" fmla="*/ 183 w 202"/>
                <a:gd name="T5" fmla="*/ 129 h 154"/>
                <a:gd name="T6" fmla="*/ 192 w 202"/>
                <a:gd name="T7" fmla="*/ 127 h 154"/>
                <a:gd name="T8" fmla="*/ 197 w 202"/>
                <a:gd name="T9" fmla="*/ 126 h 154"/>
                <a:gd name="T10" fmla="*/ 202 w 202"/>
                <a:gd name="T11" fmla="*/ 89 h 154"/>
                <a:gd name="T12" fmla="*/ 199 w 202"/>
                <a:gd name="T13" fmla="*/ 62 h 154"/>
                <a:gd name="T14" fmla="*/ 194 w 202"/>
                <a:gd name="T15" fmla="*/ 44 h 154"/>
                <a:gd name="T16" fmla="*/ 191 w 202"/>
                <a:gd name="T17" fmla="*/ 37 h 154"/>
                <a:gd name="T18" fmla="*/ 163 w 202"/>
                <a:gd name="T19" fmla="*/ 16 h 154"/>
                <a:gd name="T20" fmla="*/ 135 w 202"/>
                <a:gd name="T21" fmla="*/ 5 h 154"/>
                <a:gd name="T22" fmla="*/ 109 w 202"/>
                <a:gd name="T23" fmla="*/ 0 h 154"/>
                <a:gd name="T24" fmla="*/ 84 w 202"/>
                <a:gd name="T25" fmla="*/ 3 h 154"/>
                <a:gd name="T26" fmla="*/ 62 w 202"/>
                <a:gd name="T27" fmla="*/ 8 h 154"/>
                <a:gd name="T28" fmla="*/ 45 w 202"/>
                <a:gd name="T29" fmla="*/ 14 h 154"/>
                <a:gd name="T30" fmla="*/ 35 w 202"/>
                <a:gd name="T31" fmla="*/ 19 h 154"/>
                <a:gd name="T32" fmla="*/ 31 w 202"/>
                <a:gd name="T33" fmla="*/ 22 h 154"/>
                <a:gd name="T34" fmla="*/ 13 w 202"/>
                <a:gd name="T35" fmla="*/ 39 h 154"/>
                <a:gd name="T36" fmla="*/ 4 w 202"/>
                <a:gd name="T37" fmla="*/ 66 h 154"/>
                <a:gd name="T38" fmla="*/ 0 w 202"/>
                <a:gd name="T39" fmla="*/ 89 h 154"/>
                <a:gd name="T40" fmla="*/ 0 w 202"/>
                <a:gd name="T41" fmla="*/ 100 h 154"/>
                <a:gd name="T42" fmla="*/ 3 w 202"/>
                <a:gd name="T43" fmla="*/ 87 h 154"/>
                <a:gd name="T44" fmla="*/ 12 w 202"/>
                <a:gd name="T45" fmla="*/ 74 h 154"/>
                <a:gd name="T46" fmla="*/ 22 w 202"/>
                <a:gd name="T47" fmla="*/ 63 h 154"/>
                <a:gd name="T48" fmla="*/ 27 w 202"/>
                <a:gd name="T49" fmla="*/ 58 h 154"/>
                <a:gd name="T50" fmla="*/ 29 w 202"/>
                <a:gd name="T51" fmla="*/ 60 h 154"/>
                <a:gd name="T52" fmla="*/ 34 w 202"/>
                <a:gd name="T53" fmla="*/ 65 h 154"/>
                <a:gd name="T54" fmla="*/ 44 w 202"/>
                <a:gd name="T55" fmla="*/ 70 h 154"/>
                <a:gd name="T56" fmla="*/ 58 w 202"/>
                <a:gd name="T57" fmla="*/ 77 h 154"/>
                <a:gd name="T58" fmla="*/ 75 w 202"/>
                <a:gd name="T59" fmla="*/ 83 h 154"/>
                <a:gd name="T60" fmla="*/ 95 w 202"/>
                <a:gd name="T61" fmla="*/ 86 h 154"/>
                <a:gd name="T62" fmla="*/ 120 w 202"/>
                <a:gd name="T63" fmla="*/ 86 h 154"/>
                <a:gd name="T64" fmla="*/ 147 w 202"/>
                <a:gd name="T65" fmla="*/ 82 h 154"/>
                <a:gd name="T66" fmla="*/ 131 w 202"/>
                <a:gd name="T67" fmla="*/ 73 h 154"/>
                <a:gd name="T68" fmla="*/ 133 w 202"/>
                <a:gd name="T69" fmla="*/ 72 h 154"/>
                <a:gd name="T70" fmla="*/ 138 w 202"/>
                <a:gd name="T71" fmla="*/ 70 h 154"/>
                <a:gd name="T72" fmla="*/ 144 w 202"/>
                <a:gd name="T73" fmla="*/ 69 h 154"/>
                <a:gd name="T74" fmla="*/ 152 w 202"/>
                <a:gd name="T75" fmla="*/ 67 h 154"/>
                <a:gd name="T76" fmla="*/ 160 w 202"/>
                <a:gd name="T77" fmla="*/ 68 h 154"/>
                <a:gd name="T78" fmla="*/ 167 w 202"/>
                <a:gd name="T79" fmla="*/ 69 h 154"/>
                <a:gd name="T80" fmla="*/ 171 w 202"/>
                <a:gd name="T81" fmla="*/ 75 h 154"/>
                <a:gd name="T82" fmla="*/ 172 w 202"/>
                <a:gd name="T83" fmla="*/ 83 h 154"/>
                <a:gd name="T84" fmla="*/ 169 w 202"/>
                <a:gd name="T85" fmla="*/ 154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154"/>
                <a:gd name="T131" fmla="*/ 202 w 202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154">
                  <a:moveTo>
                    <a:pt x="169" y="154"/>
                  </a:moveTo>
                  <a:lnTo>
                    <a:pt x="174" y="138"/>
                  </a:lnTo>
                  <a:lnTo>
                    <a:pt x="183" y="129"/>
                  </a:lnTo>
                  <a:lnTo>
                    <a:pt x="192" y="127"/>
                  </a:lnTo>
                  <a:lnTo>
                    <a:pt x="197" y="126"/>
                  </a:lnTo>
                  <a:lnTo>
                    <a:pt x="202" y="89"/>
                  </a:lnTo>
                  <a:lnTo>
                    <a:pt x="199" y="62"/>
                  </a:lnTo>
                  <a:lnTo>
                    <a:pt x="194" y="44"/>
                  </a:lnTo>
                  <a:lnTo>
                    <a:pt x="191" y="37"/>
                  </a:lnTo>
                  <a:lnTo>
                    <a:pt x="163" y="16"/>
                  </a:lnTo>
                  <a:lnTo>
                    <a:pt x="135" y="5"/>
                  </a:lnTo>
                  <a:lnTo>
                    <a:pt x="109" y="0"/>
                  </a:lnTo>
                  <a:lnTo>
                    <a:pt x="84" y="3"/>
                  </a:lnTo>
                  <a:lnTo>
                    <a:pt x="62" y="8"/>
                  </a:lnTo>
                  <a:lnTo>
                    <a:pt x="45" y="14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13" y="39"/>
                  </a:lnTo>
                  <a:lnTo>
                    <a:pt x="4" y="66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3" y="87"/>
                  </a:lnTo>
                  <a:lnTo>
                    <a:pt x="12" y="74"/>
                  </a:lnTo>
                  <a:lnTo>
                    <a:pt x="22" y="63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4" y="65"/>
                  </a:lnTo>
                  <a:lnTo>
                    <a:pt x="44" y="70"/>
                  </a:lnTo>
                  <a:lnTo>
                    <a:pt x="58" y="77"/>
                  </a:lnTo>
                  <a:lnTo>
                    <a:pt x="75" y="83"/>
                  </a:lnTo>
                  <a:lnTo>
                    <a:pt x="95" y="86"/>
                  </a:lnTo>
                  <a:lnTo>
                    <a:pt x="120" y="86"/>
                  </a:lnTo>
                  <a:lnTo>
                    <a:pt x="147" y="82"/>
                  </a:lnTo>
                  <a:lnTo>
                    <a:pt x="131" y="73"/>
                  </a:lnTo>
                  <a:lnTo>
                    <a:pt x="133" y="72"/>
                  </a:lnTo>
                  <a:lnTo>
                    <a:pt x="138" y="70"/>
                  </a:lnTo>
                  <a:lnTo>
                    <a:pt x="144" y="69"/>
                  </a:lnTo>
                  <a:lnTo>
                    <a:pt x="152" y="67"/>
                  </a:lnTo>
                  <a:lnTo>
                    <a:pt x="160" y="68"/>
                  </a:lnTo>
                  <a:lnTo>
                    <a:pt x="167" y="69"/>
                  </a:lnTo>
                  <a:lnTo>
                    <a:pt x="171" y="75"/>
                  </a:lnTo>
                  <a:lnTo>
                    <a:pt x="172" y="83"/>
                  </a:lnTo>
                  <a:lnTo>
                    <a:pt x="169" y="154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3" name="Freeform 106"/>
            <p:cNvSpPr>
              <a:spLocks/>
            </p:cNvSpPr>
            <p:nvPr/>
          </p:nvSpPr>
          <p:spPr bwMode="auto">
            <a:xfrm>
              <a:off x="3283" y="707"/>
              <a:ext cx="127" cy="39"/>
            </a:xfrm>
            <a:custGeom>
              <a:avLst/>
              <a:gdLst>
                <a:gd name="T0" fmla="*/ 0 w 127"/>
                <a:gd name="T1" fmla="*/ 0 h 39"/>
                <a:gd name="T2" fmla="*/ 1 w 127"/>
                <a:gd name="T3" fmla="*/ 3 h 39"/>
                <a:gd name="T4" fmla="*/ 6 w 127"/>
                <a:gd name="T5" fmla="*/ 7 h 39"/>
                <a:gd name="T6" fmla="*/ 14 w 127"/>
                <a:gd name="T7" fmla="*/ 14 h 39"/>
                <a:gd name="T8" fmla="*/ 27 w 127"/>
                <a:gd name="T9" fmla="*/ 21 h 39"/>
                <a:gd name="T10" fmla="*/ 44 w 127"/>
                <a:gd name="T11" fmla="*/ 28 h 39"/>
                <a:gd name="T12" fmla="*/ 66 w 127"/>
                <a:gd name="T13" fmla="*/ 33 h 39"/>
                <a:gd name="T14" fmla="*/ 94 w 127"/>
                <a:gd name="T15" fmla="*/ 35 h 39"/>
                <a:gd name="T16" fmla="*/ 127 w 127"/>
                <a:gd name="T17" fmla="*/ 31 h 39"/>
                <a:gd name="T18" fmla="*/ 123 w 127"/>
                <a:gd name="T19" fmla="*/ 33 h 39"/>
                <a:gd name="T20" fmla="*/ 111 w 127"/>
                <a:gd name="T21" fmla="*/ 36 h 39"/>
                <a:gd name="T22" fmla="*/ 94 w 127"/>
                <a:gd name="T23" fmla="*/ 38 h 39"/>
                <a:gd name="T24" fmla="*/ 74 w 127"/>
                <a:gd name="T25" fmla="*/ 39 h 39"/>
                <a:gd name="T26" fmla="*/ 52 w 127"/>
                <a:gd name="T27" fmla="*/ 38 h 39"/>
                <a:gd name="T28" fmla="*/ 31 w 127"/>
                <a:gd name="T29" fmla="*/ 31 h 39"/>
                <a:gd name="T30" fmla="*/ 13 w 127"/>
                <a:gd name="T31" fmla="*/ 20 h 39"/>
                <a:gd name="T32" fmla="*/ 0 w 127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"/>
                <a:gd name="T52" fmla="*/ 0 h 39"/>
                <a:gd name="T53" fmla="*/ 127 w 12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" h="39">
                  <a:moveTo>
                    <a:pt x="0" y="0"/>
                  </a:moveTo>
                  <a:lnTo>
                    <a:pt x="1" y="3"/>
                  </a:lnTo>
                  <a:lnTo>
                    <a:pt x="6" y="7"/>
                  </a:lnTo>
                  <a:lnTo>
                    <a:pt x="14" y="14"/>
                  </a:lnTo>
                  <a:lnTo>
                    <a:pt x="27" y="21"/>
                  </a:lnTo>
                  <a:lnTo>
                    <a:pt x="44" y="28"/>
                  </a:lnTo>
                  <a:lnTo>
                    <a:pt x="66" y="33"/>
                  </a:lnTo>
                  <a:lnTo>
                    <a:pt x="94" y="35"/>
                  </a:lnTo>
                  <a:lnTo>
                    <a:pt x="127" y="31"/>
                  </a:lnTo>
                  <a:lnTo>
                    <a:pt x="123" y="33"/>
                  </a:lnTo>
                  <a:lnTo>
                    <a:pt x="111" y="36"/>
                  </a:lnTo>
                  <a:lnTo>
                    <a:pt x="94" y="38"/>
                  </a:lnTo>
                  <a:lnTo>
                    <a:pt x="74" y="39"/>
                  </a:lnTo>
                  <a:lnTo>
                    <a:pt x="52" y="38"/>
                  </a:lnTo>
                  <a:lnTo>
                    <a:pt x="31" y="31"/>
                  </a:lnTo>
                  <a:lnTo>
                    <a:pt x="1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4" name="Freeform 107"/>
            <p:cNvSpPr>
              <a:spLocks/>
            </p:cNvSpPr>
            <p:nvPr/>
          </p:nvSpPr>
          <p:spPr bwMode="auto">
            <a:xfrm>
              <a:off x="3396" y="725"/>
              <a:ext cx="34" cy="70"/>
            </a:xfrm>
            <a:custGeom>
              <a:avLst/>
              <a:gdLst>
                <a:gd name="T0" fmla="*/ 0 w 34"/>
                <a:gd name="T1" fmla="*/ 7 h 70"/>
                <a:gd name="T2" fmla="*/ 2 w 34"/>
                <a:gd name="T3" fmla="*/ 6 h 70"/>
                <a:gd name="T4" fmla="*/ 8 w 34"/>
                <a:gd name="T5" fmla="*/ 2 h 70"/>
                <a:gd name="T6" fmla="*/ 15 w 34"/>
                <a:gd name="T7" fmla="*/ 0 h 70"/>
                <a:gd name="T8" fmla="*/ 24 w 34"/>
                <a:gd name="T9" fmla="*/ 0 h 70"/>
                <a:gd name="T10" fmla="*/ 31 w 34"/>
                <a:gd name="T11" fmla="*/ 5 h 70"/>
                <a:gd name="T12" fmla="*/ 34 w 34"/>
                <a:gd name="T13" fmla="*/ 17 h 70"/>
                <a:gd name="T14" fmla="*/ 34 w 34"/>
                <a:gd name="T15" fmla="*/ 38 h 70"/>
                <a:gd name="T16" fmla="*/ 28 w 34"/>
                <a:gd name="T17" fmla="*/ 70 h 70"/>
                <a:gd name="T18" fmla="*/ 29 w 34"/>
                <a:gd name="T19" fmla="*/ 67 h 70"/>
                <a:gd name="T20" fmla="*/ 31 w 34"/>
                <a:gd name="T21" fmla="*/ 57 h 70"/>
                <a:gd name="T22" fmla="*/ 32 w 34"/>
                <a:gd name="T23" fmla="*/ 45 h 70"/>
                <a:gd name="T24" fmla="*/ 33 w 34"/>
                <a:gd name="T25" fmla="*/ 30 h 70"/>
                <a:gd name="T26" fmla="*/ 32 w 34"/>
                <a:gd name="T27" fmla="*/ 18 h 70"/>
                <a:gd name="T28" fmla="*/ 27 w 34"/>
                <a:gd name="T29" fmla="*/ 8 h 70"/>
                <a:gd name="T30" fmla="*/ 17 w 34"/>
                <a:gd name="T31" fmla="*/ 3 h 70"/>
                <a:gd name="T32" fmla="*/ 0 w 34"/>
                <a:gd name="T33" fmla="*/ 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70"/>
                <a:gd name="T53" fmla="*/ 34 w 34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70">
                  <a:moveTo>
                    <a:pt x="0" y="7"/>
                  </a:moveTo>
                  <a:lnTo>
                    <a:pt x="2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1" y="5"/>
                  </a:lnTo>
                  <a:lnTo>
                    <a:pt x="34" y="17"/>
                  </a:lnTo>
                  <a:lnTo>
                    <a:pt x="34" y="38"/>
                  </a:lnTo>
                  <a:lnTo>
                    <a:pt x="28" y="70"/>
                  </a:lnTo>
                  <a:lnTo>
                    <a:pt x="29" y="67"/>
                  </a:lnTo>
                  <a:lnTo>
                    <a:pt x="31" y="57"/>
                  </a:lnTo>
                  <a:lnTo>
                    <a:pt x="32" y="45"/>
                  </a:lnTo>
                  <a:lnTo>
                    <a:pt x="33" y="30"/>
                  </a:lnTo>
                  <a:lnTo>
                    <a:pt x="32" y="18"/>
                  </a:lnTo>
                  <a:lnTo>
                    <a:pt x="27" y="8"/>
                  </a:lnTo>
                  <a:lnTo>
                    <a:pt x="17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5" name="Freeform 108"/>
            <p:cNvSpPr>
              <a:spLocks/>
            </p:cNvSpPr>
            <p:nvPr/>
          </p:nvSpPr>
          <p:spPr bwMode="auto">
            <a:xfrm>
              <a:off x="3425" y="787"/>
              <a:ext cx="25" cy="25"/>
            </a:xfrm>
            <a:custGeom>
              <a:avLst/>
              <a:gdLst>
                <a:gd name="T0" fmla="*/ 0 w 25"/>
                <a:gd name="T1" fmla="*/ 25 h 25"/>
                <a:gd name="T2" fmla="*/ 1 w 25"/>
                <a:gd name="T3" fmla="*/ 20 h 25"/>
                <a:gd name="T4" fmla="*/ 6 w 25"/>
                <a:gd name="T5" fmla="*/ 12 h 25"/>
                <a:gd name="T6" fmla="*/ 14 w 25"/>
                <a:gd name="T7" fmla="*/ 4 h 25"/>
                <a:gd name="T8" fmla="*/ 25 w 25"/>
                <a:gd name="T9" fmla="*/ 2 h 25"/>
                <a:gd name="T10" fmla="*/ 22 w 25"/>
                <a:gd name="T11" fmla="*/ 0 h 25"/>
                <a:gd name="T12" fmla="*/ 13 w 25"/>
                <a:gd name="T13" fmla="*/ 0 h 25"/>
                <a:gd name="T14" fmla="*/ 4 w 25"/>
                <a:gd name="T15" fmla="*/ 7 h 25"/>
                <a:gd name="T16" fmla="*/ 0 w 25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0" y="25"/>
                  </a:moveTo>
                  <a:lnTo>
                    <a:pt x="1" y="20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6" name="Freeform 109"/>
            <p:cNvSpPr>
              <a:spLocks/>
            </p:cNvSpPr>
            <p:nvPr/>
          </p:nvSpPr>
          <p:spPr bwMode="auto">
            <a:xfrm>
              <a:off x="3296" y="657"/>
              <a:ext cx="168" cy="132"/>
            </a:xfrm>
            <a:custGeom>
              <a:avLst/>
              <a:gdLst>
                <a:gd name="T0" fmla="*/ 0 w 168"/>
                <a:gd name="T1" fmla="*/ 17 h 132"/>
                <a:gd name="T2" fmla="*/ 4 w 168"/>
                <a:gd name="T3" fmla="*/ 15 h 132"/>
                <a:gd name="T4" fmla="*/ 18 w 168"/>
                <a:gd name="T5" fmla="*/ 10 h 132"/>
                <a:gd name="T6" fmla="*/ 35 w 168"/>
                <a:gd name="T7" fmla="*/ 5 h 132"/>
                <a:gd name="T8" fmla="*/ 59 w 168"/>
                <a:gd name="T9" fmla="*/ 1 h 132"/>
                <a:gd name="T10" fmla="*/ 83 w 168"/>
                <a:gd name="T11" fmla="*/ 1 h 132"/>
                <a:gd name="T12" fmla="*/ 109 w 168"/>
                <a:gd name="T13" fmla="*/ 7 h 132"/>
                <a:gd name="T14" fmla="*/ 133 w 168"/>
                <a:gd name="T15" fmla="*/ 20 h 132"/>
                <a:gd name="T16" fmla="*/ 153 w 168"/>
                <a:gd name="T17" fmla="*/ 44 h 132"/>
                <a:gd name="T18" fmla="*/ 155 w 168"/>
                <a:gd name="T19" fmla="*/ 50 h 132"/>
                <a:gd name="T20" fmla="*/ 160 w 168"/>
                <a:gd name="T21" fmla="*/ 69 h 132"/>
                <a:gd name="T22" fmla="*/ 162 w 168"/>
                <a:gd name="T23" fmla="*/ 97 h 132"/>
                <a:gd name="T24" fmla="*/ 159 w 168"/>
                <a:gd name="T25" fmla="*/ 132 h 132"/>
                <a:gd name="T26" fmla="*/ 161 w 168"/>
                <a:gd name="T27" fmla="*/ 124 h 132"/>
                <a:gd name="T28" fmla="*/ 167 w 168"/>
                <a:gd name="T29" fmla="*/ 101 h 132"/>
                <a:gd name="T30" fmla="*/ 168 w 168"/>
                <a:gd name="T31" fmla="*/ 73 h 132"/>
                <a:gd name="T32" fmla="*/ 160 w 168"/>
                <a:gd name="T33" fmla="*/ 39 h 132"/>
                <a:gd name="T34" fmla="*/ 158 w 168"/>
                <a:gd name="T35" fmla="*/ 36 h 132"/>
                <a:gd name="T36" fmla="*/ 152 w 168"/>
                <a:gd name="T37" fmla="*/ 29 h 132"/>
                <a:gd name="T38" fmla="*/ 142 w 168"/>
                <a:gd name="T39" fmla="*/ 20 h 132"/>
                <a:gd name="T40" fmla="*/ 127 w 168"/>
                <a:gd name="T41" fmla="*/ 10 h 132"/>
                <a:gd name="T42" fmla="*/ 105 w 168"/>
                <a:gd name="T43" fmla="*/ 4 h 132"/>
                <a:gd name="T44" fmla="*/ 78 w 168"/>
                <a:gd name="T45" fmla="*/ 0 h 132"/>
                <a:gd name="T46" fmla="*/ 42 w 168"/>
                <a:gd name="T47" fmla="*/ 5 h 132"/>
                <a:gd name="T48" fmla="*/ 0 w 168"/>
                <a:gd name="T49" fmla="*/ 1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32"/>
                <a:gd name="T77" fmla="*/ 168 w 168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32">
                  <a:moveTo>
                    <a:pt x="0" y="17"/>
                  </a:moveTo>
                  <a:lnTo>
                    <a:pt x="4" y="15"/>
                  </a:lnTo>
                  <a:lnTo>
                    <a:pt x="18" y="10"/>
                  </a:lnTo>
                  <a:lnTo>
                    <a:pt x="35" y="5"/>
                  </a:lnTo>
                  <a:lnTo>
                    <a:pt x="59" y="1"/>
                  </a:lnTo>
                  <a:lnTo>
                    <a:pt x="83" y="1"/>
                  </a:lnTo>
                  <a:lnTo>
                    <a:pt x="109" y="7"/>
                  </a:lnTo>
                  <a:lnTo>
                    <a:pt x="133" y="20"/>
                  </a:lnTo>
                  <a:lnTo>
                    <a:pt x="153" y="44"/>
                  </a:lnTo>
                  <a:lnTo>
                    <a:pt x="155" y="50"/>
                  </a:lnTo>
                  <a:lnTo>
                    <a:pt x="160" y="69"/>
                  </a:lnTo>
                  <a:lnTo>
                    <a:pt x="162" y="97"/>
                  </a:lnTo>
                  <a:lnTo>
                    <a:pt x="159" y="132"/>
                  </a:lnTo>
                  <a:lnTo>
                    <a:pt x="161" y="124"/>
                  </a:lnTo>
                  <a:lnTo>
                    <a:pt x="167" y="101"/>
                  </a:lnTo>
                  <a:lnTo>
                    <a:pt x="168" y="73"/>
                  </a:lnTo>
                  <a:lnTo>
                    <a:pt x="160" y="39"/>
                  </a:lnTo>
                  <a:lnTo>
                    <a:pt x="158" y="36"/>
                  </a:lnTo>
                  <a:lnTo>
                    <a:pt x="152" y="29"/>
                  </a:lnTo>
                  <a:lnTo>
                    <a:pt x="142" y="20"/>
                  </a:lnTo>
                  <a:lnTo>
                    <a:pt x="127" y="10"/>
                  </a:lnTo>
                  <a:lnTo>
                    <a:pt x="105" y="4"/>
                  </a:lnTo>
                  <a:lnTo>
                    <a:pt x="78" y="0"/>
                  </a:lnTo>
                  <a:lnTo>
                    <a:pt x="42" y="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7" name="Freeform 110"/>
            <p:cNvSpPr>
              <a:spLocks/>
            </p:cNvSpPr>
            <p:nvPr/>
          </p:nvSpPr>
          <p:spPr bwMode="auto">
            <a:xfrm>
              <a:off x="3254" y="721"/>
              <a:ext cx="15" cy="63"/>
            </a:xfrm>
            <a:custGeom>
              <a:avLst/>
              <a:gdLst>
                <a:gd name="T0" fmla="*/ 15 w 15"/>
                <a:gd name="T1" fmla="*/ 0 h 63"/>
                <a:gd name="T2" fmla="*/ 12 w 15"/>
                <a:gd name="T3" fmla="*/ 7 h 63"/>
                <a:gd name="T4" fmla="*/ 6 w 15"/>
                <a:gd name="T5" fmla="*/ 24 h 63"/>
                <a:gd name="T6" fmla="*/ 3 w 15"/>
                <a:gd name="T7" fmla="*/ 45 h 63"/>
                <a:gd name="T8" fmla="*/ 4 w 15"/>
                <a:gd name="T9" fmla="*/ 63 h 63"/>
                <a:gd name="T10" fmla="*/ 2 w 15"/>
                <a:gd name="T11" fmla="*/ 59 h 63"/>
                <a:gd name="T12" fmla="*/ 0 w 15"/>
                <a:gd name="T13" fmla="*/ 45 h 63"/>
                <a:gd name="T14" fmla="*/ 2 w 15"/>
                <a:gd name="T15" fmla="*/ 25 h 63"/>
                <a:gd name="T16" fmla="*/ 15 w 15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3"/>
                <a:gd name="T29" fmla="*/ 15 w 15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3">
                  <a:moveTo>
                    <a:pt x="15" y="0"/>
                  </a:moveTo>
                  <a:lnTo>
                    <a:pt x="12" y="7"/>
                  </a:lnTo>
                  <a:lnTo>
                    <a:pt x="6" y="24"/>
                  </a:lnTo>
                  <a:lnTo>
                    <a:pt x="3" y="45"/>
                  </a:lnTo>
                  <a:lnTo>
                    <a:pt x="4" y="63"/>
                  </a:lnTo>
                  <a:lnTo>
                    <a:pt x="2" y="59"/>
                  </a:lnTo>
                  <a:lnTo>
                    <a:pt x="0" y="45"/>
                  </a:lnTo>
                  <a:lnTo>
                    <a:pt x="2" y="2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8" name="Freeform 111"/>
            <p:cNvSpPr>
              <a:spLocks/>
            </p:cNvSpPr>
            <p:nvPr/>
          </p:nvSpPr>
          <p:spPr bwMode="auto">
            <a:xfrm>
              <a:off x="3250" y="682"/>
              <a:ext cx="29" cy="115"/>
            </a:xfrm>
            <a:custGeom>
              <a:avLst/>
              <a:gdLst>
                <a:gd name="T0" fmla="*/ 14 w 29"/>
                <a:gd name="T1" fmla="*/ 115 h 115"/>
                <a:gd name="T2" fmla="*/ 13 w 29"/>
                <a:gd name="T3" fmla="*/ 112 h 115"/>
                <a:gd name="T4" fmla="*/ 8 w 29"/>
                <a:gd name="T5" fmla="*/ 101 h 115"/>
                <a:gd name="T6" fmla="*/ 4 w 29"/>
                <a:gd name="T7" fmla="*/ 87 h 115"/>
                <a:gd name="T8" fmla="*/ 0 w 29"/>
                <a:gd name="T9" fmla="*/ 68 h 115"/>
                <a:gd name="T10" fmla="*/ 0 w 29"/>
                <a:gd name="T11" fmla="*/ 49 h 115"/>
                <a:gd name="T12" fmla="*/ 4 w 29"/>
                <a:gd name="T13" fmla="*/ 30 h 115"/>
                <a:gd name="T14" fmla="*/ 13 w 29"/>
                <a:gd name="T15" fmla="*/ 13 h 115"/>
                <a:gd name="T16" fmla="*/ 29 w 29"/>
                <a:gd name="T17" fmla="*/ 0 h 115"/>
                <a:gd name="T18" fmla="*/ 27 w 29"/>
                <a:gd name="T19" fmla="*/ 1 h 115"/>
                <a:gd name="T20" fmla="*/ 23 w 29"/>
                <a:gd name="T21" fmla="*/ 4 h 115"/>
                <a:gd name="T22" fmla="*/ 17 w 29"/>
                <a:gd name="T23" fmla="*/ 12 h 115"/>
                <a:gd name="T24" fmla="*/ 11 w 29"/>
                <a:gd name="T25" fmla="*/ 22 h 115"/>
                <a:gd name="T26" fmla="*/ 6 w 29"/>
                <a:gd name="T27" fmla="*/ 38 h 115"/>
                <a:gd name="T28" fmla="*/ 5 w 29"/>
                <a:gd name="T29" fmla="*/ 58 h 115"/>
                <a:gd name="T30" fmla="*/ 6 w 29"/>
                <a:gd name="T31" fmla="*/ 83 h 115"/>
                <a:gd name="T32" fmla="*/ 14 w 29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115"/>
                <a:gd name="T53" fmla="*/ 29 w 29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115">
                  <a:moveTo>
                    <a:pt x="14" y="115"/>
                  </a:moveTo>
                  <a:lnTo>
                    <a:pt x="13" y="112"/>
                  </a:lnTo>
                  <a:lnTo>
                    <a:pt x="8" y="101"/>
                  </a:lnTo>
                  <a:lnTo>
                    <a:pt x="4" y="87"/>
                  </a:lnTo>
                  <a:lnTo>
                    <a:pt x="0" y="68"/>
                  </a:lnTo>
                  <a:lnTo>
                    <a:pt x="0" y="49"/>
                  </a:lnTo>
                  <a:lnTo>
                    <a:pt x="4" y="30"/>
                  </a:lnTo>
                  <a:lnTo>
                    <a:pt x="13" y="13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3" y="4"/>
                  </a:lnTo>
                  <a:lnTo>
                    <a:pt x="17" y="12"/>
                  </a:lnTo>
                  <a:lnTo>
                    <a:pt x="11" y="22"/>
                  </a:lnTo>
                  <a:lnTo>
                    <a:pt x="6" y="38"/>
                  </a:lnTo>
                  <a:lnTo>
                    <a:pt x="5" y="58"/>
                  </a:lnTo>
                  <a:lnTo>
                    <a:pt x="6" y="83"/>
                  </a:lnTo>
                  <a:lnTo>
                    <a:pt x="14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19" name="Freeform 112"/>
            <p:cNvSpPr>
              <a:spLocks/>
            </p:cNvSpPr>
            <p:nvPr/>
          </p:nvSpPr>
          <p:spPr bwMode="auto">
            <a:xfrm>
              <a:off x="3379" y="859"/>
              <a:ext cx="49" cy="71"/>
            </a:xfrm>
            <a:custGeom>
              <a:avLst/>
              <a:gdLst>
                <a:gd name="T0" fmla="*/ 48 w 49"/>
                <a:gd name="T1" fmla="*/ 0 h 71"/>
                <a:gd name="T2" fmla="*/ 48 w 49"/>
                <a:gd name="T3" fmla="*/ 1 h 71"/>
                <a:gd name="T4" fmla="*/ 49 w 49"/>
                <a:gd name="T5" fmla="*/ 5 h 71"/>
                <a:gd name="T6" fmla="*/ 49 w 49"/>
                <a:gd name="T7" fmla="*/ 12 h 71"/>
                <a:gd name="T8" fmla="*/ 47 w 49"/>
                <a:gd name="T9" fmla="*/ 20 h 71"/>
                <a:gd name="T10" fmla="*/ 41 w 49"/>
                <a:gd name="T11" fmla="*/ 31 h 71"/>
                <a:gd name="T12" fmla="*/ 34 w 49"/>
                <a:gd name="T13" fmla="*/ 43 h 71"/>
                <a:gd name="T14" fmla="*/ 19 w 49"/>
                <a:gd name="T15" fmla="*/ 56 h 71"/>
                <a:gd name="T16" fmla="*/ 0 w 49"/>
                <a:gd name="T17" fmla="*/ 71 h 71"/>
                <a:gd name="T18" fmla="*/ 2 w 49"/>
                <a:gd name="T19" fmla="*/ 68 h 71"/>
                <a:gd name="T20" fmla="*/ 8 w 49"/>
                <a:gd name="T21" fmla="*/ 64 h 71"/>
                <a:gd name="T22" fmla="*/ 16 w 49"/>
                <a:gd name="T23" fmla="*/ 56 h 71"/>
                <a:gd name="T24" fmla="*/ 25 w 49"/>
                <a:gd name="T25" fmla="*/ 47 h 71"/>
                <a:gd name="T26" fmla="*/ 34 w 49"/>
                <a:gd name="T27" fmla="*/ 36 h 71"/>
                <a:gd name="T28" fmla="*/ 41 w 49"/>
                <a:gd name="T29" fmla="*/ 24 h 71"/>
                <a:gd name="T30" fmla="*/ 47 w 49"/>
                <a:gd name="T31" fmla="*/ 12 h 71"/>
                <a:gd name="T32" fmla="*/ 48 w 49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71"/>
                <a:gd name="T53" fmla="*/ 49 w 49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71">
                  <a:moveTo>
                    <a:pt x="48" y="0"/>
                  </a:moveTo>
                  <a:lnTo>
                    <a:pt x="48" y="1"/>
                  </a:lnTo>
                  <a:lnTo>
                    <a:pt x="49" y="5"/>
                  </a:lnTo>
                  <a:lnTo>
                    <a:pt x="49" y="12"/>
                  </a:lnTo>
                  <a:lnTo>
                    <a:pt x="47" y="20"/>
                  </a:lnTo>
                  <a:lnTo>
                    <a:pt x="41" y="31"/>
                  </a:lnTo>
                  <a:lnTo>
                    <a:pt x="34" y="43"/>
                  </a:lnTo>
                  <a:lnTo>
                    <a:pt x="19" y="56"/>
                  </a:lnTo>
                  <a:lnTo>
                    <a:pt x="0" y="71"/>
                  </a:lnTo>
                  <a:lnTo>
                    <a:pt x="2" y="68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41" y="24"/>
                  </a:lnTo>
                  <a:lnTo>
                    <a:pt x="47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0" name="Freeform 113"/>
            <p:cNvSpPr>
              <a:spLocks/>
            </p:cNvSpPr>
            <p:nvPr/>
          </p:nvSpPr>
          <p:spPr bwMode="auto">
            <a:xfrm>
              <a:off x="3431" y="816"/>
              <a:ext cx="9" cy="27"/>
            </a:xfrm>
            <a:custGeom>
              <a:avLst/>
              <a:gdLst>
                <a:gd name="T0" fmla="*/ 4 w 9"/>
                <a:gd name="T1" fmla="*/ 0 h 27"/>
                <a:gd name="T2" fmla="*/ 6 w 9"/>
                <a:gd name="T3" fmla="*/ 1 h 27"/>
                <a:gd name="T4" fmla="*/ 9 w 9"/>
                <a:gd name="T5" fmla="*/ 7 h 27"/>
                <a:gd name="T6" fmla="*/ 9 w 9"/>
                <a:gd name="T7" fmla="*/ 15 h 27"/>
                <a:gd name="T8" fmla="*/ 0 w 9"/>
                <a:gd name="T9" fmla="*/ 27 h 27"/>
                <a:gd name="T10" fmla="*/ 2 w 9"/>
                <a:gd name="T11" fmla="*/ 25 h 27"/>
                <a:gd name="T12" fmla="*/ 5 w 9"/>
                <a:gd name="T13" fmla="*/ 19 h 27"/>
                <a:gd name="T14" fmla="*/ 6 w 9"/>
                <a:gd name="T15" fmla="*/ 11 h 27"/>
                <a:gd name="T16" fmla="*/ 4 w 9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27"/>
                <a:gd name="T29" fmla="*/ 9 w 9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27">
                  <a:moveTo>
                    <a:pt x="4" y="0"/>
                  </a:moveTo>
                  <a:lnTo>
                    <a:pt x="6" y="1"/>
                  </a:lnTo>
                  <a:lnTo>
                    <a:pt x="9" y="7"/>
                  </a:lnTo>
                  <a:lnTo>
                    <a:pt x="9" y="15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5" y="19"/>
                  </a:lnTo>
                  <a:lnTo>
                    <a:pt x="6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1" name="Freeform 114"/>
            <p:cNvSpPr>
              <a:spLocks/>
            </p:cNvSpPr>
            <p:nvPr/>
          </p:nvSpPr>
          <p:spPr bwMode="auto">
            <a:xfrm>
              <a:off x="3289" y="886"/>
              <a:ext cx="59" cy="7"/>
            </a:xfrm>
            <a:custGeom>
              <a:avLst/>
              <a:gdLst>
                <a:gd name="T0" fmla="*/ 59 w 59"/>
                <a:gd name="T1" fmla="*/ 6 h 7"/>
                <a:gd name="T2" fmla="*/ 58 w 59"/>
                <a:gd name="T3" fmla="*/ 6 h 7"/>
                <a:gd name="T4" fmla="*/ 54 w 59"/>
                <a:gd name="T5" fmla="*/ 7 h 7"/>
                <a:gd name="T6" fmla="*/ 47 w 59"/>
                <a:gd name="T7" fmla="*/ 7 h 7"/>
                <a:gd name="T8" fmla="*/ 38 w 59"/>
                <a:gd name="T9" fmla="*/ 7 h 7"/>
                <a:gd name="T10" fmla="*/ 29 w 59"/>
                <a:gd name="T11" fmla="*/ 7 h 7"/>
                <a:gd name="T12" fmla="*/ 19 w 59"/>
                <a:gd name="T13" fmla="*/ 6 h 7"/>
                <a:gd name="T14" fmla="*/ 9 w 59"/>
                <a:gd name="T15" fmla="*/ 4 h 7"/>
                <a:gd name="T16" fmla="*/ 0 w 59"/>
                <a:gd name="T17" fmla="*/ 0 h 7"/>
                <a:gd name="T18" fmla="*/ 2 w 59"/>
                <a:gd name="T19" fmla="*/ 0 h 7"/>
                <a:gd name="T20" fmla="*/ 9 w 59"/>
                <a:gd name="T21" fmla="*/ 1 h 7"/>
                <a:gd name="T22" fmla="*/ 18 w 59"/>
                <a:gd name="T23" fmla="*/ 3 h 7"/>
                <a:gd name="T24" fmla="*/ 28 w 59"/>
                <a:gd name="T25" fmla="*/ 5 h 7"/>
                <a:gd name="T26" fmla="*/ 39 w 59"/>
                <a:gd name="T27" fmla="*/ 6 h 7"/>
                <a:gd name="T28" fmla="*/ 48 w 59"/>
                <a:gd name="T29" fmla="*/ 6 h 7"/>
                <a:gd name="T30" fmla="*/ 56 w 59"/>
                <a:gd name="T31" fmla="*/ 7 h 7"/>
                <a:gd name="T32" fmla="*/ 59 w 59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"/>
                <a:gd name="T53" fmla="*/ 59 w 59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">
                  <a:moveTo>
                    <a:pt x="59" y="6"/>
                  </a:moveTo>
                  <a:lnTo>
                    <a:pt x="58" y="6"/>
                  </a:lnTo>
                  <a:lnTo>
                    <a:pt x="54" y="7"/>
                  </a:lnTo>
                  <a:lnTo>
                    <a:pt x="47" y="7"/>
                  </a:lnTo>
                  <a:lnTo>
                    <a:pt x="38" y="7"/>
                  </a:lnTo>
                  <a:lnTo>
                    <a:pt x="29" y="7"/>
                  </a:lnTo>
                  <a:lnTo>
                    <a:pt x="19" y="6"/>
                  </a:lnTo>
                  <a:lnTo>
                    <a:pt x="9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28" y="5"/>
                  </a:lnTo>
                  <a:lnTo>
                    <a:pt x="39" y="6"/>
                  </a:lnTo>
                  <a:lnTo>
                    <a:pt x="48" y="6"/>
                  </a:lnTo>
                  <a:lnTo>
                    <a:pt x="56" y="7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2" name="Freeform 115"/>
            <p:cNvSpPr>
              <a:spLocks/>
            </p:cNvSpPr>
            <p:nvPr/>
          </p:nvSpPr>
          <p:spPr bwMode="auto">
            <a:xfrm>
              <a:off x="3301" y="903"/>
              <a:ext cx="19" cy="9"/>
            </a:xfrm>
            <a:custGeom>
              <a:avLst/>
              <a:gdLst>
                <a:gd name="T0" fmla="*/ 0 w 19"/>
                <a:gd name="T1" fmla="*/ 0 h 9"/>
                <a:gd name="T2" fmla="*/ 3 w 19"/>
                <a:gd name="T3" fmla="*/ 1 h 9"/>
                <a:gd name="T4" fmla="*/ 7 w 19"/>
                <a:gd name="T5" fmla="*/ 3 h 9"/>
                <a:gd name="T6" fmla="*/ 13 w 19"/>
                <a:gd name="T7" fmla="*/ 4 h 9"/>
                <a:gd name="T8" fmla="*/ 19 w 19"/>
                <a:gd name="T9" fmla="*/ 2 h 9"/>
                <a:gd name="T10" fmla="*/ 18 w 19"/>
                <a:gd name="T11" fmla="*/ 4 h 9"/>
                <a:gd name="T12" fmla="*/ 14 w 19"/>
                <a:gd name="T13" fmla="*/ 9 h 9"/>
                <a:gd name="T14" fmla="*/ 7 w 19"/>
                <a:gd name="T15" fmla="*/ 9 h 9"/>
                <a:gd name="T16" fmla="*/ 0 w 1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0" y="0"/>
                  </a:moveTo>
                  <a:lnTo>
                    <a:pt x="3" y="1"/>
                  </a:lnTo>
                  <a:lnTo>
                    <a:pt x="7" y="3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4" y="9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3" name="Freeform 116"/>
            <p:cNvSpPr>
              <a:spLocks/>
            </p:cNvSpPr>
            <p:nvPr/>
          </p:nvSpPr>
          <p:spPr bwMode="auto">
            <a:xfrm>
              <a:off x="3384" y="820"/>
              <a:ext cx="35" cy="54"/>
            </a:xfrm>
            <a:custGeom>
              <a:avLst/>
              <a:gdLst>
                <a:gd name="T0" fmla="*/ 35 w 35"/>
                <a:gd name="T1" fmla="*/ 0 h 54"/>
                <a:gd name="T2" fmla="*/ 35 w 35"/>
                <a:gd name="T3" fmla="*/ 2 h 54"/>
                <a:gd name="T4" fmla="*/ 35 w 35"/>
                <a:gd name="T5" fmla="*/ 9 h 54"/>
                <a:gd name="T6" fmla="*/ 33 w 35"/>
                <a:gd name="T7" fmla="*/ 16 h 54"/>
                <a:gd name="T8" fmla="*/ 31 w 35"/>
                <a:gd name="T9" fmla="*/ 26 h 54"/>
                <a:gd name="T10" fmla="*/ 26 w 35"/>
                <a:gd name="T11" fmla="*/ 36 h 54"/>
                <a:gd name="T12" fmla="*/ 21 w 35"/>
                <a:gd name="T13" fmla="*/ 45 h 54"/>
                <a:gd name="T14" fmla="*/ 12 w 35"/>
                <a:gd name="T15" fmla="*/ 52 h 54"/>
                <a:gd name="T16" fmla="*/ 0 w 35"/>
                <a:gd name="T17" fmla="*/ 54 h 54"/>
                <a:gd name="T18" fmla="*/ 1 w 35"/>
                <a:gd name="T19" fmla="*/ 53 h 54"/>
                <a:gd name="T20" fmla="*/ 5 w 35"/>
                <a:gd name="T21" fmla="*/ 51 h 54"/>
                <a:gd name="T22" fmla="*/ 11 w 35"/>
                <a:gd name="T23" fmla="*/ 45 h 54"/>
                <a:gd name="T24" fmla="*/ 17 w 35"/>
                <a:gd name="T25" fmla="*/ 40 h 54"/>
                <a:gd name="T26" fmla="*/ 23 w 35"/>
                <a:gd name="T27" fmla="*/ 32 h 54"/>
                <a:gd name="T28" fmla="*/ 30 w 35"/>
                <a:gd name="T29" fmla="*/ 22 h 54"/>
                <a:gd name="T30" fmla="*/ 33 w 35"/>
                <a:gd name="T31" fmla="*/ 12 h 54"/>
                <a:gd name="T32" fmla="*/ 35 w 35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4"/>
                <a:gd name="T53" fmla="*/ 35 w 35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4">
                  <a:moveTo>
                    <a:pt x="35" y="0"/>
                  </a:moveTo>
                  <a:lnTo>
                    <a:pt x="35" y="2"/>
                  </a:lnTo>
                  <a:lnTo>
                    <a:pt x="35" y="9"/>
                  </a:lnTo>
                  <a:lnTo>
                    <a:pt x="33" y="16"/>
                  </a:lnTo>
                  <a:lnTo>
                    <a:pt x="31" y="26"/>
                  </a:lnTo>
                  <a:lnTo>
                    <a:pt x="26" y="36"/>
                  </a:lnTo>
                  <a:lnTo>
                    <a:pt x="21" y="45"/>
                  </a:lnTo>
                  <a:lnTo>
                    <a:pt x="12" y="52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5" y="51"/>
                  </a:lnTo>
                  <a:lnTo>
                    <a:pt x="11" y="45"/>
                  </a:lnTo>
                  <a:lnTo>
                    <a:pt x="17" y="40"/>
                  </a:lnTo>
                  <a:lnTo>
                    <a:pt x="23" y="32"/>
                  </a:lnTo>
                  <a:lnTo>
                    <a:pt x="30" y="22"/>
                  </a:lnTo>
                  <a:lnTo>
                    <a:pt x="33" y="1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4" name="Freeform 117"/>
            <p:cNvSpPr>
              <a:spLocks/>
            </p:cNvSpPr>
            <p:nvPr/>
          </p:nvSpPr>
          <p:spPr bwMode="auto">
            <a:xfrm>
              <a:off x="3297" y="886"/>
              <a:ext cx="20" cy="6"/>
            </a:xfrm>
            <a:custGeom>
              <a:avLst/>
              <a:gdLst>
                <a:gd name="T0" fmla="*/ 20 w 20"/>
                <a:gd name="T1" fmla="*/ 6 h 6"/>
                <a:gd name="T2" fmla="*/ 18 w 20"/>
                <a:gd name="T3" fmla="*/ 5 h 6"/>
                <a:gd name="T4" fmla="*/ 12 w 20"/>
                <a:gd name="T5" fmla="*/ 3 h 6"/>
                <a:gd name="T6" fmla="*/ 6 w 20"/>
                <a:gd name="T7" fmla="*/ 0 h 6"/>
                <a:gd name="T8" fmla="*/ 0 w 20"/>
                <a:gd name="T9" fmla="*/ 3 h 6"/>
                <a:gd name="T10" fmla="*/ 20 w 2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6"/>
                <a:gd name="T20" fmla="*/ 20 w 2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6">
                  <a:moveTo>
                    <a:pt x="20" y="6"/>
                  </a:moveTo>
                  <a:lnTo>
                    <a:pt x="18" y="5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5" name="Freeform 118"/>
            <p:cNvSpPr>
              <a:spLocks/>
            </p:cNvSpPr>
            <p:nvPr/>
          </p:nvSpPr>
          <p:spPr bwMode="auto">
            <a:xfrm>
              <a:off x="3456" y="794"/>
              <a:ext cx="12" cy="51"/>
            </a:xfrm>
            <a:custGeom>
              <a:avLst/>
              <a:gdLst>
                <a:gd name="T0" fmla="*/ 0 w 12"/>
                <a:gd name="T1" fmla="*/ 0 h 51"/>
                <a:gd name="T2" fmla="*/ 3 w 12"/>
                <a:gd name="T3" fmla="*/ 3 h 51"/>
                <a:gd name="T4" fmla="*/ 10 w 12"/>
                <a:gd name="T5" fmla="*/ 13 h 51"/>
                <a:gd name="T6" fmla="*/ 12 w 12"/>
                <a:gd name="T7" fmla="*/ 29 h 51"/>
                <a:gd name="T8" fmla="*/ 1 w 12"/>
                <a:gd name="T9" fmla="*/ 51 h 51"/>
                <a:gd name="T10" fmla="*/ 3 w 12"/>
                <a:gd name="T11" fmla="*/ 46 h 51"/>
                <a:gd name="T12" fmla="*/ 8 w 12"/>
                <a:gd name="T13" fmla="*/ 33 h 51"/>
                <a:gd name="T14" fmla="*/ 9 w 12"/>
                <a:gd name="T15" fmla="*/ 17 h 51"/>
                <a:gd name="T16" fmla="*/ 0 w 12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1"/>
                <a:gd name="T29" fmla="*/ 12 w 1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1">
                  <a:moveTo>
                    <a:pt x="0" y="0"/>
                  </a:moveTo>
                  <a:lnTo>
                    <a:pt x="3" y="3"/>
                  </a:lnTo>
                  <a:lnTo>
                    <a:pt x="10" y="13"/>
                  </a:lnTo>
                  <a:lnTo>
                    <a:pt x="12" y="29"/>
                  </a:lnTo>
                  <a:lnTo>
                    <a:pt x="1" y="51"/>
                  </a:lnTo>
                  <a:lnTo>
                    <a:pt x="3" y="46"/>
                  </a:lnTo>
                  <a:lnTo>
                    <a:pt x="8" y="33"/>
                  </a:lnTo>
                  <a:lnTo>
                    <a:pt x="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6" name="Freeform 119"/>
            <p:cNvSpPr>
              <a:spLocks/>
            </p:cNvSpPr>
            <p:nvPr/>
          </p:nvSpPr>
          <p:spPr bwMode="auto">
            <a:xfrm>
              <a:off x="3326" y="842"/>
              <a:ext cx="18" cy="27"/>
            </a:xfrm>
            <a:custGeom>
              <a:avLst/>
              <a:gdLst>
                <a:gd name="T0" fmla="*/ 0 w 18"/>
                <a:gd name="T1" fmla="*/ 27 h 27"/>
                <a:gd name="T2" fmla="*/ 3 w 18"/>
                <a:gd name="T3" fmla="*/ 25 h 27"/>
                <a:gd name="T4" fmla="*/ 11 w 18"/>
                <a:gd name="T5" fmla="*/ 21 h 27"/>
                <a:gd name="T6" fmla="*/ 17 w 18"/>
                <a:gd name="T7" fmla="*/ 12 h 27"/>
                <a:gd name="T8" fmla="*/ 13 w 18"/>
                <a:gd name="T9" fmla="*/ 0 h 27"/>
                <a:gd name="T10" fmla="*/ 15 w 18"/>
                <a:gd name="T11" fmla="*/ 3 h 27"/>
                <a:gd name="T12" fmla="*/ 18 w 18"/>
                <a:gd name="T13" fmla="*/ 12 h 27"/>
                <a:gd name="T14" fmla="*/ 14 w 18"/>
                <a:gd name="T15" fmla="*/ 21 h 27"/>
                <a:gd name="T16" fmla="*/ 0 w 18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7"/>
                <a:gd name="T29" fmla="*/ 18 w 18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7">
                  <a:moveTo>
                    <a:pt x="0" y="27"/>
                  </a:moveTo>
                  <a:lnTo>
                    <a:pt x="3" y="25"/>
                  </a:lnTo>
                  <a:lnTo>
                    <a:pt x="11" y="21"/>
                  </a:lnTo>
                  <a:lnTo>
                    <a:pt x="17" y="12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8" y="12"/>
                  </a:lnTo>
                  <a:lnTo>
                    <a:pt x="14" y="2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7" name="Freeform 120"/>
            <p:cNvSpPr>
              <a:spLocks/>
            </p:cNvSpPr>
            <p:nvPr/>
          </p:nvSpPr>
          <p:spPr bwMode="auto">
            <a:xfrm>
              <a:off x="3271" y="797"/>
              <a:ext cx="28" cy="18"/>
            </a:xfrm>
            <a:custGeom>
              <a:avLst/>
              <a:gdLst>
                <a:gd name="T0" fmla="*/ 28 w 28"/>
                <a:gd name="T1" fmla="*/ 18 h 18"/>
                <a:gd name="T2" fmla="*/ 25 w 28"/>
                <a:gd name="T3" fmla="*/ 15 h 18"/>
                <a:gd name="T4" fmla="*/ 18 w 28"/>
                <a:gd name="T5" fmla="*/ 9 h 18"/>
                <a:gd name="T6" fmla="*/ 9 w 28"/>
                <a:gd name="T7" fmla="*/ 5 h 18"/>
                <a:gd name="T8" fmla="*/ 0 w 28"/>
                <a:gd name="T9" fmla="*/ 6 h 18"/>
                <a:gd name="T10" fmla="*/ 4 w 28"/>
                <a:gd name="T11" fmla="*/ 4 h 18"/>
                <a:gd name="T12" fmla="*/ 10 w 28"/>
                <a:gd name="T13" fmla="*/ 0 h 18"/>
                <a:gd name="T14" fmla="*/ 19 w 28"/>
                <a:gd name="T15" fmla="*/ 4 h 18"/>
                <a:gd name="T16" fmla="*/ 28 w 28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18"/>
                <a:gd name="T29" fmla="*/ 28 w 28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18">
                  <a:moveTo>
                    <a:pt x="28" y="18"/>
                  </a:moveTo>
                  <a:lnTo>
                    <a:pt x="25" y="15"/>
                  </a:lnTo>
                  <a:lnTo>
                    <a:pt x="18" y="9"/>
                  </a:lnTo>
                  <a:lnTo>
                    <a:pt x="9" y="5"/>
                  </a:lnTo>
                  <a:lnTo>
                    <a:pt x="0" y="6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8" name="Freeform 121"/>
            <p:cNvSpPr>
              <a:spLocks/>
            </p:cNvSpPr>
            <p:nvPr/>
          </p:nvSpPr>
          <p:spPr bwMode="auto">
            <a:xfrm>
              <a:off x="3278" y="803"/>
              <a:ext cx="9" cy="9"/>
            </a:xfrm>
            <a:custGeom>
              <a:avLst/>
              <a:gdLst>
                <a:gd name="T0" fmla="*/ 5 w 9"/>
                <a:gd name="T1" fmla="*/ 9 h 9"/>
                <a:gd name="T2" fmla="*/ 3 w 9"/>
                <a:gd name="T3" fmla="*/ 9 h 9"/>
                <a:gd name="T4" fmla="*/ 1 w 9"/>
                <a:gd name="T5" fmla="*/ 8 h 9"/>
                <a:gd name="T6" fmla="*/ 0 w 9"/>
                <a:gd name="T7" fmla="*/ 6 h 9"/>
                <a:gd name="T8" fmla="*/ 0 w 9"/>
                <a:gd name="T9" fmla="*/ 4 h 9"/>
                <a:gd name="T10" fmla="*/ 0 w 9"/>
                <a:gd name="T11" fmla="*/ 2 h 9"/>
                <a:gd name="T12" fmla="*/ 1 w 9"/>
                <a:gd name="T13" fmla="*/ 1 h 9"/>
                <a:gd name="T14" fmla="*/ 3 w 9"/>
                <a:gd name="T15" fmla="*/ 0 h 9"/>
                <a:gd name="T16" fmla="*/ 5 w 9"/>
                <a:gd name="T17" fmla="*/ 0 h 9"/>
                <a:gd name="T18" fmla="*/ 6 w 9"/>
                <a:gd name="T19" fmla="*/ 0 h 9"/>
                <a:gd name="T20" fmla="*/ 8 w 9"/>
                <a:gd name="T21" fmla="*/ 1 h 9"/>
                <a:gd name="T22" fmla="*/ 9 w 9"/>
                <a:gd name="T23" fmla="*/ 2 h 9"/>
                <a:gd name="T24" fmla="*/ 9 w 9"/>
                <a:gd name="T25" fmla="*/ 3 h 9"/>
                <a:gd name="T26" fmla="*/ 9 w 9"/>
                <a:gd name="T27" fmla="*/ 6 h 9"/>
                <a:gd name="T28" fmla="*/ 8 w 9"/>
                <a:gd name="T29" fmla="*/ 8 h 9"/>
                <a:gd name="T30" fmla="*/ 6 w 9"/>
                <a:gd name="T31" fmla="*/ 9 h 9"/>
                <a:gd name="T32" fmla="*/ 5 w 9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9"/>
                <a:gd name="T53" fmla="*/ 9 w 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9">
                  <a:moveTo>
                    <a:pt x="5" y="9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29" name="Freeform 122"/>
            <p:cNvSpPr>
              <a:spLocks/>
            </p:cNvSpPr>
            <p:nvPr/>
          </p:nvSpPr>
          <p:spPr bwMode="auto">
            <a:xfrm>
              <a:off x="3345" y="803"/>
              <a:ext cx="30" cy="11"/>
            </a:xfrm>
            <a:custGeom>
              <a:avLst/>
              <a:gdLst>
                <a:gd name="T0" fmla="*/ 30 w 30"/>
                <a:gd name="T1" fmla="*/ 11 h 11"/>
                <a:gd name="T2" fmla="*/ 26 w 30"/>
                <a:gd name="T3" fmla="*/ 10 h 11"/>
                <a:gd name="T4" fmla="*/ 19 w 30"/>
                <a:gd name="T5" fmla="*/ 7 h 11"/>
                <a:gd name="T6" fmla="*/ 9 w 30"/>
                <a:gd name="T7" fmla="*/ 4 h 11"/>
                <a:gd name="T8" fmla="*/ 0 w 30"/>
                <a:gd name="T9" fmla="*/ 7 h 11"/>
                <a:gd name="T10" fmla="*/ 2 w 30"/>
                <a:gd name="T11" fmla="*/ 4 h 11"/>
                <a:gd name="T12" fmla="*/ 6 w 30"/>
                <a:gd name="T13" fmla="*/ 0 h 11"/>
                <a:gd name="T14" fmla="*/ 16 w 30"/>
                <a:gd name="T15" fmla="*/ 1 h 11"/>
                <a:gd name="T16" fmla="*/ 30 w 30"/>
                <a:gd name="T17" fmla="*/ 1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1"/>
                <a:gd name="T29" fmla="*/ 30 w 3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1">
                  <a:moveTo>
                    <a:pt x="30" y="11"/>
                  </a:moveTo>
                  <a:lnTo>
                    <a:pt x="26" y="10"/>
                  </a:lnTo>
                  <a:lnTo>
                    <a:pt x="19" y="7"/>
                  </a:lnTo>
                  <a:lnTo>
                    <a:pt x="9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16" y="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0" name="Freeform 123"/>
            <p:cNvSpPr>
              <a:spLocks/>
            </p:cNvSpPr>
            <p:nvPr/>
          </p:nvSpPr>
          <p:spPr bwMode="auto">
            <a:xfrm>
              <a:off x="3353" y="809"/>
              <a:ext cx="8" cy="8"/>
            </a:xfrm>
            <a:custGeom>
              <a:avLst/>
              <a:gdLst>
                <a:gd name="T0" fmla="*/ 5 w 8"/>
                <a:gd name="T1" fmla="*/ 8 h 8"/>
                <a:gd name="T2" fmla="*/ 4 w 8"/>
                <a:gd name="T3" fmla="*/ 8 h 8"/>
                <a:gd name="T4" fmla="*/ 3 w 8"/>
                <a:gd name="T5" fmla="*/ 8 h 8"/>
                <a:gd name="T6" fmla="*/ 1 w 8"/>
                <a:gd name="T7" fmla="*/ 7 h 8"/>
                <a:gd name="T8" fmla="*/ 0 w 8"/>
                <a:gd name="T9" fmla="*/ 5 h 8"/>
                <a:gd name="T10" fmla="*/ 0 w 8"/>
                <a:gd name="T11" fmla="*/ 4 h 8"/>
                <a:gd name="T12" fmla="*/ 1 w 8"/>
                <a:gd name="T13" fmla="*/ 2 h 8"/>
                <a:gd name="T14" fmla="*/ 2 w 8"/>
                <a:gd name="T15" fmla="*/ 1 h 8"/>
                <a:gd name="T16" fmla="*/ 3 w 8"/>
                <a:gd name="T17" fmla="*/ 0 h 8"/>
                <a:gd name="T18" fmla="*/ 4 w 8"/>
                <a:gd name="T19" fmla="*/ 0 h 8"/>
                <a:gd name="T20" fmla="*/ 6 w 8"/>
                <a:gd name="T21" fmla="*/ 0 h 8"/>
                <a:gd name="T22" fmla="*/ 7 w 8"/>
                <a:gd name="T23" fmla="*/ 1 h 8"/>
                <a:gd name="T24" fmla="*/ 8 w 8"/>
                <a:gd name="T25" fmla="*/ 3 h 8"/>
                <a:gd name="T26" fmla="*/ 8 w 8"/>
                <a:gd name="T27" fmla="*/ 4 h 8"/>
                <a:gd name="T28" fmla="*/ 8 w 8"/>
                <a:gd name="T29" fmla="*/ 5 h 8"/>
                <a:gd name="T30" fmla="*/ 7 w 8"/>
                <a:gd name="T31" fmla="*/ 7 h 8"/>
                <a:gd name="T32" fmla="*/ 5 w 8"/>
                <a:gd name="T33" fmla="*/ 8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5" y="8"/>
                  </a:move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1" name="Freeform 124"/>
            <p:cNvSpPr>
              <a:spLocks/>
            </p:cNvSpPr>
            <p:nvPr/>
          </p:nvSpPr>
          <p:spPr bwMode="auto">
            <a:xfrm>
              <a:off x="3285" y="853"/>
              <a:ext cx="45" cy="21"/>
            </a:xfrm>
            <a:custGeom>
              <a:avLst/>
              <a:gdLst>
                <a:gd name="T0" fmla="*/ 45 w 45"/>
                <a:gd name="T1" fmla="*/ 16 h 21"/>
                <a:gd name="T2" fmla="*/ 45 w 45"/>
                <a:gd name="T3" fmla="*/ 13 h 21"/>
                <a:gd name="T4" fmla="*/ 43 w 45"/>
                <a:gd name="T5" fmla="*/ 10 h 21"/>
                <a:gd name="T6" fmla="*/ 39 w 45"/>
                <a:gd name="T7" fmla="*/ 8 h 21"/>
                <a:gd name="T8" fmla="*/ 32 w 45"/>
                <a:gd name="T9" fmla="*/ 8 h 21"/>
                <a:gd name="T10" fmla="*/ 30 w 45"/>
                <a:gd name="T11" fmla="*/ 10 h 21"/>
                <a:gd name="T12" fmla="*/ 23 w 45"/>
                <a:gd name="T13" fmla="*/ 12 h 21"/>
                <a:gd name="T14" fmla="*/ 12 w 45"/>
                <a:gd name="T15" fmla="*/ 11 h 21"/>
                <a:gd name="T16" fmla="*/ 0 w 45"/>
                <a:gd name="T17" fmla="*/ 0 h 21"/>
                <a:gd name="T18" fmla="*/ 0 w 45"/>
                <a:gd name="T19" fmla="*/ 1 h 21"/>
                <a:gd name="T20" fmla="*/ 2 w 45"/>
                <a:gd name="T21" fmla="*/ 4 h 21"/>
                <a:gd name="T22" fmla="*/ 5 w 45"/>
                <a:gd name="T23" fmla="*/ 10 h 21"/>
                <a:gd name="T24" fmla="*/ 10 w 45"/>
                <a:gd name="T25" fmla="*/ 14 h 21"/>
                <a:gd name="T26" fmla="*/ 15 w 45"/>
                <a:gd name="T27" fmla="*/ 19 h 21"/>
                <a:gd name="T28" fmla="*/ 23 w 45"/>
                <a:gd name="T29" fmla="*/ 21 h 21"/>
                <a:gd name="T30" fmla="*/ 33 w 45"/>
                <a:gd name="T31" fmla="*/ 20 h 21"/>
                <a:gd name="T32" fmla="*/ 45 w 45"/>
                <a:gd name="T33" fmla="*/ 1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1"/>
                <a:gd name="T53" fmla="*/ 45 w 4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1">
                  <a:moveTo>
                    <a:pt x="45" y="16"/>
                  </a:moveTo>
                  <a:lnTo>
                    <a:pt x="45" y="13"/>
                  </a:lnTo>
                  <a:lnTo>
                    <a:pt x="43" y="10"/>
                  </a:lnTo>
                  <a:lnTo>
                    <a:pt x="39" y="8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23" y="12"/>
                  </a:lnTo>
                  <a:lnTo>
                    <a:pt x="12" y="1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0" y="14"/>
                  </a:lnTo>
                  <a:lnTo>
                    <a:pt x="15" y="19"/>
                  </a:lnTo>
                  <a:lnTo>
                    <a:pt x="23" y="21"/>
                  </a:lnTo>
                  <a:lnTo>
                    <a:pt x="33" y="20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2" name="Freeform 125"/>
            <p:cNvSpPr>
              <a:spLocks/>
            </p:cNvSpPr>
            <p:nvPr/>
          </p:nvSpPr>
          <p:spPr bwMode="auto">
            <a:xfrm>
              <a:off x="3267" y="771"/>
              <a:ext cx="29" cy="25"/>
            </a:xfrm>
            <a:custGeom>
              <a:avLst/>
              <a:gdLst>
                <a:gd name="T0" fmla="*/ 27 w 29"/>
                <a:gd name="T1" fmla="*/ 25 h 25"/>
                <a:gd name="T2" fmla="*/ 22 w 29"/>
                <a:gd name="T3" fmla="*/ 22 h 25"/>
                <a:gd name="T4" fmla="*/ 13 w 29"/>
                <a:gd name="T5" fmla="*/ 16 h 25"/>
                <a:gd name="T6" fmla="*/ 4 w 29"/>
                <a:gd name="T7" fmla="*/ 13 h 25"/>
                <a:gd name="T8" fmla="*/ 0 w 29"/>
                <a:gd name="T9" fmla="*/ 21 h 25"/>
                <a:gd name="T10" fmla="*/ 0 w 29"/>
                <a:gd name="T11" fmla="*/ 18 h 25"/>
                <a:gd name="T12" fmla="*/ 0 w 29"/>
                <a:gd name="T13" fmla="*/ 9 h 25"/>
                <a:gd name="T14" fmla="*/ 6 w 29"/>
                <a:gd name="T15" fmla="*/ 2 h 25"/>
                <a:gd name="T16" fmla="*/ 18 w 29"/>
                <a:gd name="T17" fmla="*/ 0 h 25"/>
                <a:gd name="T18" fmla="*/ 20 w 29"/>
                <a:gd name="T19" fmla="*/ 2 h 25"/>
                <a:gd name="T20" fmla="*/ 26 w 29"/>
                <a:gd name="T21" fmla="*/ 9 h 25"/>
                <a:gd name="T22" fmla="*/ 29 w 29"/>
                <a:gd name="T23" fmla="*/ 16 h 25"/>
                <a:gd name="T24" fmla="*/ 27 w 29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5"/>
                <a:gd name="T41" fmla="*/ 29 w 2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5">
                  <a:moveTo>
                    <a:pt x="27" y="25"/>
                  </a:moveTo>
                  <a:lnTo>
                    <a:pt x="22" y="22"/>
                  </a:lnTo>
                  <a:lnTo>
                    <a:pt x="13" y="16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9"/>
                  </a:lnTo>
                  <a:lnTo>
                    <a:pt x="6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6" y="9"/>
                  </a:lnTo>
                  <a:lnTo>
                    <a:pt x="29" y="16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3" name="Freeform 126"/>
            <p:cNvSpPr>
              <a:spLocks/>
            </p:cNvSpPr>
            <p:nvPr/>
          </p:nvSpPr>
          <p:spPr bwMode="auto">
            <a:xfrm>
              <a:off x="3289" y="812"/>
              <a:ext cx="14" cy="35"/>
            </a:xfrm>
            <a:custGeom>
              <a:avLst/>
              <a:gdLst>
                <a:gd name="T0" fmla="*/ 14 w 14"/>
                <a:gd name="T1" fmla="*/ 0 h 35"/>
                <a:gd name="T2" fmla="*/ 12 w 14"/>
                <a:gd name="T3" fmla="*/ 2 h 35"/>
                <a:gd name="T4" fmla="*/ 9 w 14"/>
                <a:gd name="T5" fmla="*/ 7 h 35"/>
                <a:gd name="T6" fmla="*/ 6 w 14"/>
                <a:gd name="T7" fmla="*/ 13 h 35"/>
                <a:gd name="T8" fmla="*/ 5 w 14"/>
                <a:gd name="T9" fmla="*/ 21 h 35"/>
                <a:gd name="T10" fmla="*/ 6 w 14"/>
                <a:gd name="T11" fmla="*/ 22 h 35"/>
                <a:gd name="T12" fmla="*/ 6 w 14"/>
                <a:gd name="T13" fmla="*/ 27 h 35"/>
                <a:gd name="T14" fmla="*/ 5 w 14"/>
                <a:gd name="T15" fmla="*/ 31 h 35"/>
                <a:gd name="T16" fmla="*/ 0 w 14"/>
                <a:gd name="T17" fmla="*/ 35 h 35"/>
                <a:gd name="T18" fmla="*/ 1 w 14"/>
                <a:gd name="T19" fmla="*/ 35 h 35"/>
                <a:gd name="T20" fmla="*/ 5 w 14"/>
                <a:gd name="T21" fmla="*/ 34 h 35"/>
                <a:gd name="T22" fmla="*/ 6 w 14"/>
                <a:gd name="T23" fmla="*/ 30 h 35"/>
                <a:gd name="T24" fmla="*/ 5 w 14"/>
                <a:gd name="T25" fmla="*/ 21 h 35"/>
                <a:gd name="T26" fmla="*/ 5 w 14"/>
                <a:gd name="T27" fmla="*/ 19 h 35"/>
                <a:gd name="T28" fmla="*/ 6 w 14"/>
                <a:gd name="T29" fmla="*/ 13 h 35"/>
                <a:gd name="T30" fmla="*/ 9 w 14"/>
                <a:gd name="T31" fmla="*/ 7 h 35"/>
                <a:gd name="T32" fmla="*/ 14 w 1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5"/>
                <a:gd name="T53" fmla="*/ 14 w 1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5">
                  <a:moveTo>
                    <a:pt x="14" y="0"/>
                  </a:moveTo>
                  <a:lnTo>
                    <a:pt x="12" y="2"/>
                  </a:lnTo>
                  <a:lnTo>
                    <a:pt x="9" y="7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6" y="27"/>
                  </a:lnTo>
                  <a:lnTo>
                    <a:pt x="5" y="31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5" y="34"/>
                  </a:lnTo>
                  <a:lnTo>
                    <a:pt x="6" y="30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9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4" name="Freeform 127"/>
            <p:cNvSpPr>
              <a:spLocks/>
            </p:cNvSpPr>
            <p:nvPr/>
          </p:nvSpPr>
          <p:spPr bwMode="auto">
            <a:xfrm>
              <a:off x="3277" y="922"/>
              <a:ext cx="94" cy="35"/>
            </a:xfrm>
            <a:custGeom>
              <a:avLst/>
              <a:gdLst>
                <a:gd name="T0" fmla="*/ 94 w 94"/>
                <a:gd name="T1" fmla="*/ 12 h 35"/>
                <a:gd name="T2" fmla="*/ 90 w 94"/>
                <a:gd name="T3" fmla="*/ 13 h 35"/>
                <a:gd name="T4" fmla="*/ 79 w 94"/>
                <a:gd name="T5" fmla="*/ 18 h 35"/>
                <a:gd name="T6" fmla="*/ 63 w 94"/>
                <a:gd name="T7" fmla="*/ 22 h 35"/>
                <a:gd name="T8" fmla="*/ 44 w 94"/>
                <a:gd name="T9" fmla="*/ 25 h 35"/>
                <a:gd name="T10" fmla="*/ 28 w 94"/>
                <a:gd name="T11" fmla="*/ 28 h 35"/>
                <a:gd name="T12" fmla="*/ 12 w 94"/>
                <a:gd name="T13" fmla="*/ 24 h 35"/>
                <a:gd name="T14" fmla="*/ 3 w 94"/>
                <a:gd name="T15" fmla="*/ 15 h 35"/>
                <a:gd name="T16" fmla="*/ 1 w 94"/>
                <a:gd name="T17" fmla="*/ 0 h 35"/>
                <a:gd name="T18" fmla="*/ 0 w 94"/>
                <a:gd name="T19" fmla="*/ 3 h 35"/>
                <a:gd name="T20" fmla="*/ 0 w 94"/>
                <a:gd name="T21" fmla="*/ 10 h 35"/>
                <a:gd name="T22" fmla="*/ 1 w 94"/>
                <a:gd name="T23" fmla="*/ 19 h 35"/>
                <a:gd name="T24" fmla="*/ 6 w 94"/>
                <a:gd name="T25" fmla="*/ 28 h 35"/>
                <a:gd name="T26" fmla="*/ 16 w 94"/>
                <a:gd name="T27" fmla="*/ 34 h 35"/>
                <a:gd name="T28" fmla="*/ 32 w 94"/>
                <a:gd name="T29" fmla="*/ 35 h 35"/>
                <a:gd name="T30" fmla="*/ 58 w 94"/>
                <a:gd name="T31" fmla="*/ 29 h 35"/>
                <a:gd name="T32" fmla="*/ 94 w 94"/>
                <a:gd name="T33" fmla="*/ 12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35"/>
                <a:gd name="T53" fmla="*/ 94 w 9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35">
                  <a:moveTo>
                    <a:pt x="94" y="12"/>
                  </a:moveTo>
                  <a:lnTo>
                    <a:pt x="90" y="13"/>
                  </a:lnTo>
                  <a:lnTo>
                    <a:pt x="79" y="18"/>
                  </a:lnTo>
                  <a:lnTo>
                    <a:pt x="63" y="22"/>
                  </a:lnTo>
                  <a:lnTo>
                    <a:pt x="44" y="25"/>
                  </a:lnTo>
                  <a:lnTo>
                    <a:pt x="28" y="28"/>
                  </a:lnTo>
                  <a:lnTo>
                    <a:pt x="12" y="24"/>
                  </a:lnTo>
                  <a:lnTo>
                    <a:pt x="3" y="15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6" y="28"/>
                  </a:lnTo>
                  <a:lnTo>
                    <a:pt x="16" y="34"/>
                  </a:lnTo>
                  <a:lnTo>
                    <a:pt x="32" y="35"/>
                  </a:lnTo>
                  <a:lnTo>
                    <a:pt x="58" y="29"/>
                  </a:lnTo>
                  <a:lnTo>
                    <a:pt x="9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5" name="Freeform 128"/>
            <p:cNvSpPr>
              <a:spLocks/>
            </p:cNvSpPr>
            <p:nvPr/>
          </p:nvSpPr>
          <p:spPr bwMode="auto">
            <a:xfrm>
              <a:off x="3253" y="801"/>
              <a:ext cx="21" cy="115"/>
            </a:xfrm>
            <a:custGeom>
              <a:avLst/>
              <a:gdLst>
                <a:gd name="T0" fmla="*/ 21 w 21"/>
                <a:gd name="T1" fmla="*/ 115 h 115"/>
                <a:gd name="T2" fmla="*/ 18 w 21"/>
                <a:gd name="T3" fmla="*/ 110 h 115"/>
                <a:gd name="T4" fmla="*/ 15 w 21"/>
                <a:gd name="T5" fmla="*/ 96 h 115"/>
                <a:gd name="T6" fmla="*/ 12 w 21"/>
                <a:gd name="T7" fmla="*/ 79 h 115"/>
                <a:gd name="T8" fmla="*/ 14 w 21"/>
                <a:gd name="T9" fmla="*/ 60 h 115"/>
                <a:gd name="T10" fmla="*/ 11 w 21"/>
                <a:gd name="T11" fmla="*/ 56 h 115"/>
                <a:gd name="T12" fmla="*/ 5 w 21"/>
                <a:gd name="T13" fmla="*/ 46 h 115"/>
                <a:gd name="T14" fmla="*/ 2 w 21"/>
                <a:gd name="T15" fmla="*/ 29 h 115"/>
                <a:gd name="T16" fmla="*/ 8 w 21"/>
                <a:gd name="T17" fmla="*/ 0 h 115"/>
                <a:gd name="T18" fmla="*/ 5 w 21"/>
                <a:gd name="T19" fmla="*/ 5 h 115"/>
                <a:gd name="T20" fmla="*/ 1 w 21"/>
                <a:gd name="T21" fmla="*/ 21 h 115"/>
                <a:gd name="T22" fmla="*/ 0 w 21"/>
                <a:gd name="T23" fmla="*/ 42 h 115"/>
                <a:gd name="T24" fmla="*/ 8 w 21"/>
                <a:gd name="T25" fmla="*/ 64 h 115"/>
                <a:gd name="T26" fmla="*/ 8 w 21"/>
                <a:gd name="T27" fmla="*/ 69 h 115"/>
                <a:gd name="T28" fmla="*/ 8 w 21"/>
                <a:gd name="T29" fmla="*/ 81 h 115"/>
                <a:gd name="T30" fmla="*/ 12 w 21"/>
                <a:gd name="T31" fmla="*/ 98 h 115"/>
                <a:gd name="T32" fmla="*/ 21 w 21"/>
                <a:gd name="T33" fmla="*/ 115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15"/>
                <a:gd name="T53" fmla="*/ 21 w 21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15">
                  <a:moveTo>
                    <a:pt x="21" y="115"/>
                  </a:moveTo>
                  <a:lnTo>
                    <a:pt x="18" y="110"/>
                  </a:lnTo>
                  <a:lnTo>
                    <a:pt x="15" y="96"/>
                  </a:lnTo>
                  <a:lnTo>
                    <a:pt x="12" y="79"/>
                  </a:lnTo>
                  <a:lnTo>
                    <a:pt x="14" y="60"/>
                  </a:lnTo>
                  <a:lnTo>
                    <a:pt x="11" y="56"/>
                  </a:lnTo>
                  <a:lnTo>
                    <a:pt x="5" y="46"/>
                  </a:lnTo>
                  <a:lnTo>
                    <a:pt x="2" y="29"/>
                  </a:lnTo>
                  <a:lnTo>
                    <a:pt x="8" y="0"/>
                  </a:lnTo>
                  <a:lnTo>
                    <a:pt x="5" y="5"/>
                  </a:lnTo>
                  <a:lnTo>
                    <a:pt x="1" y="21"/>
                  </a:lnTo>
                  <a:lnTo>
                    <a:pt x="0" y="42"/>
                  </a:lnTo>
                  <a:lnTo>
                    <a:pt x="8" y="64"/>
                  </a:lnTo>
                  <a:lnTo>
                    <a:pt x="8" y="69"/>
                  </a:lnTo>
                  <a:lnTo>
                    <a:pt x="8" y="81"/>
                  </a:lnTo>
                  <a:lnTo>
                    <a:pt x="12" y="98"/>
                  </a:lnTo>
                  <a:lnTo>
                    <a:pt x="21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6" name="Freeform 129"/>
            <p:cNvSpPr>
              <a:spLocks/>
            </p:cNvSpPr>
            <p:nvPr/>
          </p:nvSpPr>
          <p:spPr bwMode="auto">
            <a:xfrm>
              <a:off x="3427" y="849"/>
              <a:ext cx="29" cy="16"/>
            </a:xfrm>
            <a:custGeom>
              <a:avLst/>
              <a:gdLst>
                <a:gd name="T0" fmla="*/ 0 w 29"/>
                <a:gd name="T1" fmla="*/ 10 h 16"/>
                <a:gd name="T2" fmla="*/ 1 w 29"/>
                <a:gd name="T3" fmla="*/ 13 h 16"/>
                <a:gd name="T4" fmla="*/ 6 w 29"/>
                <a:gd name="T5" fmla="*/ 16 h 16"/>
                <a:gd name="T6" fmla="*/ 14 w 29"/>
                <a:gd name="T7" fmla="*/ 14 h 16"/>
                <a:gd name="T8" fmla="*/ 29 w 29"/>
                <a:gd name="T9" fmla="*/ 0 h 16"/>
                <a:gd name="T10" fmla="*/ 26 w 29"/>
                <a:gd name="T11" fmla="*/ 3 h 16"/>
                <a:gd name="T12" fmla="*/ 17 w 29"/>
                <a:gd name="T13" fmla="*/ 8 h 16"/>
                <a:gd name="T14" fmla="*/ 8 w 29"/>
                <a:gd name="T15" fmla="*/ 12 h 16"/>
                <a:gd name="T16" fmla="*/ 0 w 29"/>
                <a:gd name="T17" fmla="*/ 1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0" y="10"/>
                  </a:moveTo>
                  <a:lnTo>
                    <a:pt x="1" y="13"/>
                  </a:lnTo>
                  <a:lnTo>
                    <a:pt x="6" y="16"/>
                  </a:lnTo>
                  <a:lnTo>
                    <a:pt x="14" y="14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17" y="8"/>
                  </a:lnTo>
                  <a:lnTo>
                    <a:pt x="8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7" name="Freeform 130"/>
            <p:cNvSpPr>
              <a:spLocks/>
            </p:cNvSpPr>
            <p:nvPr/>
          </p:nvSpPr>
          <p:spPr bwMode="auto">
            <a:xfrm>
              <a:off x="3335" y="779"/>
              <a:ext cx="64" cy="37"/>
            </a:xfrm>
            <a:custGeom>
              <a:avLst/>
              <a:gdLst>
                <a:gd name="T0" fmla="*/ 2 w 64"/>
                <a:gd name="T1" fmla="*/ 17 h 37"/>
                <a:gd name="T2" fmla="*/ 4 w 64"/>
                <a:gd name="T3" fmla="*/ 17 h 37"/>
                <a:gd name="T4" fmla="*/ 11 w 64"/>
                <a:gd name="T5" fmla="*/ 16 h 37"/>
                <a:gd name="T6" fmla="*/ 21 w 64"/>
                <a:gd name="T7" fmla="*/ 16 h 37"/>
                <a:gd name="T8" fmla="*/ 31 w 64"/>
                <a:gd name="T9" fmla="*/ 17 h 37"/>
                <a:gd name="T10" fmla="*/ 42 w 64"/>
                <a:gd name="T11" fmla="*/ 18 h 37"/>
                <a:gd name="T12" fmla="*/ 52 w 64"/>
                <a:gd name="T13" fmla="*/ 23 h 37"/>
                <a:gd name="T14" fmla="*/ 60 w 64"/>
                <a:gd name="T15" fmla="*/ 28 h 37"/>
                <a:gd name="T16" fmla="*/ 63 w 64"/>
                <a:gd name="T17" fmla="*/ 37 h 37"/>
                <a:gd name="T18" fmla="*/ 63 w 64"/>
                <a:gd name="T19" fmla="*/ 35 h 37"/>
                <a:gd name="T20" fmla="*/ 64 w 64"/>
                <a:gd name="T21" fmla="*/ 30 h 37"/>
                <a:gd name="T22" fmla="*/ 63 w 64"/>
                <a:gd name="T23" fmla="*/ 22 h 37"/>
                <a:gd name="T24" fmla="*/ 60 w 64"/>
                <a:gd name="T25" fmla="*/ 14 h 37"/>
                <a:gd name="T26" fmla="*/ 53 w 64"/>
                <a:gd name="T27" fmla="*/ 6 h 37"/>
                <a:gd name="T28" fmla="*/ 42 w 64"/>
                <a:gd name="T29" fmla="*/ 2 h 37"/>
                <a:gd name="T30" fmla="*/ 25 w 64"/>
                <a:gd name="T31" fmla="*/ 0 h 37"/>
                <a:gd name="T32" fmla="*/ 2 w 64"/>
                <a:gd name="T33" fmla="*/ 3 h 37"/>
                <a:gd name="T34" fmla="*/ 1 w 64"/>
                <a:gd name="T35" fmla="*/ 4 h 37"/>
                <a:gd name="T36" fmla="*/ 0 w 64"/>
                <a:gd name="T37" fmla="*/ 8 h 37"/>
                <a:gd name="T38" fmla="*/ 0 w 64"/>
                <a:gd name="T39" fmla="*/ 13 h 37"/>
                <a:gd name="T40" fmla="*/ 2 w 64"/>
                <a:gd name="T41" fmla="*/ 1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37"/>
                <a:gd name="T65" fmla="*/ 64 w 64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37">
                  <a:moveTo>
                    <a:pt x="2" y="17"/>
                  </a:moveTo>
                  <a:lnTo>
                    <a:pt x="4" y="17"/>
                  </a:lnTo>
                  <a:lnTo>
                    <a:pt x="11" y="16"/>
                  </a:lnTo>
                  <a:lnTo>
                    <a:pt x="21" y="16"/>
                  </a:lnTo>
                  <a:lnTo>
                    <a:pt x="31" y="17"/>
                  </a:lnTo>
                  <a:lnTo>
                    <a:pt x="42" y="18"/>
                  </a:lnTo>
                  <a:lnTo>
                    <a:pt x="52" y="23"/>
                  </a:lnTo>
                  <a:lnTo>
                    <a:pt x="60" y="28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3" y="22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2" y="2"/>
                  </a:lnTo>
                  <a:lnTo>
                    <a:pt x="25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8" name="Freeform 131"/>
            <p:cNvSpPr>
              <a:spLocks/>
            </p:cNvSpPr>
            <p:nvPr/>
          </p:nvSpPr>
          <p:spPr bwMode="auto">
            <a:xfrm>
              <a:off x="3153" y="966"/>
              <a:ext cx="122" cy="149"/>
            </a:xfrm>
            <a:custGeom>
              <a:avLst/>
              <a:gdLst>
                <a:gd name="T0" fmla="*/ 122 w 122"/>
                <a:gd name="T1" fmla="*/ 0 h 149"/>
                <a:gd name="T2" fmla="*/ 116 w 122"/>
                <a:gd name="T3" fmla="*/ 1 h 149"/>
                <a:gd name="T4" fmla="*/ 102 w 122"/>
                <a:gd name="T5" fmla="*/ 7 h 149"/>
                <a:gd name="T6" fmla="*/ 82 w 122"/>
                <a:gd name="T7" fmla="*/ 16 h 149"/>
                <a:gd name="T8" fmla="*/ 58 w 122"/>
                <a:gd name="T9" fmla="*/ 29 h 149"/>
                <a:gd name="T10" fmla="*/ 35 w 122"/>
                <a:gd name="T11" fmla="*/ 49 h 149"/>
                <a:gd name="T12" fmla="*/ 16 w 122"/>
                <a:gd name="T13" fmla="*/ 75 h 149"/>
                <a:gd name="T14" fmla="*/ 3 w 122"/>
                <a:gd name="T15" fmla="*/ 108 h 149"/>
                <a:gd name="T16" fmla="*/ 0 w 122"/>
                <a:gd name="T17" fmla="*/ 149 h 149"/>
                <a:gd name="T18" fmla="*/ 1 w 122"/>
                <a:gd name="T19" fmla="*/ 145 h 149"/>
                <a:gd name="T20" fmla="*/ 5 w 122"/>
                <a:gd name="T21" fmla="*/ 134 h 149"/>
                <a:gd name="T22" fmla="*/ 13 w 122"/>
                <a:gd name="T23" fmla="*/ 116 h 149"/>
                <a:gd name="T24" fmla="*/ 24 w 122"/>
                <a:gd name="T25" fmla="*/ 94 h 149"/>
                <a:gd name="T26" fmla="*/ 41 w 122"/>
                <a:gd name="T27" fmla="*/ 70 h 149"/>
                <a:gd name="T28" fmla="*/ 62 w 122"/>
                <a:gd name="T29" fmla="*/ 45 h 149"/>
                <a:gd name="T30" fmla="*/ 88 w 122"/>
                <a:gd name="T31" fmla="*/ 21 h 149"/>
                <a:gd name="T32" fmla="*/ 122 w 122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49"/>
                <a:gd name="T53" fmla="*/ 122 w 122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49">
                  <a:moveTo>
                    <a:pt x="122" y="0"/>
                  </a:moveTo>
                  <a:lnTo>
                    <a:pt x="116" y="1"/>
                  </a:lnTo>
                  <a:lnTo>
                    <a:pt x="102" y="7"/>
                  </a:lnTo>
                  <a:lnTo>
                    <a:pt x="82" y="16"/>
                  </a:lnTo>
                  <a:lnTo>
                    <a:pt x="58" y="29"/>
                  </a:lnTo>
                  <a:lnTo>
                    <a:pt x="35" y="49"/>
                  </a:lnTo>
                  <a:lnTo>
                    <a:pt x="16" y="75"/>
                  </a:lnTo>
                  <a:lnTo>
                    <a:pt x="3" y="108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5" y="134"/>
                  </a:lnTo>
                  <a:lnTo>
                    <a:pt x="13" y="116"/>
                  </a:lnTo>
                  <a:lnTo>
                    <a:pt x="24" y="94"/>
                  </a:lnTo>
                  <a:lnTo>
                    <a:pt x="41" y="70"/>
                  </a:lnTo>
                  <a:lnTo>
                    <a:pt x="62" y="45"/>
                  </a:lnTo>
                  <a:lnTo>
                    <a:pt x="88" y="2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39" name="Freeform 132"/>
            <p:cNvSpPr>
              <a:spLocks/>
            </p:cNvSpPr>
            <p:nvPr/>
          </p:nvSpPr>
          <p:spPr bwMode="auto">
            <a:xfrm>
              <a:off x="3437" y="893"/>
              <a:ext cx="166" cy="71"/>
            </a:xfrm>
            <a:custGeom>
              <a:avLst/>
              <a:gdLst>
                <a:gd name="T0" fmla="*/ 0 w 166"/>
                <a:gd name="T1" fmla="*/ 0 h 71"/>
                <a:gd name="T2" fmla="*/ 2 w 166"/>
                <a:gd name="T3" fmla="*/ 4 h 71"/>
                <a:gd name="T4" fmla="*/ 10 w 166"/>
                <a:gd name="T5" fmla="*/ 14 h 71"/>
                <a:gd name="T6" fmla="*/ 23 w 166"/>
                <a:gd name="T7" fmla="*/ 28 h 71"/>
                <a:gd name="T8" fmla="*/ 41 w 166"/>
                <a:gd name="T9" fmla="*/ 43 h 71"/>
                <a:gd name="T10" fmla="*/ 63 w 166"/>
                <a:gd name="T11" fmla="*/ 58 h 71"/>
                <a:gd name="T12" fmla="*/ 92 w 166"/>
                <a:gd name="T13" fmla="*/ 68 h 71"/>
                <a:gd name="T14" fmla="*/ 127 w 166"/>
                <a:gd name="T15" fmla="*/ 71 h 71"/>
                <a:gd name="T16" fmla="*/ 166 w 166"/>
                <a:gd name="T17" fmla="*/ 67 h 71"/>
                <a:gd name="T18" fmla="*/ 160 w 166"/>
                <a:gd name="T19" fmla="*/ 66 h 71"/>
                <a:gd name="T20" fmla="*/ 143 w 166"/>
                <a:gd name="T21" fmla="*/ 63 h 71"/>
                <a:gd name="T22" fmla="*/ 120 w 166"/>
                <a:gd name="T23" fmla="*/ 59 h 71"/>
                <a:gd name="T24" fmla="*/ 93 w 166"/>
                <a:gd name="T25" fmla="*/ 52 h 71"/>
                <a:gd name="T26" fmla="*/ 64 w 166"/>
                <a:gd name="T27" fmla="*/ 43 h 71"/>
                <a:gd name="T28" fmla="*/ 37 w 166"/>
                <a:gd name="T29" fmla="*/ 32 h 71"/>
                <a:gd name="T30" fmla="*/ 14 w 166"/>
                <a:gd name="T31" fmla="*/ 18 h 71"/>
                <a:gd name="T32" fmla="*/ 0 w 166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71"/>
                <a:gd name="T53" fmla="*/ 166 w 166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71">
                  <a:moveTo>
                    <a:pt x="0" y="0"/>
                  </a:moveTo>
                  <a:lnTo>
                    <a:pt x="2" y="4"/>
                  </a:lnTo>
                  <a:lnTo>
                    <a:pt x="10" y="14"/>
                  </a:lnTo>
                  <a:lnTo>
                    <a:pt x="23" y="28"/>
                  </a:lnTo>
                  <a:lnTo>
                    <a:pt x="41" y="43"/>
                  </a:lnTo>
                  <a:lnTo>
                    <a:pt x="63" y="58"/>
                  </a:lnTo>
                  <a:lnTo>
                    <a:pt x="92" y="68"/>
                  </a:lnTo>
                  <a:lnTo>
                    <a:pt x="127" y="71"/>
                  </a:lnTo>
                  <a:lnTo>
                    <a:pt x="166" y="67"/>
                  </a:lnTo>
                  <a:lnTo>
                    <a:pt x="160" y="66"/>
                  </a:lnTo>
                  <a:lnTo>
                    <a:pt x="143" y="63"/>
                  </a:lnTo>
                  <a:lnTo>
                    <a:pt x="120" y="59"/>
                  </a:lnTo>
                  <a:lnTo>
                    <a:pt x="93" y="52"/>
                  </a:lnTo>
                  <a:lnTo>
                    <a:pt x="64" y="43"/>
                  </a:lnTo>
                  <a:lnTo>
                    <a:pt x="37" y="32"/>
                  </a:lnTo>
                  <a:lnTo>
                    <a:pt x="1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0" name="Freeform 133"/>
            <p:cNvSpPr>
              <a:spLocks/>
            </p:cNvSpPr>
            <p:nvPr/>
          </p:nvSpPr>
          <p:spPr bwMode="auto">
            <a:xfrm>
              <a:off x="3303" y="929"/>
              <a:ext cx="131" cy="81"/>
            </a:xfrm>
            <a:custGeom>
              <a:avLst/>
              <a:gdLst>
                <a:gd name="T0" fmla="*/ 131 w 131"/>
                <a:gd name="T1" fmla="*/ 0 h 81"/>
                <a:gd name="T2" fmla="*/ 128 w 131"/>
                <a:gd name="T3" fmla="*/ 4 h 81"/>
                <a:gd name="T4" fmla="*/ 124 w 131"/>
                <a:gd name="T5" fmla="*/ 16 h 81"/>
                <a:gd name="T6" fmla="*/ 115 w 131"/>
                <a:gd name="T7" fmla="*/ 32 h 81"/>
                <a:gd name="T8" fmla="*/ 102 w 131"/>
                <a:gd name="T9" fmla="*/ 47 h 81"/>
                <a:gd name="T10" fmla="*/ 84 w 131"/>
                <a:gd name="T11" fmla="*/ 62 h 81"/>
                <a:gd name="T12" fmla="*/ 61 w 131"/>
                <a:gd name="T13" fmla="*/ 70 h 81"/>
                <a:gd name="T14" fmla="*/ 33 w 131"/>
                <a:gd name="T15" fmla="*/ 70 h 81"/>
                <a:gd name="T16" fmla="*/ 0 w 131"/>
                <a:gd name="T17" fmla="*/ 57 h 81"/>
                <a:gd name="T18" fmla="*/ 4 w 131"/>
                <a:gd name="T19" fmla="*/ 61 h 81"/>
                <a:gd name="T20" fmla="*/ 15 w 131"/>
                <a:gd name="T21" fmla="*/ 68 h 81"/>
                <a:gd name="T22" fmla="*/ 32 w 131"/>
                <a:gd name="T23" fmla="*/ 76 h 81"/>
                <a:gd name="T24" fmla="*/ 53 w 131"/>
                <a:gd name="T25" fmla="*/ 81 h 81"/>
                <a:gd name="T26" fmla="*/ 74 w 131"/>
                <a:gd name="T27" fmla="*/ 80 h 81"/>
                <a:gd name="T28" fmla="*/ 96 w 131"/>
                <a:gd name="T29" fmla="*/ 67 h 81"/>
                <a:gd name="T30" fmla="*/ 115 w 131"/>
                <a:gd name="T31" fmla="*/ 42 h 81"/>
                <a:gd name="T32" fmla="*/ 131 w 131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81"/>
                <a:gd name="T53" fmla="*/ 131 w 13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81">
                  <a:moveTo>
                    <a:pt x="131" y="0"/>
                  </a:moveTo>
                  <a:lnTo>
                    <a:pt x="128" y="4"/>
                  </a:lnTo>
                  <a:lnTo>
                    <a:pt x="124" y="16"/>
                  </a:lnTo>
                  <a:lnTo>
                    <a:pt x="115" y="32"/>
                  </a:lnTo>
                  <a:lnTo>
                    <a:pt x="102" y="47"/>
                  </a:lnTo>
                  <a:lnTo>
                    <a:pt x="84" y="62"/>
                  </a:lnTo>
                  <a:lnTo>
                    <a:pt x="61" y="70"/>
                  </a:lnTo>
                  <a:lnTo>
                    <a:pt x="33" y="70"/>
                  </a:lnTo>
                  <a:lnTo>
                    <a:pt x="0" y="57"/>
                  </a:lnTo>
                  <a:lnTo>
                    <a:pt x="4" y="61"/>
                  </a:lnTo>
                  <a:lnTo>
                    <a:pt x="15" y="68"/>
                  </a:lnTo>
                  <a:lnTo>
                    <a:pt x="32" y="76"/>
                  </a:lnTo>
                  <a:lnTo>
                    <a:pt x="53" y="81"/>
                  </a:lnTo>
                  <a:lnTo>
                    <a:pt x="74" y="80"/>
                  </a:lnTo>
                  <a:lnTo>
                    <a:pt x="96" y="67"/>
                  </a:lnTo>
                  <a:lnTo>
                    <a:pt x="115" y="4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1" name="Freeform 134"/>
            <p:cNvSpPr>
              <a:spLocks/>
            </p:cNvSpPr>
            <p:nvPr/>
          </p:nvSpPr>
          <p:spPr bwMode="auto">
            <a:xfrm>
              <a:off x="2777" y="1181"/>
              <a:ext cx="542" cy="360"/>
            </a:xfrm>
            <a:custGeom>
              <a:avLst/>
              <a:gdLst>
                <a:gd name="T0" fmla="*/ 4 w 542"/>
                <a:gd name="T1" fmla="*/ 239 h 360"/>
                <a:gd name="T2" fmla="*/ 4 w 542"/>
                <a:gd name="T3" fmla="*/ 231 h 360"/>
                <a:gd name="T4" fmla="*/ 8 w 542"/>
                <a:gd name="T5" fmla="*/ 211 h 360"/>
                <a:gd name="T6" fmla="*/ 14 w 542"/>
                <a:gd name="T7" fmla="*/ 182 h 360"/>
                <a:gd name="T8" fmla="*/ 26 w 542"/>
                <a:gd name="T9" fmla="*/ 148 h 360"/>
                <a:gd name="T10" fmla="*/ 44 w 542"/>
                <a:gd name="T11" fmla="*/ 112 h 360"/>
                <a:gd name="T12" fmla="*/ 72 w 542"/>
                <a:gd name="T13" fmla="*/ 80 h 360"/>
                <a:gd name="T14" fmla="*/ 110 w 542"/>
                <a:gd name="T15" fmla="*/ 53 h 360"/>
                <a:gd name="T16" fmla="*/ 160 w 542"/>
                <a:gd name="T17" fmla="*/ 37 h 360"/>
                <a:gd name="T18" fmla="*/ 347 w 542"/>
                <a:gd name="T19" fmla="*/ 0 h 360"/>
                <a:gd name="T20" fmla="*/ 349 w 542"/>
                <a:gd name="T21" fmla="*/ 0 h 360"/>
                <a:gd name="T22" fmla="*/ 357 w 542"/>
                <a:gd name="T23" fmla="*/ 2 h 360"/>
                <a:gd name="T24" fmla="*/ 368 w 542"/>
                <a:gd name="T25" fmla="*/ 4 h 360"/>
                <a:gd name="T26" fmla="*/ 382 w 542"/>
                <a:gd name="T27" fmla="*/ 9 h 360"/>
                <a:gd name="T28" fmla="*/ 400 w 542"/>
                <a:gd name="T29" fmla="*/ 14 h 360"/>
                <a:gd name="T30" fmla="*/ 418 w 542"/>
                <a:gd name="T31" fmla="*/ 22 h 360"/>
                <a:gd name="T32" fmla="*/ 438 w 542"/>
                <a:gd name="T33" fmla="*/ 32 h 360"/>
                <a:gd name="T34" fmla="*/ 458 w 542"/>
                <a:gd name="T35" fmla="*/ 43 h 360"/>
                <a:gd name="T36" fmla="*/ 478 w 542"/>
                <a:gd name="T37" fmla="*/ 57 h 360"/>
                <a:gd name="T38" fmla="*/ 496 w 542"/>
                <a:gd name="T39" fmla="*/ 72 h 360"/>
                <a:gd name="T40" fmla="*/ 512 w 542"/>
                <a:gd name="T41" fmla="*/ 91 h 360"/>
                <a:gd name="T42" fmla="*/ 526 w 542"/>
                <a:gd name="T43" fmla="*/ 111 h 360"/>
                <a:gd name="T44" fmla="*/ 536 w 542"/>
                <a:gd name="T45" fmla="*/ 135 h 360"/>
                <a:gd name="T46" fmla="*/ 542 w 542"/>
                <a:gd name="T47" fmla="*/ 162 h 360"/>
                <a:gd name="T48" fmla="*/ 542 w 542"/>
                <a:gd name="T49" fmla="*/ 191 h 360"/>
                <a:gd name="T50" fmla="*/ 538 w 542"/>
                <a:gd name="T51" fmla="*/ 224 h 360"/>
                <a:gd name="T52" fmla="*/ 508 w 542"/>
                <a:gd name="T53" fmla="*/ 352 h 360"/>
                <a:gd name="T54" fmla="*/ 72 w 542"/>
                <a:gd name="T55" fmla="*/ 360 h 360"/>
                <a:gd name="T56" fmla="*/ 68 w 542"/>
                <a:gd name="T57" fmla="*/ 359 h 360"/>
                <a:gd name="T58" fmla="*/ 58 w 542"/>
                <a:gd name="T59" fmla="*/ 356 h 360"/>
                <a:gd name="T60" fmla="*/ 44 w 542"/>
                <a:gd name="T61" fmla="*/ 350 h 360"/>
                <a:gd name="T62" fmla="*/ 29 w 542"/>
                <a:gd name="T63" fmla="*/ 339 h 360"/>
                <a:gd name="T64" fmla="*/ 14 w 542"/>
                <a:gd name="T65" fmla="*/ 324 h 360"/>
                <a:gd name="T66" fmla="*/ 4 w 542"/>
                <a:gd name="T67" fmla="*/ 303 h 360"/>
                <a:gd name="T68" fmla="*/ 0 w 542"/>
                <a:gd name="T69" fmla="*/ 274 h 360"/>
                <a:gd name="T70" fmla="*/ 4 w 542"/>
                <a:gd name="T71" fmla="*/ 239 h 3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2"/>
                <a:gd name="T109" fmla="*/ 0 h 360"/>
                <a:gd name="T110" fmla="*/ 542 w 542"/>
                <a:gd name="T111" fmla="*/ 360 h 3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2" h="360">
                  <a:moveTo>
                    <a:pt x="4" y="239"/>
                  </a:moveTo>
                  <a:lnTo>
                    <a:pt x="4" y="231"/>
                  </a:lnTo>
                  <a:lnTo>
                    <a:pt x="8" y="211"/>
                  </a:lnTo>
                  <a:lnTo>
                    <a:pt x="14" y="182"/>
                  </a:lnTo>
                  <a:lnTo>
                    <a:pt x="26" y="148"/>
                  </a:lnTo>
                  <a:lnTo>
                    <a:pt x="44" y="112"/>
                  </a:lnTo>
                  <a:lnTo>
                    <a:pt x="72" y="80"/>
                  </a:lnTo>
                  <a:lnTo>
                    <a:pt x="110" y="53"/>
                  </a:lnTo>
                  <a:lnTo>
                    <a:pt x="160" y="37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7" y="2"/>
                  </a:lnTo>
                  <a:lnTo>
                    <a:pt x="368" y="4"/>
                  </a:lnTo>
                  <a:lnTo>
                    <a:pt x="382" y="9"/>
                  </a:lnTo>
                  <a:lnTo>
                    <a:pt x="400" y="14"/>
                  </a:lnTo>
                  <a:lnTo>
                    <a:pt x="418" y="22"/>
                  </a:lnTo>
                  <a:lnTo>
                    <a:pt x="438" y="32"/>
                  </a:lnTo>
                  <a:lnTo>
                    <a:pt x="458" y="43"/>
                  </a:lnTo>
                  <a:lnTo>
                    <a:pt x="478" y="57"/>
                  </a:lnTo>
                  <a:lnTo>
                    <a:pt x="496" y="72"/>
                  </a:lnTo>
                  <a:lnTo>
                    <a:pt x="512" y="91"/>
                  </a:lnTo>
                  <a:lnTo>
                    <a:pt x="526" y="111"/>
                  </a:lnTo>
                  <a:lnTo>
                    <a:pt x="536" y="135"/>
                  </a:lnTo>
                  <a:lnTo>
                    <a:pt x="542" y="162"/>
                  </a:lnTo>
                  <a:lnTo>
                    <a:pt x="542" y="191"/>
                  </a:lnTo>
                  <a:lnTo>
                    <a:pt x="538" y="224"/>
                  </a:lnTo>
                  <a:lnTo>
                    <a:pt x="508" y="352"/>
                  </a:lnTo>
                  <a:lnTo>
                    <a:pt x="72" y="360"/>
                  </a:lnTo>
                  <a:lnTo>
                    <a:pt x="68" y="359"/>
                  </a:lnTo>
                  <a:lnTo>
                    <a:pt x="58" y="356"/>
                  </a:lnTo>
                  <a:lnTo>
                    <a:pt x="44" y="350"/>
                  </a:lnTo>
                  <a:lnTo>
                    <a:pt x="29" y="339"/>
                  </a:lnTo>
                  <a:lnTo>
                    <a:pt x="14" y="324"/>
                  </a:lnTo>
                  <a:lnTo>
                    <a:pt x="4" y="303"/>
                  </a:lnTo>
                  <a:lnTo>
                    <a:pt x="0" y="274"/>
                  </a:lnTo>
                  <a:lnTo>
                    <a:pt x="4" y="239"/>
                  </a:lnTo>
                  <a:close/>
                </a:path>
              </a:pathLst>
            </a:custGeom>
            <a:solidFill>
              <a:srgbClr val="FFCC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2" name="Freeform 135"/>
            <p:cNvSpPr>
              <a:spLocks/>
            </p:cNvSpPr>
            <p:nvPr/>
          </p:nvSpPr>
          <p:spPr bwMode="auto">
            <a:xfrm>
              <a:off x="3190" y="1205"/>
              <a:ext cx="119" cy="319"/>
            </a:xfrm>
            <a:custGeom>
              <a:avLst/>
              <a:gdLst>
                <a:gd name="T0" fmla="*/ 71 w 119"/>
                <a:gd name="T1" fmla="*/ 319 h 319"/>
                <a:gd name="T2" fmla="*/ 73 w 119"/>
                <a:gd name="T3" fmla="*/ 316 h 319"/>
                <a:gd name="T4" fmla="*/ 77 w 119"/>
                <a:gd name="T5" fmla="*/ 306 h 319"/>
                <a:gd name="T6" fmla="*/ 84 w 119"/>
                <a:gd name="T7" fmla="*/ 290 h 319"/>
                <a:gd name="T8" fmla="*/ 91 w 119"/>
                <a:gd name="T9" fmla="*/ 269 h 319"/>
                <a:gd name="T10" fmla="*/ 99 w 119"/>
                <a:gd name="T11" fmla="*/ 246 h 319"/>
                <a:gd name="T12" fmla="*/ 106 w 119"/>
                <a:gd name="T13" fmla="*/ 219 h 319"/>
                <a:gd name="T14" fmla="*/ 113 w 119"/>
                <a:gd name="T15" fmla="*/ 190 h 319"/>
                <a:gd name="T16" fmla="*/ 118 w 119"/>
                <a:gd name="T17" fmla="*/ 160 h 319"/>
                <a:gd name="T18" fmla="*/ 119 w 119"/>
                <a:gd name="T19" fmla="*/ 132 h 319"/>
                <a:gd name="T20" fmla="*/ 118 w 119"/>
                <a:gd name="T21" fmla="*/ 103 h 319"/>
                <a:gd name="T22" fmla="*/ 114 w 119"/>
                <a:gd name="T23" fmla="*/ 76 h 319"/>
                <a:gd name="T24" fmla="*/ 104 w 119"/>
                <a:gd name="T25" fmla="*/ 51 h 319"/>
                <a:gd name="T26" fmla="*/ 88 w 119"/>
                <a:gd name="T27" fmla="*/ 31 h 319"/>
                <a:gd name="T28" fmla="*/ 66 w 119"/>
                <a:gd name="T29" fmla="*/ 16 h 319"/>
                <a:gd name="T30" fmla="*/ 37 w 119"/>
                <a:gd name="T31" fmla="*/ 5 h 319"/>
                <a:gd name="T32" fmla="*/ 0 w 119"/>
                <a:gd name="T33" fmla="*/ 1 h 319"/>
                <a:gd name="T34" fmla="*/ 7 w 119"/>
                <a:gd name="T35" fmla="*/ 0 h 319"/>
                <a:gd name="T36" fmla="*/ 24 w 119"/>
                <a:gd name="T37" fmla="*/ 1 h 319"/>
                <a:gd name="T38" fmla="*/ 45 w 119"/>
                <a:gd name="T39" fmla="*/ 9 h 319"/>
                <a:gd name="T40" fmla="*/ 67 w 119"/>
                <a:gd name="T41" fmla="*/ 28 h 319"/>
                <a:gd name="T42" fmla="*/ 86 w 119"/>
                <a:gd name="T43" fmla="*/ 65 h 319"/>
                <a:gd name="T44" fmla="*/ 96 w 119"/>
                <a:gd name="T45" fmla="*/ 121 h 319"/>
                <a:gd name="T46" fmla="*/ 93 w 119"/>
                <a:gd name="T47" fmla="*/ 205 h 319"/>
                <a:gd name="T48" fmla="*/ 71 w 119"/>
                <a:gd name="T49" fmla="*/ 319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319"/>
                <a:gd name="T77" fmla="*/ 119 w 119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319">
                  <a:moveTo>
                    <a:pt x="71" y="319"/>
                  </a:moveTo>
                  <a:lnTo>
                    <a:pt x="73" y="316"/>
                  </a:lnTo>
                  <a:lnTo>
                    <a:pt x="77" y="306"/>
                  </a:lnTo>
                  <a:lnTo>
                    <a:pt x="84" y="290"/>
                  </a:lnTo>
                  <a:lnTo>
                    <a:pt x="91" y="269"/>
                  </a:lnTo>
                  <a:lnTo>
                    <a:pt x="99" y="246"/>
                  </a:lnTo>
                  <a:lnTo>
                    <a:pt x="106" y="219"/>
                  </a:lnTo>
                  <a:lnTo>
                    <a:pt x="113" y="190"/>
                  </a:lnTo>
                  <a:lnTo>
                    <a:pt x="118" y="160"/>
                  </a:lnTo>
                  <a:lnTo>
                    <a:pt x="119" y="132"/>
                  </a:lnTo>
                  <a:lnTo>
                    <a:pt x="118" y="103"/>
                  </a:lnTo>
                  <a:lnTo>
                    <a:pt x="114" y="76"/>
                  </a:lnTo>
                  <a:lnTo>
                    <a:pt x="104" y="51"/>
                  </a:lnTo>
                  <a:lnTo>
                    <a:pt x="88" y="31"/>
                  </a:lnTo>
                  <a:lnTo>
                    <a:pt x="66" y="16"/>
                  </a:lnTo>
                  <a:lnTo>
                    <a:pt x="37" y="5"/>
                  </a:lnTo>
                  <a:lnTo>
                    <a:pt x="0" y="1"/>
                  </a:lnTo>
                  <a:lnTo>
                    <a:pt x="7" y="0"/>
                  </a:lnTo>
                  <a:lnTo>
                    <a:pt x="24" y="1"/>
                  </a:lnTo>
                  <a:lnTo>
                    <a:pt x="45" y="9"/>
                  </a:lnTo>
                  <a:lnTo>
                    <a:pt x="67" y="28"/>
                  </a:lnTo>
                  <a:lnTo>
                    <a:pt x="86" y="65"/>
                  </a:lnTo>
                  <a:lnTo>
                    <a:pt x="96" y="121"/>
                  </a:lnTo>
                  <a:lnTo>
                    <a:pt x="93" y="205"/>
                  </a:lnTo>
                  <a:lnTo>
                    <a:pt x="71" y="3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3" name="Freeform 136"/>
            <p:cNvSpPr>
              <a:spLocks/>
            </p:cNvSpPr>
            <p:nvPr/>
          </p:nvSpPr>
          <p:spPr bwMode="auto">
            <a:xfrm>
              <a:off x="3117" y="1294"/>
              <a:ext cx="69" cy="253"/>
            </a:xfrm>
            <a:custGeom>
              <a:avLst/>
              <a:gdLst>
                <a:gd name="T0" fmla="*/ 69 w 69"/>
                <a:gd name="T1" fmla="*/ 0 h 253"/>
                <a:gd name="T2" fmla="*/ 67 w 69"/>
                <a:gd name="T3" fmla="*/ 8 h 253"/>
                <a:gd name="T4" fmla="*/ 59 w 69"/>
                <a:gd name="T5" fmla="*/ 29 h 253"/>
                <a:gd name="T6" fmla="*/ 49 w 69"/>
                <a:gd name="T7" fmla="*/ 60 h 253"/>
                <a:gd name="T8" fmla="*/ 37 w 69"/>
                <a:gd name="T9" fmla="*/ 98 h 253"/>
                <a:gd name="T10" fmla="*/ 24 w 69"/>
                <a:gd name="T11" fmla="*/ 139 h 253"/>
                <a:gd name="T12" fmla="*/ 14 w 69"/>
                <a:gd name="T13" fmla="*/ 181 h 253"/>
                <a:gd name="T14" fmla="*/ 6 w 69"/>
                <a:gd name="T15" fmla="*/ 220 h 253"/>
                <a:gd name="T16" fmla="*/ 2 w 69"/>
                <a:gd name="T17" fmla="*/ 253 h 253"/>
                <a:gd name="T18" fmla="*/ 1 w 69"/>
                <a:gd name="T19" fmla="*/ 246 h 253"/>
                <a:gd name="T20" fmla="*/ 0 w 69"/>
                <a:gd name="T21" fmla="*/ 229 h 253"/>
                <a:gd name="T22" fmla="*/ 0 w 69"/>
                <a:gd name="T23" fmla="*/ 203 h 253"/>
                <a:gd name="T24" fmla="*/ 3 w 69"/>
                <a:gd name="T25" fmla="*/ 168 h 253"/>
                <a:gd name="T26" fmla="*/ 10 w 69"/>
                <a:gd name="T27" fmla="*/ 129 h 253"/>
                <a:gd name="T28" fmla="*/ 22 w 69"/>
                <a:gd name="T29" fmla="*/ 87 h 253"/>
                <a:gd name="T30" fmla="*/ 41 w 69"/>
                <a:gd name="T31" fmla="*/ 44 h 253"/>
                <a:gd name="T32" fmla="*/ 69 w 69"/>
                <a:gd name="T33" fmla="*/ 0 h 2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253"/>
                <a:gd name="T53" fmla="*/ 69 w 69"/>
                <a:gd name="T54" fmla="*/ 253 h 2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253">
                  <a:moveTo>
                    <a:pt x="69" y="0"/>
                  </a:moveTo>
                  <a:lnTo>
                    <a:pt x="67" y="8"/>
                  </a:lnTo>
                  <a:lnTo>
                    <a:pt x="59" y="29"/>
                  </a:lnTo>
                  <a:lnTo>
                    <a:pt x="49" y="60"/>
                  </a:lnTo>
                  <a:lnTo>
                    <a:pt x="37" y="98"/>
                  </a:lnTo>
                  <a:lnTo>
                    <a:pt x="24" y="139"/>
                  </a:lnTo>
                  <a:lnTo>
                    <a:pt x="14" y="181"/>
                  </a:lnTo>
                  <a:lnTo>
                    <a:pt x="6" y="220"/>
                  </a:lnTo>
                  <a:lnTo>
                    <a:pt x="2" y="253"/>
                  </a:lnTo>
                  <a:lnTo>
                    <a:pt x="1" y="246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3" y="168"/>
                  </a:lnTo>
                  <a:lnTo>
                    <a:pt x="10" y="129"/>
                  </a:lnTo>
                  <a:lnTo>
                    <a:pt x="22" y="87"/>
                  </a:lnTo>
                  <a:lnTo>
                    <a:pt x="41" y="4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4" name="Freeform 137"/>
            <p:cNvSpPr>
              <a:spLocks/>
            </p:cNvSpPr>
            <p:nvPr/>
          </p:nvSpPr>
          <p:spPr bwMode="auto">
            <a:xfrm>
              <a:off x="2915" y="1003"/>
              <a:ext cx="232" cy="252"/>
            </a:xfrm>
            <a:custGeom>
              <a:avLst/>
              <a:gdLst>
                <a:gd name="T0" fmla="*/ 232 w 232"/>
                <a:gd name="T1" fmla="*/ 141 h 252"/>
                <a:gd name="T2" fmla="*/ 230 w 232"/>
                <a:gd name="T3" fmla="*/ 135 h 252"/>
                <a:gd name="T4" fmla="*/ 223 w 232"/>
                <a:gd name="T5" fmla="*/ 118 h 252"/>
                <a:gd name="T6" fmla="*/ 212 w 232"/>
                <a:gd name="T7" fmla="*/ 95 h 252"/>
                <a:gd name="T8" fmla="*/ 195 w 232"/>
                <a:gd name="T9" fmla="*/ 67 h 252"/>
                <a:gd name="T10" fmla="*/ 172 w 232"/>
                <a:gd name="T11" fmla="*/ 41 h 252"/>
                <a:gd name="T12" fmla="*/ 142 w 232"/>
                <a:gd name="T13" fmla="*/ 18 h 252"/>
                <a:gd name="T14" fmla="*/ 104 w 232"/>
                <a:gd name="T15" fmla="*/ 3 h 252"/>
                <a:gd name="T16" fmla="*/ 59 w 232"/>
                <a:gd name="T17" fmla="*/ 0 h 252"/>
                <a:gd name="T18" fmla="*/ 55 w 232"/>
                <a:gd name="T19" fmla="*/ 1 h 252"/>
                <a:gd name="T20" fmla="*/ 49 w 232"/>
                <a:gd name="T21" fmla="*/ 3 h 252"/>
                <a:gd name="T22" fmla="*/ 39 w 232"/>
                <a:gd name="T23" fmla="*/ 9 h 252"/>
                <a:gd name="T24" fmla="*/ 29 w 232"/>
                <a:gd name="T25" fmla="*/ 18 h 252"/>
                <a:gd name="T26" fmla="*/ 20 w 232"/>
                <a:gd name="T27" fmla="*/ 30 h 252"/>
                <a:gd name="T28" fmla="*/ 14 w 232"/>
                <a:gd name="T29" fmla="*/ 47 h 252"/>
                <a:gd name="T30" fmla="*/ 13 w 232"/>
                <a:gd name="T31" fmla="*/ 68 h 252"/>
                <a:gd name="T32" fmla="*/ 19 w 232"/>
                <a:gd name="T33" fmla="*/ 95 h 252"/>
                <a:gd name="T34" fmla="*/ 16 w 232"/>
                <a:gd name="T35" fmla="*/ 97 h 252"/>
                <a:gd name="T36" fmla="*/ 12 w 232"/>
                <a:gd name="T37" fmla="*/ 102 h 252"/>
                <a:gd name="T38" fmla="*/ 6 w 232"/>
                <a:gd name="T39" fmla="*/ 110 h 252"/>
                <a:gd name="T40" fmla="*/ 2 w 232"/>
                <a:gd name="T41" fmla="*/ 121 h 252"/>
                <a:gd name="T42" fmla="*/ 0 w 232"/>
                <a:gd name="T43" fmla="*/ 133 h 252"/>
                <a:gd name="T44" fmla="*/ 3 w 232"/>
                <a:gd name="T45" fmla="*/ 148 h 252"/>
                <a:gd name="T46" fmla="*/ 12 w 232"/>
                <a:gd name="T47" fmla="*/ 162 h 252"/>
                <a:gd name="T48" fmla="*/ 29 w 232"/>
                <a:gd name="T49" fmla="*/ 178 h 252"/>
                <a:gd name="T50" fmla="*/ 31 w 232"/>
                <a:gd name="T51" fmla="*/ 181 h 252"/>
                <a:gd name="T52" fmla="*/ 34 w 232"/>
                <a:gd name="T53" fmla="*/ 190 h 252"/>
                <a:gd name="T54" fmla="*/ 36 w 232"/>
                <a:gd name="T55" fmla="*/ 203 h 252"/>
                <a:gd name="T56" fmla="*/ 36 w 232"/>
                <a:gd name="T57" fmla="*/ 220 h 252"/>
                <a:gd name="T58" fmla="*/ 36 w 232"/>
                <a:gd name="T59" fmla="*/ 223 h 252"/>
                <a:gd name="T60" fmla="*/ 36 w 232"/>
                <a:gd name="T61" fmla="*/ 231 h 252"/>
                <a:gd name="T62" fmla="*/ 40 w 232"/>
                <a:gd name="T63" fmla="*/ 241 h 252"/>
                <a:gd name="T64" fmla="*/ 48 w 232"/>
                <a:gd name="T65" fmla="*/ 248 h 252"/>
                <a:gd name="T66" fmla="*/ 50 w 232"/>
                <a:gd name="T67" fmla="*/ 248 h 252"/>
                <a:gd name="T68" fmla="*/ 54 w 232"/>
                <a:gd name="T69" fmla="*/ 249 h 252"/>
                <a:gd name="T70" fmla="*/ 62 w 232"/>
                <a:gd name="T71" fmla="*/ 250 h 252"/>
                <a:gd name="T72" fmla="*/ 72 w 232"/>
                <a:gd name="T73" fmla="*/ 251 h 252"/>
                <a:gd name="T74" fmla="*/ 84 w 232"/>
                <a:gd name="T75" fmla="*/ 252 h 252"/>
                <a:gd name="T76" fmla="*/ 98 w 232"/>
                <a:gd name="T77" fmla="*/ 252 h 252"/>
                <a:gd name="T78" fmla="*/ 113 w 232"/>
                <a:gd name="T79" fmla="*/ 251 h 252"/>
                <a:gd name="T80" fmla="*/ 129 w 232"/>
                <a:gd name="T81" fmla="*/ 248 h 252"/>
                <a:gd name="T82" fmla="*/ 144 w 232"/>
                <a:gd name="T83" fmla="*/ 245 h 252"/>
                <a:gd name="T84" fmla="*/ 161 w 232"/>
                <a:gd name="T85" fmla="*/ 238 h 252"/>
                <a:gd name="T86" fmla="*/ 176 w 232"/>
                <a:gd name="T87" fmla="*/ 229 h 252"/>
                <a:gd name="T88" fmla="*/ 191 w 232"/>
                <a:gd name="T89" fmla="*/ 218 h 252"/>
                <a:gd name="T90" fmla="*/ 204 w 232"/>
                <a:gd name="T91" fmla="*/ 205 h 252"/>
                <a:gd name="T92" fmla="*/ 215 w 232"/>
                <a:gd name="T93" fmla="*/ 187 h 252"/>
                <a:gd name="T94" fmla="*/ 225 w 232"/>
                <a:gd name="T95" fmla="*/ 166 h 252"/>
                <a:gd name="T96" fmla="*/ 232 w 232"/>
                <a:gd name="T97" fmla="*/ 141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2"/>
                <a:gd name="T148" fmla="*/ 0 h 252"/>
                <a:gd name="T149" fmla="*/ 232 w 232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2" h="252">
                  <a:moveTo>
                    <a:pt x="232" y="141"/>
                  </a:moveTo>
                  <a:lnTo>
                    <a:pt x="230" y="135"/>
                  </a:lnTo>
                  <a:lnTo>
                    <a:pt x="223" y="118"/>
                  </a:lnTo>
                  <a:lnTo>
                    <a:pt x="212" y="95"/>
                  </a:lnTo>
                  <a:lnTo>
                    <a:pt x="195" y="67"/>
                  </a:lnTo>
                  <a:lnTo>
                    <a:pt x="172" y="41"/>
                  </a:lnTo>
                  <a:lnTo>
                    <a:pt x="142" y="18"/>
                  </a:lnTo>
                  <a:lnTo>
                    <a:pt x="104" y="3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39" y="9"/>
                  </a:lnTo>
                  <a:lnTo>
                    <a:pt x="29" y="18"/>
                  </a:lnTo>
                  <a:lnTo>
                    <a:pt x="20" y="30"/>
                  </a:lnTo>
                  <a:lnTo>
                    <a:pt x="14" y="47"/>
                  </a:lnTo>
                  <a:lnTo>
                    <a:pt x="13" y="68"/>
                  </a:lnTo>
                  <a:lnTo>
                    <a:pt x="19" y="95"/>
                  </a:lnTo>
                  <a:lnTo>
                    <a:pt x="16" y="97"/>
                  </a:lnTo>
                  <a:lnTo>
                    <a:pt x="12" y="102"/>
                  </a:lnTo>
                  <a:lnTo>
                    <a:pt x="6" y="110"/>
                  </a:lnTo>
                  <a:lnTo>
                    <a:pt x="2" y="121"/>
                  </a:lnTo>
                  <a:lnTo>
                    <a:pt x="0" y="133"/>
                  </a:lnTo>
                  <a:lnTo>
                    <a:pt x="3" y="148"/>
                  </a:lnTo>
                  <a:lnTo>
                    <a:pt x="12" y="162"/>
                  </a:lnTo>
                  <a:lnTo>
                    <a:pt x="29" y="178"/>
                  </a:lnTo>
                  <a:lnTo>
                    <a:pt x="31" y="181"/>
                  </a:lnTo>
                  <a:lnTo>
                    <a:pt x="34" y="190"/>
                  </a:lnTo>
                  <a:lnTo>
                    <a:pt x="36" y="203"/>
                  </a:lnTo>
                  <a:lnTo>
                    <a:pt x="36" y="220"/>
                  </a:lnTo>
                  <a:lnTo>
                    <a:pt x="36" y="223"/>
                  </a:lnTo>
                  <a:lnTo>
                    <a:pt x="36" y="231"/>
                  </a:lnTo>
                  <a:lnTo>
                    <a:pt x="40" y="241"/>
                  </a:lnTo>
                  <a:lnTo>
                    <a:pt x="48" y="248"/>
                  </a:lnTo>
                  <a:lnTo>
                    <a:pt x="50" y="248"/>
                  </a:lnTo>
                  <a:lnTo>
                    <a:pt x="54" y="249"/>
                  </a:lnTo>
                  <a:lnTo>
                    <a:pt x="62" y="250"/>
                  </a:lnTo>
                  <a:lnTo>
                    <a:pt x="72" y="251"/>
                  </a:lnTo>
                  <a:lnTo>
                    <a:pt x="84" y="252"/>
                  </a:lnTo>
                  <a:lnTo>
                    <a:pt x="98" y="252"/>
                  </a:lnTo>
                  <a:lnTo>
                    <a:pt x="113" y="251"/>
                  </a:lnTo>
                  <a:lnTo>
                    <a:pt x="129" y="248"/>
                  </a:lnTo>
                  <a:lnTo>
                    <a:pt x="144" y="245"/>
                  </a:lnTo>
                  <a:lnTo>
                    <a:pt x="161" y="238"/>
                  </a:lnTo>
                  <a:lnTo>
                    <a:pt x="176" y="229"/>
                  </a:lnTo>
                  <a:lnTo>
                    <a:pt x="191" y="218"/>
                  </a:lnTo>
                  <a:lnTo>
                    <a:pt x="204" y="205"/>
                  </a:lnTo>
                  <a:lnTo>
                    <a:pt x="215" y="187"/>
                  </a:lnTo>
                  <a:lnTo>
                    <a:pt x="225" y="166"/>
                  </a:lnTo>
                  <a:lnTo>
                    <a:pt x="232" y="141"/>
                  </a:lnTo>
                  <a:close/>
                </a:path>
              </a:pathLst>
            </a:custGeom>
            <a:solidFill>
              <a:srgbClr val="FFC3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5" name="Freeform 138"/>
            <p:cNvSpPr>
              <a:spLocks/>
            </p:cNvSpPr>
            <p:nvPr/>
          </p:nvSpPr>
          <p:spPr bwMode="auto">
            <a:xfrm>
              <a:off x="2899" y="1098"/>
              <a:ext cx="49" cy="118"/>
            </a:xfrm>
            <a:custGeom>
              <a:avLst/>
              <a:gdLst>
                <a:gd name="T0" fmla="*/ 22 w 49"/>
                <a:gd name="T1" fmla="*/ 0 h 118"/>
                <a:gd name="T2" fmla="*/ 20 w 49"/>
                <a:gd name="T3" fmla="*/ 2 h 118"/>
                <a:gd name="T4" fmla="*/ 15 w 49"/>
                <a:gd name="T5" fmla="*/ 10 h 118"/>
                <a:gd name="T6" fmla="*/ 8 w 49"/>
                <a:gd name="T7" fmla="*/ 21 h 118"/>
                <a:gd name="T8" fmla="*/ 2 w 49"/>
                <a:gd name="T9" fmla="*/ 35 h 118"/>
                <a:gd name="T10" fmla="*/ 0 w 49"/>
                <a:gd name="T11" fmla="*/ 51 h 118"/>
                <a:gd name="T12" fmla="*/ 2 w 49"/>
                <a:gd name="T13" fmla="*/ 67 h 118"/>
                <a:gd name="T14" fmla="*/ 14 w 49"/>
                <a:gd name="T15" fmla="*/ 83 h 118"/>
                <a:gd name="T16" fmla="*/ 34 w 49"/>
                <a:gd name="T17" fmla="*/ 97 h 118"/>
                <a:gd name="T18" fmla="*/ 36 w 49"/>
                <a:gd name="T19" fmla="*/ 100 h 118"/>
                <a:gd name="T20" fmla="*/ 40 w 49"/>
                <a:gd name="T21" fmla="*/ 104 h 118"/>
                <a:gd name="T22" fmla="*/ 46 w 49"/>
                <a:gd name="T23" fmla="*/ 111 h 118"/>
                <a:gd name="T24" fmla="*/ 49 w 49"/>
                <a:gd name="T25" fmla="*/ 118 h 118"/>
                <a:gd name="T26" fmla="*/ 49 w 49"/>
                <a:gd name="T27" fmla="*/ 115 h 118"/>
                <a:gd name="T28" fmla="*/ 48 w 49"/>
                <a:gd name="T29" fmla="*/ 105 h 118"/>
                <a:gd name="T30" fmla="*/ 41 w 49"/>
                <a:gd name="T31" fmla="*/ 94 h 118"/>
                <a:gd name="T32" fmla="*/ 28 w 49"/>
                <a:gd name="T33" fmla="*/ 84 h 118"/>
                <a:gd name="T34" fmla="*/ 27 w 49"/>
                <a:gd name="T35" fmla="*/ 83 h 118"/>
                <a:gd name="T36" fmla="*/ 22 w 49"/>
                <a:gd name="T37" fmla="*/ 78 h 118"/>
                <a:gd name="T38" fmla="*/ 18 w 49"/>
                <a:gd name="T39" fmla="*/ 72 h 118"/>
                <a:gd name="T40" fmla="*/ 14 w 49"/>
                <a:gd name="T41" fmla="*/ 63 h 118"/>
                <a:gd name="T42" fmla="*/ 10 w 49"/>
                <a:gd name="T43" fmla="*/ 51 h 118"/>
                <a:gd name="T44" fmla="*/ 10 w 49"/>
                <a:gd name="T45" fmla="*/ 36 h 118"/>
                <a:gd name="T46" fmla="*/ 14 w 49"/>
                <a:gd name="T47" fmla="*/ 20 h 118"/>
                <a:gd name="T48" fmla="*/ 22 w 49"/>
                <a:gd name="T49" fmla="*/ 0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118"/>
                <a:gd name="T77" fmla="*/ 49 w 49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118">
                  <a:moveTo>
                    <a:pt x="22" y="0"/>
                  </a:moveTo>
                  <a:lnTo>
                    <a:pt x="20" y="2"/>
                  </a:lnTo>
                  <a:lnTo>
                    <a:pt x="15" y="10"/>
                  </a:lnTo>
                  <a:lnTo>
                    <a:pt x="8" y="21"/>
                  </a:lnTo>
                  <a:lnTo>
                    <a:pt x="2" y="35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14" y="83"/>
                  </a:lnTo>
                  <a:lnTo>
                    <a:pt x="34" y="97"/>
                  </a:lnTo>
                  <a:lnTo>
                    <a:pt x="36" y="100"/>
                  </a:lnTo>
                  <a:lnTo>
                    <a:pt x="40" y="104"/>
                  </a:lnTo>
                  <a:lnTo>
                    <a:pt x="46" y="111"/>
                  </a:lnTo>
                  <a:lnTo>
                    <a:pt x="49" y="118"/>
                  </a:lnTo>
                  <a:lnTo>
                    <a:pt x="49" y="115"/>
                  </a:lnTo>
                  <a:lnTo>
                    <a:pt x="48" y="105"/>
                  </a:lnTo>
                  <a:lnTo>
                    <a:pt x="41" y="94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2" y="78"/>
                  </a:lnTo>
                  <a:lnTo>
                    <a:pt x="18" y="72"/>
                  </a:lnTo>
                  <a:lnTo>
                    <a:pt x="14" y="63"/>
                  </a:lnTo>
                  <a:lnTo>
                    <a:pt x="10" y="51"/>
                  </a:lnTo>
                  <a:lnTo>
                    <a:pt x="10" y="36"/>
                  </a:lnTo>
                  <a:lnTo>
                    <a:pt x="14" y="2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6" name="Freeform 139"/>
            <p:cNvSpPr>
              <a:spLocks/>
            </p:cNvSpPr>
            <p:nvPr/>
          </p:nvSpPr>
          <p:spPr bwMode="auto">
            <a:xfrm>
              <a:off x="2948" y="1226"/>
              <a:ext cx="88" cy="26"/>
            </a:xfrm>
            <a:custGeom>
              <a:avLst/>
              <a:gdLst>
                <a:gd name="T0" fmla="*/ 0 w 88"/>
                <a:gd name="T1" fmla="*/ 0 h 26"/>
                <a:gd name="T2" fmla="*/ 1 w 88"/>
                <a:gd name="T3" fmla="*/ 3 h 26"/>
                <a:gd name="T4" fmla="*/ 3 w 88"/>
                <a:gd name="T5" fmla="*/ 7 h 26"/>
                <a:gd name="T6" fmla="*/ 9 w 88"/>
                <a:gd name="T7" fmla="*/ 13 h 26"/>
                <a:gd name="T8" fmla="*/ 17 w 88"/>
                <a:gd name="T9" fmla="*/ 17 h 26"/>
                <a:gd name="T10" fmla="*/ 28 w 88"/>
                <a:gd name="T11" fmla="*/ 20 h 26"/>
                <a:gd name="T12" fmla="*/ 43 w 88"/>
                <a:gd name="T13" fmla="*/ 20 h 26"/>
                <a:gd name="T14" fmla="*/ 63 w 88"/>
                <a:gd name="T15" fmla="*/ 15 h 26"/>
                <a:gd name="T16" fmla="*/ 88 w 88"/>
                <a:gd name="T17" fmla="*/ 4 h 26"/>
                <a:gd name="T18" fmla="*/ 85 w 88"/>
                <a:gd name="T19" fmla="*/ 6 h 26"/>
                <a:gd name="T20" fmla="*/ 75 w 88"/>
                <a:gd name="T21" fmla="*/ 12 h 26"/>
                <a:gd name="T22" fmla="*/ 61 w 88"/>
                <a:gd name="T23" fmla="*/ 17 h 26"/>
                <a:gd name="T24" fmla="*/ 46 w 88"/>
                <a:gd name="T25" fmla="*/ 24 h 26"/>
                <a:gd name="T26" fmla="*/ 30 w 88"/>
                <a:gd name="T27" fmla="*/ 26 h 26"/>
                <a:gd name="T28" fmla="*/ 16 w 88"/>
                <a:gd name="T29" fmla="*/ 25 h 26"/>
                <a:gd name="T30" fmla="*/ 6 w 88"/>
                <a:gd name="T31" fmla="*/ 17 h 26"/>
                <a:gd name="T32" fmla="*/ 0 w 8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26"/>
                <a:gd name="T53" fmla="*/ 88 w 8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26">
                  <a:moveTo>
                    <a:pt x="0" y="0"/>
                  </a:moveTo>
                  <a:lnTo>
                    <a:pt x="1" y="3"/>
                  </a:lnTo>
                  <a:lnTo>
                    <a:pt x="3" y="7"/>
                  </a:lnTo>
                  <a:lnTo>
                    <a:pt x="9" y="13"/>
                  </a:lnTo>
                  <a:lnTo>
                    <a:pt x="17" y="17"/>
                  </a:lnTo>
                  <a:lnTo>
                    <a:pt x="28" y="20"/>
                  </a:lnTo>
                  <a:lnTo>
                    <a:pt x="43" y="20"/>
                  </a:lnTo>
                  <a:lnTo>
                    <a:pt x="63" y="15"/>
                  </a:lnTo>
                  <a:lnTo>
                    <a:pt x="88" y="4"/>
                  </a:lnTo>
                  <a:lnTo>
                    <a:pt x="85" y="6"/>
                  </a:lnTo>
                  <a:lnTo>
                    <a:pt x="75" y="12"/>
                  </a:lnTo>
                  <a:lnTo>
                    <a:pt x="61" y="17"/>
                  </a:lnTo>
                  <a:lnTo>
                    <a:pt x="46" y="24"/>
                  </a:lnTo>
                  <a:lnTo>
                    <a:pt x="30" y="26"/>
                  </a:lnTo>
                  <a:lnTo>
                    <a:pt x="16" y="25"/>
                  </a:lnTo>
                  <a:lnTo>
                    <a:pt x="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7" name="Freeform 140"/>
            <p:cNvSpPr>
              <a:spLocks/>
            </p:cNvSpPr>
            <p:nvPr/>
          </p:nvSpPr>
          <p:spPr bwMode="auto">
            <a:xfrm>
              <a:off x="2983" y="1159"/>
              <a:ext cx="152" cy="99"/>
            </a:xfrm>
            <a:custGeom>
              <a:avLst/>
              <a:gdLst>
                <a:gd name="T0" fmla="*/ 0 w 152"/>
                <a:gd name="T1" fmla="*/ 92 h 99"/>
                <a:gd name="T2" fmla="*/ 5 w 152"/>
                <a:gd name="T3" fmla="*/ 93 h 99"/>
                <a:gd name="T4" fmla="*/ 20 w 152"/>
                <a:gd name="T5" fmla="*/ 96 h 99"/>
                <a:gd name="T6" fmla="*/ 42 w 152"/>
                <a:gd name="T7" fmla="*/ 99 h 99"/>
                <a:gd name="T8" fmla="*/ 67 w 152"/>
                <a:gd name="T9" fmla="*/ 96 h 99"/>
                <a:gd name="T10" fmla="*/ 93 w 152"/>
                <a:gd name="T11" fmla="*/ 87 h 99"/>
                <a:gd name="T12" fmla="*/ 118 w 152"/>
                <a:gd name="T13" fmla="*/ 71 h 99"/>
                <a:gd name="T14" fmla="*/ 138 w 152"/>
                <a:gd name="T15" fmla="*/ 42 h 99"/>
                <a:gd name="T16" fmla="*/ 152 w 152"/>
                <a:gd name="T17" fmla="*/ 0 h 99"/>
                <a:gd name="T18" fmla="*/ 150 w 152"/>
                <a:gd name="T19" fmla="*/ 4 h 99"/>
                <a:gd name="T20" fmla="*/ 144 w 152"/>
                <a:gd name="T21" fmla="*/ 17 h 99"/>
                <a:gd name="T22" fmla="*/ 134 w 152"/>
                <a:gd name="T23" fmla="*/ 35 h 99"/>
                <a:gd name="T24" fmla="*/ 118 w 152"/>
                <a:gd name="T25" fmla="*/ 54 h 99"/>
                <a:gd name="T26" fmla="*/ 97 w 152"/>
                <a:gd name="T27" fmla="*/ 73 h 99"/>
                <a:gd name="T28" fmla="*/ 71 w 152"/>
                <a:gd name="T29" fmla="*/ 86 h 99"/>
                <a:gd name="T30" fmla="*/ 38 w 152"/>
                <a:gd name="T31" fmla="*/ 94 h 99"/>
                <a:gd name="T32" fmla="*/ 0 w 152"/>
                <a:gd name="T33" fmla="*/ 92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99"/>
                <a:gd name="T53" fmla="*/ 152 w 152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99">
                  <a:moveTo>
                    <a:pt x="0" y="92"/>
                  </a:moveTo>
                  <a:lnTo>
                    <a:pt x="5" y="93"/>
                  </a:lnTo>
                  <a:lnTo>
                    <a:pt x="20" y="96"/>
                  </a:lnTo>
                  <a:lnTo>
                    <a:pt x="42" y="99"/>
                  </a:lnTo>
                  <a:lnTo>
                    <a:pt x="67" y="96"/>
                  </a:lnTo>
                  <a:lnTo>
                    <a:pt x="93" y="87"/>
                  </a:lnTo>
                  <a:lnTo>
                    <a:pt x="118" y="71"/>
                  </a:lnTo>
                  <a:lnTo>
                    <a:pt x="138" y="42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4" y="17"/>
                  </a:lnTo>
                  <a:lnTo>
                    <a:pt x="134" y="35"/>
                  </a:lnTo>
                  <a:lnTo>
                    <a:pt x="118" y="54"/>
                  </a:lnTo>
                  <a:lnTo>
                    <a:pt x="97" y="73"/>
                  </a:lnTo>
                  <a:lnTo>
                    <a:pt x="71" y="86"/>
                  </a:lnTo>
                  <a:lnTo>
                    <a:pt x="38" y="9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8" name="Freeform 141"/>
            <p:cNvSpPr>
              <a:spLocks/>
            </p:cNvSpPr>
            <p:nvPr/>
          </p:nvSpPr>
          <p:spPr bwMode="auto">
            <a:xfrm>
              <a:off x="3015" y="1095"/>
              <a:ext cx="44" cy="14"/>
            </a:xfrm>
            <a:custGeom>
              <a:avLst/>
              <a:gdLst>
                <a:gd name="T0" fmla="*/ 6 w 44"/>
                <a:gd name="T1" fmla="*/ 0 h 14"/>
                <a:gd name="T2" fmla="*/ 0 w 44"/>
                <a:gd name="T3" fmla="*/ 9 h 14"/>
                <a:gd name="T4" fmla="*/ 1 w 44"/>
                <a:gd name="T5" fmla="*/ 9 h 14"/>
                <a:gd name="T6" fmla="*/ 4 w 44"/>
                <a:gd name="T7" fmla="*/ 8 h 14"/>
                <a:gd name="T8" fmla="*/ 9 w 44"/>
                <a:gd name="T9" fmla="*/ 7 h 14"/>
                <a:gd name="T10" fmla="*/ 14 w 44"/>
                <a:gd name="T11" fmla="*/ 7 h 14"/>
                <a:gd name="T12" fmla="*/ 21 w 44"/>
                <a:gd name="T13" fmla="*/ 7 h 14"/>
                <a:gd name="T14" fmla="*/ 29 w 44"/>
                <a:gd name="T15" fmla="*/ 8 h 14"/>
                <a:gd name="T16" fmla="*/ 36 w 44"/>
                <a:gd name="T17" fmla="*/ 10 h 14"/>
                <a:gd name="T18" fmla="*/ 44 w 44"/>
                <a:gd name="T19" fmla="*/ 14 h 14"/>
                <a:gd name="T20" fmla="*/ 43 w 44"/>
                <a:gd name="T21" fmla="*/ 13 h 14"/>
                <a:gd name="T22" fmla="*/ 41 w 44"/>
                <a:gd name="T23" fmla="*/ 11 h 14"/>
                <a:gd name="T24" fmla="*/ 36 w 44"/>
                <a:gd name="T25" fmla="*/ 9 h 14"/>
                <a:gd name="T26" fmla="*/ 31 w 44"/>
                <a:gd name="T27" fmla="*/ 6 h 14"/>
                <a:gd name="T28" fmla="*/ 25 w 44"/>
                <a:gd name="T29" fmla="*/ 4 h 14"/>
                <a:gd name="T30" fmla="*/ 19 w 44"/>
                <a:gd name="T31" fmla="*/ 1 h 14"/>
                <a:gd name="T32" fmla="*/ 12 w 44"/>
                <a:gd name="T33" fmla="*/ 0 h 14"/>
                <a:gd name="T34" fmla="*/ 6 w 44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14"/>
                <a:gd name="T56" fmla="*/ 44 w 44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14">
                  <a:moveTo>
                    <a:pt x="6" y="0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4" y="8"/>
                  </a:lnTo>
                  <a:lnTo>
                    <a:pt x="9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9" y="8"/>
                  </a:lnTo>
                  <a:lnTo>
                    <a:pt x="36" y="10"/>
                  </a:lnTo>
                  <a:lnTo>
                    <a:pt x="44" y="14"/>
                  </a:lnTo>
                  <a:lnTo>
                    <a:pt x="43" y="13"/>
                  </a:lnTo>
                  <a:lnTo>
                    <a:pt x="41" y="11"/>
                  </a:lnTo>
                  <a:lnTo>
                    <a:pt x="36" y="9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49" name="Freeform 142"/>
            <p:cNvSpPr>
              <a:spLocks/>
            </p:cNvSpPr>
            <p:nvPr/>
          </p:nvSpPr>
          <p:spPr bwMode="auto">
            <a:xfrm>
              <a:off x="3025" y="1100"/>
              <a:ext cx="18" cy="13"/>
            </a:xfrm>
            <a:custGeom>
              <a:avLst/>
              <a:gdLst>
                <a:gd name="T0" fmla="*/ 6 w 18"/>
                <a:gd name="T1" fmla="*/ 13 h 13"/>
                <a:gd name="T2" fmla="*/ 11 w 18"/>
                <a:gd name="T3" fmla="*/ 13 h 13"/>
                <a:gd name="T4" fmla="*/ 14 w 18"/>
                <a:gd name="T5" fmla="*/ 12 h 13"/>
                <a:gd name="T6" fmla="*/ 16 w 18"/>
                <a:gd name="T7" fmla="*/ 10 h 13"/>
                <a:gd name="T8" fmla="*/ 18 w 18"/>
                <a:gd name="T9" fmla="*/ 9 h 13"/>
                <a:gd name="T10" fmla="*/ 18 w 18"/>
                <a:gd name="T11" fmla="*/ 5 h 13"/>
                <a:gd name="T12" fmla="*/ 16 w 18"/>
                <a:gd name="T13" fmla="*/ 3 h 13"/>
                <a:gd name="T14" fmla="*/ 13 w 18"/>
                <a:gd name="T15" fmla="*/ 1 h 13"/>
                <a:gd name="T16" fmla="*/ 10 w 18"/>
                <a:gd name="T17" fmla="*/ 0 h 13"/>
                <a:gd name="T18" fmla="*/ 5 w 18"/>
                <a:gd name="T19" fmla="*/ 0 h 13"/>
                <a:gd name="T20" fmla="*/ 3 w 18"/>
                <a:gd name="T21" fmla="*/ 1 h 13"/>
                <a:gd name="T22" fmla="*/ 1 w 18"/>
                <a:gd name="T23" fmla="*/ 3 h 13"/>
                <a:gd name="T24" fmla="*/ 0 w 18"/>
                <a:gd name="T25" fmla="*/ 5 h 13"/>
                <a:gd name="T26" fmla="*/ 0 w 18"/>
                <a:gd name="T27" fmla="*/ 8 h 13"/>
                <a:gd name="T28" fmla="*/ 1 w 18"/>
                <a:gd name="T29" fmla="*/ 10 h 13"/>
                <a:gd name="T30" fmla="*/ 3 w 18"/>
                <a:gd name="T31" fmla="*/ 12 h 13"/>
                <a:gd name="T32" fmla="*/ 6 w 18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3"/>
                <a:gd name="T53" fmla="*/ 18 w 1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3">
                  <a:moveTo>
                    <a:pt x="6" y="13"/>
                  </a:moveTo>
                  <a:lnTo>
                    <a:pt x="11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0" name="Freeform 143"/>
            <p:cNvSpPr>
              <a:spLocks/>
            </p:cNvSpPr>
            <p:nvPr/>
          </p:nvSpPr>
          <p:spPr bwMode="auto">
            <a:xfrm>
              <a:off x="2924" y="1092"/>
              <a:ext cx="44" cy="12"/>
            </a:xfrm>
            <a:custGeom>
              <a:avLst/>
              <a:gdLst>
                <a:gd name="T0" fmla="*/ 6 w 44"/>
                <a:gd name="T1" fmla="*/ 0 h 12"/>
                <a:gd name="T2" fmla="*/ 0 w 44"/>
                <a:gd name="T3" fmla="*/ 9 h 12"/>
                <a:gd name="T4" fmla="*/ 1 w 44"/>
                <a:gd name="T5" fmla="*/ 9 h 12"/>
                <a:gd name="T6" fmla="*/ 4 w 44"/>
                <a:gd name="T7" fmla="*/ 8 h 12"/>
                <a:gd name="T8" fmla="*/ 9 w 44"/>
                <a:gd name="T9" fmla="*/ 7 h 12"/>
                <a:gd name="T10" fmla="*/ 14 w 44"/>
                <a:gd name="T11" fmla="*/ 7 h 12"/>
                <a:gd name="T12" fmla="*/ 21 w 44"/>
                <a:gd name="T13" fmla="*/ 7 h 12"/>
                <a:gd name="T14" fmla="*/ 29 w 44"/>
                <a:gd name="T15" fmla="*/ 7 h 12"/>
                <a:gd name="T16" fmla="*/ 36 w 44"/>
                <a:gd name="T17" fmla="*/ 9 h 12"/>
                <a:gd name="T18" fmla="*/ 44 w 44"/>
                <a:gd name="T19" fmla="*/ 12 h 12"/>
                <a:gd name="T20" fmla="*/ 43 w 44"/>
                <a:gd name="T21" fmla="*/ 11 h 12"/>
                <a:gd name="T22" fmla="*/ 41 w 44"/>
                <a:gd name="T23" fmla="*/ 10 h 12"/>
                <a:gd name="T24" fmla="*/ 36 w 44"/>
                <a:gd name="T25" fmla="*/ 8 h 12"/>
                <a:gd name="T26" fmla="*/ 31 w 44"/>
                <a:gd name="T27" fmla="*/ 6 h 12"/>
                <a:gd name="T28" fmla="*/ 25 w 44"/>
                <a:gd name="T29" fmla="*/ 3 h 12"/>
                <a:gd name="T30" fmla="*/ 19 w 44"/>
                <a:gd name="T31" fmla="*/ 1 h 12"/>
                <a:gd name="T32" fmla="*/ 12 w 44"/>
                <a:gd name="T33" fmla="*/ 0 h 12"/>
                <a:gd name="T34" fmla="*/ 6 w 44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12"/>
                <a:gd name="T56" fmla="*/ 44 w 4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12">
                  <a:moveTo>
                    <a:pt x="6" y="0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4" y="8"/>
                  </a:lnTo>
                  <a:lnTo>
                    <a:pt x="9" y="7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1" y="10"/>
                  </a:lnTo>
                  <a:lnTo>
                    <a:pt x="36" y="8"/>
                  </a:lnTo>
                  <a:lnTo>
                    <a:pt x="31" y="6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1" name="Freeform 144"/>
            <p:cNvSpPr>
              <a:spLocks/>
            </p:cNvSpPr>
            <p:nvPr/>
          </p:nvSpPr>
          <p:spPr bwMode="auto">
            <a:xfrm>
              <a:off x="2934" y="1098"/>
              <a:ext cx="19" cy="11"/>
            </a:xfrm>
            <a:custGeom>
              <a:avLst/>
              <a:gdLst>
                <a:gd name="T0" fmla="*/ 7 w 19"/>
                <a:gd name="T1" fmla="*/ 11 h 11"/>
                <a:gd name="T2" fmla="*/ 11 w 19"/>
                <a:gd name="T3" fmla="*/ 11 h 11"/>
                <a:gd name="T4" fmla="*/ 14 w 19"/>
                <a:gd name="T5" fmla="*/ 11 h 11"/>
                <a:gd name="T6" fmla="*/ 17 w 19"/>
                <a:gd name="T7" fmla="*/ 8 h 11"/>
                <a:gd name="T8" fmla="*/ 19 w 19"/>
                <a:gd name="T9" fmla="*/ 6 h 11"/>
                <a:gd name="T10" fmla="*/ 17 w 19"/>
                <a:gd name="T11" fmla="*/ 4 h 11"/>
                <a:gd name="T12" fmla="*/ 16 w 19"/>
                <a:gd name="T13" fmla="*/ 2 h 11"/>
                <a:gd name="T14" fmla="*/ 14 w 19"/>
                <a:gd name="T15" fmla="*/ 1 h 11"/>
                <a:gd name="T16" fmla="*/ 11 w 19"/>
                <a:gd name="T17" fmla="*/ 0 h 11"/>
                <a:gd name="T18" fmla="*/ 6 w 19"/>
                <a:gd name="T19" fmla="*/ 0 h 11"/>
                <a:gd name="T20" fmla="*/ 4 w 19"/>
                <a:gd name="T21" fmla="*/ 0 h 11"/>
                <a:gd name="T22" fmla="*/ 1 w 19"/>
                <a:gd name="T23" fmla="*/ 2 h 11"/>
                <a:gd name="T24" fmla="*/ 0 w 19"/>
                <a:gd name="T25" fmla="*/ 4 h 11"/>
                <a:gd name="T26" fmla="*/ 0 w 19"/>
                <a:gd name="T27" fmla="*/ 6 h 11"/>
                <a:gd name="T28" fmla="*/ 1 w 19"/>
                <a:gd name="T29" fmla="*/ 8 h 11"/>
                <a:gd name="T30" fmla="*/ 4 w 19"/>
                <a:gd name="T31" fmla="*/ 10 h 11"/>
                <a:gd name="T32" fmla="*/ 7 w 19"/>
                <a:gd name="T33" fmla="*/ 1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1"/>
                <a:gd name="T53" fmla="*/ 19 w 1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1">
                  <a:moveTo>
                    <a:pt x="7" y="11"/>
                  </a:moveTo>
                  <a:lnTo>
                    <a:pt x="11" y="11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4" y="1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2" name="Freeform 145"/>
            <p:cNvSpPr>
              <a:spLocks/>
            </p:cNvSpPr>
            <p:nvPr/>
          </p:nvSpPr>
          <p:spPr bwMode="auto">
            <a:xfrm>
              <a:off x="2957" y="1089"/>
              <a:ext cx="11" cy="43"/>
            </a:xfrm>
            <a:custGeom>
              <a:avLst/>
              <a:gdLst>
                <a:gd name="T0" fmla="*/ 3 w 11"/>
                <a:gd name="T1" fmla="*/ 0 h 43"/>
                <a:gd name="T2" fmla="*/ 7 w 11"/>
                <a:gd name="T3" fmla="*/ 2 h 43"/>
                <a:gd name="T4" fmla="*/ 11 w 11"/>
                <a:gd name="T5" fmla="*/ 10 h 43"/>
                <a:gd name="T6" fmla="*/ 11 w 11"/>
                <a:gd name="T7" fmla="*/ 23 h 43"/>
                <a:gd name="T8" fmla="*/ 0 w 11"/>
                <a:gd name="T9" fmla="*/ 43 h 43"/>
                <a:gd name="T10" fmla="*/ 2 w 11"/>
                <a:gd name="T11" fmla="*/ 39 h 43"/>
                <a:gd name="T12" fmla="*/ 7 w 11"/>
                <a:gd name="T13" fmla="*/ 26 h 43"/>
                <a:gd name="T14" fmla="*/ 8 w 11"/>
                <a:gd name="T15" fmla="*/ 12 h 43"/>
                <a:gd name="T16" fmla="*/ 3 w 11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43"/>
                <a:gd name="T29" fmla="*/ 11 w 11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43">
                  <a:moveTo>
                    <a:pt x="3" y="0"/>
                  </a:moveTo>
                  <a:lnTo>
                    <a:pt x="7" y="2"/>
                  </a:lnTo>
                  <a:lnTo>
                    <a:pt x="11" y="10"/>
                  </a:lnTo>
                  <a:lnTo>
                    <a:pt x="11" y="23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8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3" name="Freeform 146"/>
            <p:cNvSpPr>
              <a:spLocks/>
            </p:cNvSpPr>
            <p:nvPr/>
          </p:nvSpPr>
          <p:spPr bwMode="auto">
            <a:xfrm>
              <a:off x="2941" y="1126"/>
              <a:ext cx="16" cy="28"/>
            </a:xfrm>
            <a:custGeom>
              <a:avLst/>
              <a:gdLst>
                <a:gd name="T0" fmla="*/ 16 w 16"/>
                <a:gd name="T1" fmla="*/ 0 h 28"/>
                <a:gd name="T2" fmla="*/ 15 w 16"/>
                <a:gd name="T3" fmla="*/ 0 h 28"/>
                <a:gd name="T4" fmla="*/ 12 w 16"/>
                <a:gd name="T5" fmla="*/ 3 h 28"/>
                <a:gd name="T6" fmla="*/ 7 w 16"/>
                <a:gd name="T7" fmla="*/ 5 h 28"/>
                <a:gd name="T8" fmla="*/ 3 w 16"/>
                <a:gd name="T9" fmla="*/ 7 h 28"/>
                <a:gd name="T10" fmla="*/ 0 w 16"/>
                <a:gd name="T11" fmla="*/ 12 h 28"/>
                <a:gd name="T12" fmla="*/ 2 w 16"/>
                <a:gd name="T13" fmla="*/ 16 h 28"/>
                <a:gd name="T14" fmla="*/ 5 w 16"/>
                <a:gd name="T15" fmla="*/ 22 h 28"/>
                <a:gd name="T16" fmla="*/ 15 w 16"/>
                <a:gd name="T17" fmla="*/ 28 h 28"/>
                <a:gd name="T18" fmla="*/ 12 w 16"/>
                <a:gd name="T19" fmla="*/ 26 h 28"/>
                <a:gd name="T20" fmla="*/ 7 w 16"/>
                <a:gd name="T21" fmla="*/ 19 h 28"/>
                <a:gd name="T22" fmla="*/ 6 w 16"/>
                <a:gd name="T23" fmla="*/ 10 h 28"/>
                <a:gd name="T24" fmla="*/ 16 w 16"/>
                <a:gd name="T25" fmla="*/ 0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8"/>
                <a:gd name="T41" fmla="*/ 16 w 1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8">
                  <a:moveTo>
                    <a:pt x="16" y="0"/>
                  </a:moveTo>
                  <a:lnTo>
                    <a:pt x="15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22"/>
                  </a:lnTo>
                  <a:lnTo>
                    <a:pt x="15" y="28"/>
                  </a:lnTo>
                  <a:lnTo>
                    <a:pt x="12" y="26"/>
                  </a:lnTo>
                  <a:lnTo>
                    <a:pt x="7" y="19"/>
                  </a:lnTo>
                  <a:lnTo>
                    <a:pt x="6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4" name="Freeform 147"/>
            <p:cNvSpPr>
              <a:spLocks/>
            </p:cNvSpPr>
            <p:nvPr/>
          </p:nvSpPr>
          <p:spPr bwMode="auto">
            <a:xfrm>
              <a:off x="2960" y="1148"/>
              <a:ext cx="37" cy="11"/>
            </a:xfrm>
            <a:custGeom>
              <a:avLst/>
              <a:gdLst>
                <a:gd name="T0" fmla="*/ 0 w 37"/>
                <a:gd name="T1" fmla="*/ 1 h 11"/>
                <a:gd name="T2" fmla="*/ 4 w 37"/>
                <a:gd name="T3" fmla="*/ 1 h 11"/>
                <a:gd name="T4" fmla="*/ 11 w 37"/>
                <a:gd name="T5" fmla="*/ 1 h 11"/>
                <a:gd name="T6" fmla="*/ 21 w 37"/>
                <a:gd name="T7" fmla="*/ 4 h 11"/>
                <a:gd name="T8" fmla="*/ 30 w 37"/>
                <a:gd name="T9" fmla="*/ 11 h 11"/>
                <a:gd name="T10" fmla="*/ 31 w 37"/>
                <a:gd name="T11" fmla="*/ 11 h 11"/>
                <a:gd name="T12" fmla="*/ 35 w 37"/>
                <a:gd name="T13" fmla="*/ 11 h 11"/>
                <a:gd name="T14" fmla="*/ 37 w 37"/>
                <a:gd name="T15" fmla="*/ 10 h 11"/>
                <a:gd name="T16" fmla="*/ 37 w 37"/>
                <a:gd name="T17" fmla="*/ 5 h 11"/>
                <a:gd name="T18" fmla="*/ 36 w 37"/>
                <a:gd name="T19" fmla="*/ 5 h 11"/>
                <a:gd name="T20" fmla="*/ 34 w 37"/>
                <a:gd name="T21" fmla="*/ 4 h 11"/>
                <a:gd name="T22" fmla="*/ 30 w 37"/>
                <a:gd name="T23" fmla="*/ 3 h 11"/>
                <a:gd name="T24" fmla="*/ 25 w 37"/>
                <a:gd name="T25" fmla="*/ 1 h 11"/>
                <a:gd name="T26" fmla="*/ 19 w 37"/>
                <a:gd name="T27" fmla="*/ 1 h 11"/>
                <a:gd name="T28" fmla="*/ 13 w 37"/>
                <a:gd name="T29" fmla="*/ 0 h 11"/>
                <a:gd name="T30" fmla="*/ 7 w 37"/>
                <a:gd name="T31" fmla="*/ 0 h 11"/>
                <a:gd name="T32" fmla="*/ 0 w 37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"/>
                <a:gd name="T53" fmla="*/ 37 w 37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">
                  <a:moveTo>
                    <a:pt x="0" y="1"/>
                  </a:moveTo>
                  <a:lnTo>
                    <a:pt x="4" y="1"/>
                  </a:lnTo>
                  <a:lnTo>
                    <a:pt x="11" y="1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5" name="Freeform 148"/>
            <p:cNvSpPr>
              <a:spLocks/>
            </p:cNvSpPr>
            <p:nvPr/>
          </p:nvSpPr>
          <p:spPr bwMode="auto">
            <a:xfrm>
              <a:off x="2994" y="1133"/>
              <a:ext cx="21" cy="25"/>
            </a:xfrm>
            <a:custGeom>
              <a:avLst/>
              <a:gdLst>
                <a:gd name="T0" fmla="*/ 0 w 21"/>
                <a:gd name="T1" fmla="*/ 25 h 25"/>
                <a:gd name="T2" fmla="*/ 4 w 21"/>
                <a:gd name="T3" fmla="*/ 25 h 25"/>
                <a:gd name="T4" fmla="*/ 12 w 21"/>
                <a:gd name="T5" fmla="*/ 21 h 25"/>
                <a:gd name="T6" fmla="*/ 16 w 21"/>
                <a:gd name="T7" fmla="*/ 15 h 25"/>
                <a:gd name="T8" fmla="*/ 13 w 21"/>
                <a:gd name="T9" fmla="*/ 0 h 25"/>
                <a:gd name="T10" fmla="*/ 14 w 21"/>
                <a:gd name="T11" fmla="*/ 1 h 25"/>
                <a:gd name="T12" fmla="*/ 16 w 21"/>
                <a:gd name="T13" fmla="*/ 3 h 25"/>
                <a:gd name="T14" fmla="*/ 19 w 21"/>
                <a:gd name="T15" fmla="*/ 8 h 25"/>
                <a:gd name="T16" fmla="*/ 21 w 21"/>
                <a:gd name="T17" fmla="*/ 12 h 25"/>
                <a:gd name="T18" fmla="*/ 21 w 21"/>
                <a:gd name="T19" fmla="*/ 17 h 25"/>
                <a:gd name="T20" fmla="*/ 17 w 21"/>
                <a:gd name="T21" fmla="*/ 20 h 25"/>
                <a:gd name="T22" fmla="*/ 11 w 21"/>
                <a:gd name="T23" fmla="*/ 23 h 25"/>
                <a:gd name="T24" fmla="*/ 0 w 2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5"/>
                <a:gd name="T41" fmla="*/ 21 w 2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5">
                  <a:moveTo>
                    <a:pt x="0" y="25"/>
                  </a:moveTo>
                  <a:lnTo>
                    <a:pt x="4" y="25"/>
                  </a:lnTo>
                  <a:lnTo>
                    <a:pt x="12" y="21"/>
                  </a:lnTo>
                  <a:lnTo>
                    <a:pt x="16" y="15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2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1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6" name="Freeform 149"/>
            <p:cNvSpPr>
              <a:spLocks/>
            </p:cNvSpPr>
            <p:nvPr/>
          </p:nvSpPr>
          <p:spPr bwMode="auto">
            <a:xfrm>
              <a:off x="2953" y="1176"/>
              <a:ext cx="63" cy="9"/>
            </a:xfrm>
            <a:custGeom>
              <a:avLst/>
              <a:gdLst>
                <a:gd name="T0" fmla="*/ 0 w 63"/>
                <a:gd name="T1" fmla="*/ 4 h 9"/>
                <a:gd name="T2" fmla="*/ 2 w 63"/>
                <a:gd name="T3" fmla="*/ 5 h 9"/>
                <a:gd name="T4" fmla="*/ 7 w 63"/>
                <a:gd name="T5" fmla="*/ 8 h 9"/>
                <a:gd name="T6" fmla="*/ 15 w 63"/>
                <a:gd name="T7" fmla="*/ 9 h 9"/>
                <a:gd name="T8" fmla="*/ 22 w 63"/>
                <a:gd name="T9" fmla="*/ 7 h 9"/>
                <a:gd name="T10" fmla="*/ 23 w 63"/>
                <a:gd name="T11" fmla="*/ 7 h 9"/>
                <a:gd name="T12" fmla="*/ 26 w 63"/>
                <a:gd name="T13" fmla="*/ 8 h 9"/>
                <a:gd name="T14" fmla="*/ 32 w 63"/>
                <a:gd name="T15" fmla="*/ 8 h 9"/>
                <a:gd name="T16" fmla="*/ 38 w 63"/>
                <a:gd name="T17" fmla="*/ 8 h 9"/>
                <a:gd name="T18" fmla="*/ 45 w 63"/>
                <a:gd name="T19" fmla="*/ 8 h 9"/>
                <a:gd name="T20" fmla="*/ 52 w 63"/>
                <a:gd name="T21" fmla="*/ 7 h 9"/>
                <a:gd name="T22" fmla="*/ 58 w 63"/>
                <a:gd name="T23" fmla="*/ 4 h 9"/>
                <a:gd name="T24" fmla="*/ 63 w 63"/>
                <a:gd name="T25" fmla="*/ 0 h 9"/>
                <a:gd name="T26" fmla="*/ 62 w 63"/>
                <a:gd name="T27" fmla="*/ 0 h 9"/>
                <a:gd name="T28" fmla="*/ 60 w 63"/>
                <a:gd name="T29" fmla="*/ 2 h 9"/>
                <a:gd name="T30" fmla="*/ 56 w 63"/>
                <a:gd name="T31" fmla="*/ 3 h 9"/>
                <a:gd name="T32" fmla="*/ 51 w 63"/>
                <a:gd name="T33" fmla="*/ 4 h 9"/>
                <a:gd name="T34" fmla="*/ 45 w 63"/>
                <a:gd name="T35" fmla="*/ 4 h 9"/>
                <a:gd name="T36" fmla="*/ 37 w 63"/>
                <a:gd name="T37" fmla="*/ 5 h 9"/>
                <a:gd name="T38" fmla="*/ 30 w 63"/>
                <a:gd name="T39" fmla="*/ 5 h 9"/>
                <a:gd name="T40" fmla="*/ 21 w 63"/>
                <a:gd name="T41" fmla="*/ 4 h 9"/>
                <a:gd name="T42" fmla="*/ 18 w 63"/>
                <a:gd name="T43" fmla="*/ 5 h 9"/>
                <a:gd name="T44" fmla="*/ 14 w 63"/>
                <a:gd name="T45" fmla="*/ 6 h 9"/>
                <a:gd name="T46" fmla="*/ 7 w 63"/>
                <a:gd name="T47" fmla="*/ 6 h 9"/>
                <a:gd name="T48" fmla="*/ 0 w 63"/>
                <a:gd name="T49" fmla="*/ 4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9"/>
                <a:gd name="T77" fmla="*/ 63 w 63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9">
                  <a:moveTo>
                    <a:pt x="0" y="4"/>
                  </a:moveTo>
                  <a:lnTo>
                    <a:pt x="2" y="5"/>
                  </a:lnTo>
                  <a:lnTo>
                    <a:pt x="7" y="8"/>
                  </a:lnTo>
                  <a:lnTo>
                    <a:pt x="15" y="9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2" y="7"/>
                  </a:lnTo>
                  <a:lnTo>
                    <a:pt x="58" y="4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6" y="3"/>
                  </a:lnTo>
                  <a:lnTo>
                    <a:pt x="51" y="4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30" y="5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4" y="6"/>
                  </a:lnTo>
                  <a:lnTo>
                    <a:pt x="7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7" name="Freeform 150"/>
            <p:cNvSpPr>
              <a:spLocks/>
            </p:cNvSpPr>
            <p:nvPr/>
          </p:nvSpPr>
          <p:spPr bwMode="auto">
            <a:xfrm>
              <a:off x="2959" y="1190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47 w 48"/>
                <a:gd name="T3" fmla="*/ 1 h 14"/>
                <a:gd name="T4" fmla="*/ 45 w 48"/>
                <a:gd name="T5" fmla="*/ 4 h 14"/>
                <a:gd name="T6" fmla="*/ 40 w 48"/>
                <a:gd name="T7" fmla="*/ 8 h 14"/>
                <a:gd name="T8" fmla="*/ 35 w 48"/>
                <a:gd name="T9" fmla="*/ 11 h 14"/>
                <a:gd name="T10" fmla="*/ 28 w 48"/>
                <a:gd name="T11" fmla="*/ 14 h 14"/>
                <a:gd name="T12" fmla="*/ 19 w 48"/>
                <a:gd name="T13" fmla="*/ 14 h 14"/>
                <a:gd name="T14" fmla="*/ 10 w 48"/>
                <a:gd name="T15" fmla="*/ 13 h 14"/>
                <a:gd name="T16" fmla="*/ 0 w 48"/>
                <a:gd name="T17" fmla="*/ 8 h 14"/>
                <a:gd name="T18" fmla="*/ 1 w 48"/>
                <a:gd name="T19" fmla="*/ 8 h 14"/>
                <a:gd name="T20" fmla="*/ 5 w 48"/>
                <a:gd name="T21" fmla="*/ 9 h 14"/>
                <a:gd name="T22" fmla="*/ 9 w 48"/>
                <a:gd name="T23" fmla="*/ 10 h 14"/>
                <a:gd name="T24" fmla="*/ 16 w 48"/>
                <a:gd name="T25" fmla="*/ 10 h 14"/>
                <a:gd name="T26" fmla="*/ 22 w 48"/>
                <a:gd name="T27" fmla="*/ 10 h 14"/>
                <a:gd name="T28" fmla="*/ 30 w 48"/>
                <a:gd name="T29" fmla="*/ 9 h 14"/>
                <a:gd name="T30" fmla="*/ 39 w 48"/>
                <a:gd name="T31" fmla="*/ 5 h 14"/>
                <a:gd name="T32" fmla="*/ 48 w 4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4"/>
                <a:gd name="T53" fmla="*/ 48 w 4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4">
                  <a:moveTo>
                    <a:pt x="48" y="0"/>
                  </a:moveTo>
                  <a:lnTo>
                    <a:pt x="47" y="1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28" y="14"/>
                  </a:lnTo>
                  <a:lnTo>
                    <a:pt x="19" y="14"/>
                  </a:lnTo>
                  <a:lnTo>
                    <a:pt x="10" y="13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9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30" y="9"/>
                  </a:lnTo>
                  <a:lnTo>
                    <a:pt x="39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8" name="Freeform 151"/>
            <p:cNvSpPr>
              <a:spLocks/>
            </p:cNvSpPr>
            <p:nvPr/>
          </p:nvSpPr>
          <p:spPr bwMode="auto">
            <a:xfrm>
              <a:off x="3025" y="1154"/>
              <a:ext cx="61" cy="25"/>
            </a:xfrm>
            <a:custGeom>
              <a:avLst/>
              <a:gdLst>
                <a:gd name="T0" fmla="*/ 0 w 61"/>
                <a:gd name="T1" fmla="*/ 0 h 25"/>
                <a:gd name="T2" fmla="*/ 0 w 61"/>
                <a:gd name="T3" fmla="*/ 1 h 25"/>
                <a:gd name="T4" fmla="*/ 1 w 61"/>
                <a:gd name="T5" fmla="*/ 6 h 25"/>
                <a:gd name="T6" fmla="*/ 4 w 61"/>
                <a:gd name="T7" fmla="*/ 11 h 25"/>
                <a:gd name="T8" fmla="*/ 9 w 61"/>
                <a:gd name="T9" fmla="*/ 17 h 25"/>
                <a:gd name="T10" fmla="*/ 16 w 61"/>
                <a:gd name="T11" fmla="*/ 21 h 25"/>
                <a:gd name="T12" fmla="*/ 26 w 61"/>
                <a:gd name="T13" fmla="*/ 25 h 25"/>
                <a:gd name="T14" fmla="*/ 42 w 61"/>
                <a:gd name="T15" fmla="*/ 25 h 25"/>
                <a:gd name="T16" fmla="*/ 61 w 61"/>
                <a:gd name="T17" fmla="*/ 21 h 25"/>
                <a:gd name="T18" fmla="*/ 59 w 61"/>
                <a:gd name="T19" fmla="*/ 21 h 25"/>
                <a:gd name="T20" fmla="*/ 52 w 61"/>
                <a:gd name="T21" fmla="*/ 22 h 25"/>
                <a:gd name="T22" fmla="*/ 43 w 61"/>
                <a:gd name="T23" fmla="*/ 22 h 25"/>
                <a:gd name="T24" fmla="*/ 33 w 61"/>
                <a:gd name="T25" fmla="*/ 21 h 25"/>
                <a:gd name="T26" fmla="*/ 22 w 61"/>
                <a:gd name="T27" fmla="*/ 19 h 25"/>
                <a:gd name="T28" fmla="*/ 13 w 61"/>
                <a:gd name="T29" fmla="*/ 16 h 25"/>
                <a:gd name="T30" fmla="*/ 4 w 61"/>
                <a:gd name="T31" fmla="*/ 9 h 25"/>
                <a:gd name="T32" fmla="*/ 0 w 61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5"/>
                <a:gd name="T53" fmla="*/ 61 w 61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5">
                  <a:moveTo>
                    <a:pt x="0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4" y="11"/>
                  </a:lnTo>
                  <a:lnTo>
                    <a:pt x="9" y="17"/>
                  </a:lnTo>
                  <a:lnTo>
                    <a:pt x="16" y="21"/>
                  </a:lnTo>
                  <a:lnTo>
                    <a:pt x="26" y="25"/>
                  </a:lnTo>
                  <a:lnTo>
                    <a:pt x="42" y="25"/>
                  </a:lnTo>
                  <a:lnTo>
                    <a:pt x="61" y="21"/>
                  </a:lnTo>
                  <a:lnTo>
                    <a:pt x="59" y="21"/>
                  </a:lnTo>
                  <a:lnTo>
                    <a:pt x="52" y="22"/>
                  </a:lnTo>
                  <a:lnTo>
                    <a:pt x="43" y="22"/>
                  </a:lnTo>
                  <a:lnTo>
                    <a:pt x="33" y="21"/>
                  </a:lnTo>
                  <a:lnTo>
                    <a:pt x="22" y="19"/>
                  </a:lnTo>
                  <a:lnTo>
                    <a:pt x="13" y="16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59" name="Freeform 152"/>
            <p:cNvSpPr>
              <a:spLocks/>
            </p:cNvSpPr>
            <p:nvPr/>
          </p:nvSpPr>
          <p:spPr bwMode="auto">
            <a:xfrm>
              <a:off x="2896" y="929"/>
              <a:ext cx="310" cy="270"/>
            </a:xfrm>
            <a:custGeom>
              <a:avLst/>
              <a:gdLst>
                <a:gd name="T0" fmla="*/ 1 w 310"/>
                <a:gd name="T1" fmla="*/ 129 h 270"/>
                <a:gd name="T2" fmla="*/ 0 w 310"/>
                <a:gd name="T3" fmla="*/ 117 h 270"/>
                <a:gd name="T4" fmla="*/ 1 w 310"/>
                <a:gd name="T5" fmla="*/ 98 h 270"/>
                <a:gd name="T6" fmla="*/ 8 w 310"/>
                <a:gd name="T7" fmla="*/ 75 h 270"/>
                <a:gd name="T8" fmla="*/ 21 w 310"/>
                <a:gd name="T9" fmla="*/ 51 h 270"/>
                <a:gd name="T10" fmla="*/ 45 w 310"/>
                <a:gd name="T11" fmla="*/ 28 h 270"/>
                <a:gd name="T12" fmla="*/ 83 w 310"/>
                <a:gd name="T13" fmla="*/ 11 h 270"/>
                <a:gd name="T14" fmla="*/ 138 w 310"/>
                <a:gd name="T15" fmla="*/ 1 h 270"/>
                <a:gd name="T16" fmla="*/ 175 w 310"/>
                <a:gd name="T17" fmla="*/ 0 h 270"/>
                <a:gd name="T18" fmla="*/ 194 w 310"/>
                <a:gd name="T19" fmla="*/ 4 h 270"/>
                <a:gd name="T20" fmla="*/ 227 w 310"/>
                <a:gd name="T21" fmla="*/ 13 h 270"/>
                <a:gd name="T22" fmla="*/ 261 w 310"/>
                <a:gd name="T23" fmla="*/ 30 h 270"/>
                <a:gd name="T24" fmla="*/ 292 w 310"/>
                <a:gd name="T25" fmla="*/ 56 h 270"/>
                <a:gd name="T26" fmla="*/ 309 w 310"/>
                <a:gd name="T27" fmla="*/ 94 h 270"/>
                <a:gd name="T28" fmla="*/ 305 w 310"/>
                <a:gd name="T29" fmla="*/ 145 h 270"/>
                <a:gd name="T30" fmla="*/ 272 w 310"/>
                <a:gd name="T31" fmla="*/ 212 h 270"/>
                <a:gd name="T32" fmla="*/ 241 w 310"/>
                <a:gd name="T33" fmla="*/ 253 h 270"/>
                <a:gd name="T34" fmla="*/ 232 w 310"/>
                <a:gd name="T35" fmla="*/ 260 h 270"/>
                <a:gd name="T36" fmla="*/ 215 w 310"/>
                <a:gd name="T37" fmla="*/ 267 h 270"/>
                <a:gd name="T38" fmla="*/ 191 w 310"/>
                <a:gd name="T39" fmla="*/ 270 h 270"/>
                <a:gd name="T40" fmla="*/ 180 w 310"/>
                <a:gd name="T41" fmla="*/ 266 h 270"/>
                <a:gd name="T42" fmla="*/ 201 w 310"/>
                <a:gd name="T43" fmla="*/ 257 h 270"/>
                <a:gd name="T44" fmla="*/ 222 w 310"/>
                <a:gd name="T45" fmla="*/ 233 h 270"/>
                <a:gd name="T46" fmla="*/ 220 w 310"/>
                <a:gd name="T47" fmla="*/ 186 h 270"/>
                <a:gd name="T48" fmla="*/ 201 w 310"/>
                <a:gd name="T49" fmla="*/ 152 h 270"/>
                <a:gd name="T50" fmla="*/ 187 w 310"/>
                <a:gd name="T51" fmla="*/ 155 h 270"/>
                <a:gd name="T52" fmla="*/ 161 w 310"/>
                <a:gd name="T53" fmla="*/ 159 h 270"/>
                <a:gd name="T54" fmla="*/ 129 w 310"/>
                <a:gd name="T55" fmla="*/ 162 h 270"/>
                <a:gd name="T56" fmla="*/ 93 w 310"/>
                <a:gd name="T57" fmla="*/ 163 h 270"/>
                <a:gd name="T58" fmla="*/ 59 w 310"/>
                <a:gd name="T59" fmla="*/ 161 h 270"/>
                <a:gd name="T60" fmla="*/ 29 w 310"/>
                <a:gd name="T61" fmla="*/ 153 h 270"/>
                <a:gd name="T62" fmla="*/ 8 w 310"/>
                <a:gd name="T63" fmla="*/ 140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0"/>
                <a:gd name="T97" fmla="*/ 0 h 270"/>
                <a:gd name="T98" fmla="*/ 310 w 310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0" h="270">
                  <a:moveTo>
                    <a:pt x="1" y="130"/>
                  </a:moveTo>
                  <a:lnTo>
                    <a:pt x="1" y="129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3" y="87"/>
                  </a:lnTo>
                  <a:lnTo>
                    <a:pt x="8" y="75"/>
                  </a:lnTo>
                  <a:lnTo>
                    <a:pt x="13" y="63"/>
                  </a:lnTo>
                  <a:lnTo>
                    <a:pt x="21" y="51"/>
                  </a:lnTo>
                  <a:lnTo>
                    <a:pt x="32" y="40"/>
                  </a:lnTo>
                  <a:lnTo>
                    <a:pt x="45" y="28"/>
                  </a:lnTo>
                  <a:lnTo>
                    <a:pt x="63" y="18"/>
                  </a:lnTo>
                  <a:lnTo>
                    <a:pt x="83" y="11"/>
                  </a:lnTo>
                  <a:lnTo>
                    <a:pt x="109" y="4"/>
                  </a:lnTo>
                  <a:lnTo>
                    <a:pt x="138" y="1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83" y="2"/>
                  </a:lnTo>
                  <a:lnTo>
                    <a:pt x="194" y="4"/>
                  </a:lnTo>
                  <a:lnTo>
                    <a:pt x="210" y="7"/>
                  </a:lnTo>
                  <a:lnTo>
                    <a:pt x="227" y="13"/>
                  </a:lnTo>
                  <a:lnTo>
                    <a:pt x="243" y="21"/>
                  </a:lnTo>
                  <a:lnTo>
                    <a:pt x="261" y="30"/>
                  </a:lnTo>
                  <a:lnTo>
                    <a:pt x="278" y="42"/>
                  </a:lnTo>
                  <a:lnTo>
                    <a:pt x="292" y="56"/>
                  </a:lnTo>
                  <a:lnTo>
                    <a:pt x="302" y="74"/>
                  </a:lnTo>
                  <a:lnTo>
                    <a:pt x="309" y="94"/>
                  </a:lnTo>
                  <a:lnTo>
                    <a:pt x="310" y="118"/>
                  </a:lnTo>
                  <a:lnTo>
                    <a:pt x="305" y="145"/>
                  </a:lnTo>
                  <a:lnTo>
                    <a:pt x="293" y="177"/>
                  </a:lnTo>
                  <a:lnTo>
                    <a:pt x="272" y="212"/>
                  </a:lnTo>
                  <a:lnTo>
                    <a:pt x="242" y="252"/>
                  </a:lnTo>
                  <a:lnTo>
                    <a:pt x="241" y="253"/>
                  </a:lnTo>
                  <a:lnTo>
                    <a:pt x="238" y="255"/>
                  </a:lnTo>
                  <a:lnTo>
                    <a:pt x="232" y="260"/>
                  </a:lnTo>
                  <a:lnTo>
                    <a:pt x="224" y="263"/>
                  </a:lnTo>
                  <a:lnTo>
                    <a:pt x="215" y="267"/>
                  </a:lnTo>
                  <a:lnTo>
                    <a:pt x="204" y="270"/>
                  </a:lnTo>
                  <a:lnTo>
                    <a:pt x="191" y="270"/>
                  </a:lnTo>
                  <a:lnTo>
                    <a:pt x="177" y="267"/>
                  </a:lnTo>
                  <a:lnTo>
                    <a:pt x="180" y="266"/>
                  </a:lnTo>
                  <a:lnTo>
                    <a:pt x="190" y="264"/>
                  </a:lnTo>
                  <a:lnTo>
                    <a:pt x="201" y="257"/>
                  </a:lnTo>
                  <a:lnTo>
                    <a:pt x="213" y="247"/>
                  </a:lnTo>
                  <a:lnTo>
                    <a:pt x="222" y="233"/>
                  </a:lnTo>
                  <a:lnTo>
                    <a:pt x="225" y="213"/>
                  </a:lnTo>
                  <a:lnTo>
                    <a:pt x="220" y="186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195" y="153"/>
                  </a:lnTo>
                  <a:lnTo>
                    <a:pt x="187" y="155"/>
                  </a:lnTo>
                  <a:lnTo>
                    <a:pt x="175" y="156"/>
                  </a:lnTo>
                  <a:lnTo>
                    <a:pt x="161" y="159"/>
                  </a:lnTo>
                  <a:lnTo>
                    <a:pt x="145" y="160"/>
                  </a:lnTo>
                  <a:lnTo>
                    <a:pt x="129" y="162"/>
                  </a:lnTo>
                  <a:lnTo>
                    <a:pt x="111" y="162"/>
                  </a:lnTo>
                  <a:lnTo>
                    <a:pt x="93" y="163"/>
                  </a:lnTo>
                  <a:lnTo>
                    <a:pt x="75" y="162"/>
                  </a:lnTo>
                  <a:lnTo>
                    <a:pt x="59" y="161"/>
                  </a:lnTo>
                  <a:lnTo>
                    <a:pt x="43" y="157"/>
                  </a:lnTo>
                  <a:lnTo>
                    <a:pt x="29" y="153"/>
                  </a:lnTo>
                  <a:lnTo>
                    <a:pt x="17" y="147"/>
                  </a:lnTo>
                  <a:lnTo>
                    <a:pt x="8" y="140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0" name="Freeform 153"/>
            <p:cNvSpPr>
              <a:spLocks/>
            </p:cNvSpPr>
            <p:nvPr/>
          </p:nvSpPr>
          <p:spPr bwMode="auto">
            <a:xfrm>
              <a:off x="3133" y="965"/>
              <a:ext cx="102" cy="207"/>
            </a:xfrm>
            <a:custGeom>
              <a:avLst/>
              <a:gdLst>
                <a:gd name="T0" fmla="*/ 0 w 102"/>
                <a:gd name="T1" fmla="*/ 207 h 207"/>
                <a:gd name="T2" fmla="*/ 2 w 102"/>
                <a:gd name="T3" fmla="*/ 206 h 207"/>
                <a:gd name="T4" fmla="*/ 7 w 102"/>
                <a:gd name="T5" fmla="*/ 203 h 207"/>
                <a:gd name="T6" fmla="*/ 16 w 102"/>
                <a:gd name="T7" fmla="*/ 198 h 207"/>
                <a:gd name="T8" fmla="*/ 27 w 102"/>
                <a:gd name="T9" fmla="*/ 191 h 207"/>
                <a:gd name="T10" fmla="*/ 40 w 102"/>
                <a:gd name="T11" fmla="*/ 184 h 207"/>
                <a:gd name="T12" fmla="*/ 53 w 102"/>
                <a:gd name="T13" fmla="*/ 174 h 207"/>
                <a:gd name="T14" fmla="*/ 65 w 102"/>
                <a:gd name="T15" fmla="*/ 161 h 207"/>
                <a:gd name="T16" fmla="*/ 77 w 102"/>
                <a:gd name="T17" fmla="*/ 148 h 207"/>
                <a:gd name="T18" fmla="*/ 88 w 102"/>
                <a:gd name="T19" fmla="*/ 135 h 207"/>
                <a:gd name="T20" fmla="*/ 96 w 102"/>
                <a:gd name="T21" fmla="*/ 118 h 207"/>
                <a:gd name="T22" fmla="*/ 101 w 102"/>
                <a:gd name="T23" fmla="*/ 101 h 207"/>
                <a:gd name="T24" fmla="*/ 102 w 102"/>
                <a:gd name="T25" fmla="*/ 84 h 207"/>
                <a:gd name="T26" fmla="*/ 98 w 102"/>
                <a:gd name="T27" fmla="*/ 64 h 207"/>
                <a:gd name="T28" fmla="*/ 90 w 102"/>
                <a:gd name="T29" fmla="*/ 44 h 207"/>
                <a:gd name="T30" fmla="*/ 75 w 102"/>
                <a:gd name="T31" fmla="*/ 22 h 207"/>
                <a:gd name="T32" fmla="*/ 53 w 102"/>
                <a:gd name="T33" fmla="*/ 0 h 207"/>
                <a:gd name="T34" fmla="*/ 56 w 102"/>
                <a:gd name="T35" fmla="*/ 6 h 207"/>
                <a:gd name="T36" fmla="*/ 65 w 102"/>
                <a:gd name="T37" fmla="*/ 20 h 207"/>
                <a:gd name="T38" fmla="*/ 74 w 102"/>
                <a:gd name="T39" fmla="*/ 42 h 207"/>
                <a:gd name="T40" fmla="*/ 80 w 102"/>
                <a:gd name="T41" fmla="*/ 71 h 207"/>
                <a:gd name="T42" fmla="*/ 80 w 102"/>
                <a:gd name="T43" fmla="*/ 104 h 207"/>
                <a:gd name="T44" fmla="*/ 68 w 102"/>
                <a:gd name="T45" fmla="*/ 138 h 207"/>
                <a:gd name="T46" fmla="*/ 43 w 102"/>
                <a:gd name="T47" fmla="*/ 174 h 207"/>
                <a:gd name="T48" fmla="*/ 0 w 102"/>
                <a:gd name="T49" fmla="*/ 207 h 2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207"/>
                <a:gd name="T77" fmla="*/ 102 w 102"/>
                <a:gd name="T78" fmla="*/ 207 h 2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207">
                  <a:moveTo>
                    <a:pt x="0" y="207"/>
                  </a:moveTo>
                  <a:lnTo>
                    <a:pt x="2" y="206"/>
                  </a:lnTo>
                  <a:lnTo>
                    <a:pt x="7" y="203"/>
                  </a:lnTo>
                  <a:lnTo>
                    <a:pt x="16" y="198"/>
                  </a:lnTo>
                  <a:lnTo>
                    <a:pt x="27" y="191"/>
                  </a:lnTo>
                  <a:lnTo>
                    <a:pt x="40" y="184"/>
                  </a:lnTo>
                  <a:lnTo>
                    <a:pt x="53" y="174"/>
                  </a:lnTo>
                  <a:lnTo>
                    <a:pt x="65" y="161"/>
                  </a:lnTo>
                  <a:lnTo>
                    <a:pt x="77" y="148"/>
                  </a:lnTo>
                  <a:lnTo>
                    <a:pt x="88" y="135"/>
                  </a:lnTo>
                  <a:lnTo>
                    <a:pt x="96" y="118"/>
                  </a:lnTo>
                  <a:lnTo>
                    <a:pt x="101" y="101"/>
                  </a:lnTo>
                  <a:lnTo>
                    <a:pt x="102" y="84"/>
                  </a:lnTo>
                  <a:lnTo>
                    <a:pt x="98" y="64"/>
                  </a:lnTo>
                  <a:lnTo>
                    <a:pt x="90" y="44"/>
                  </a:lnTo>
                  <a:lnTo>
                    <a:pt x="75" y="22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65" y="20"/>
                  </a:lnTo>
                  <a:lnTo>
                    <a:pt x="74" y="42"/>
                  </a:lnTo>
                  <a:lnTo>
                    <a:pt x="80" y="71"/>
                  </a:lnTo>
                  <a:lnTo>
                    <a:pt x="80" y="104"/>
                  </a:lnTo>
                  <a:lnTo>
                    <a:pt x="68" y="138"/>
                  </a:lnTo>
                  <a:lnTo>
                    <a:pt x="43" y="174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1" name="Freeform 154"/>
            <p:cNvSpPr>
              <a:spLocks/>
            </p:cNvSpPr>
            <p:nvPr/>
          </p:nvSpPr>
          <p:spPr bwMode="auto">
            <a:xfrm>
              <a:off x="2796" y="1228"/>
              <a:ext cx="130" cy="116"/>
            </a:xfrm>
            <a:custGeom>
              <a:avLst/>
              <a:gdLst>
                <a:gd name="T0" fmla="*/ 130 w 130"/>
                <a:gd name="T1" fmla="*/ 0 h 116"/>
                <a:gd name="T2" fmla="*/ 125 w 130"/>
                <a:gd name="T3" fmla="*/ 0 h 116"/>
                <a:gd name="T4" fmla="*/ 112 w 130"/>
                <a:gd name="T5" fmla="*/ 2 h 116"/>
                <a:gd name="T6" fmla="*/ 94 w 130"/>
                <a:gd name="T7" fmla="*/ 6 h 116"/>
                <a:gd name="T8" fmla="*/ 72 w 130"/>
                <a:gd name="T9" fmla="*/ 15 h 116"/>
                <a:gd name="T10" fmla="*/ 50 w 130"/>
                <a:gd name="T11" fmla="*/ 30 h 116"/>
                <a:gd name="T12" fmla="*/ 29 w 130"/>
                <a:gd name="T13" fmla="*/ 50 h 116"/>
                <a:gd name="T14" fmla="*/ 11 w 130"/>
                <a:gd name="T15" fmla="*/ 78 h 116"/>
                <a:gd name="T16" fmla="*/ 0 w 130"/>
                <a:gd name="T17" fmla="*/ 116 h 116"/>
                <a:gd name="T18" fmla="*/ 2 w 130"/>
                <a:gd name="T19" fmla="*/ 112 h 116"/>
                <a:gd name="T20" fmla="*/ 9 w 130"/>
                <a:gd name="T21" fmla="*/ 100 h 116"/>
                <a:gd name="T22" fmla="*/ 20 w 130"/>
                <a:gd name="T23" fmla="*/ 83 h 116"/>
                <a:gd name="T24" fmla="*/ 35 w 130"/>
                <a:gd name="T25" fmla="*/ 63 h 116"/>
                <a:gd name="T26" fmla="*/ 53 w 130"/>
                <a:gd name="T27" fmla="*/ 42 h 116"/>
                <a:gd name="T28" fmla="*/ 75 w 130"/>
                <a:gd name="T29" fmla="*/ 23 h 116"/>
                <a:gd name="T30" fmla="*/ 101 w 130"/>
                <a:gd name="T31" fmla="*/ 8 h 116"/>
                <a:gd name="T32" fmla="*/ 130 w 130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116"/>
                <a:gd name="T53" fmla="*/ 130 w 130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116">
                  <a:moveTo>
                    <a:pt x="130" y="0"/>
                  </a:moveTo>
                  <a:lnTo>
                    <a:pt x="125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2" y="15"/>
                  </a:lnTo>
                  <a:lnTo>
                    <a:pt x="50" y="30"/>
                  </a:lnTo>
                  <a:lnTo>
                    <a:pt x="29" y="50"/>
                  </a:lnTo>
                  <a:lnTo>
                    <a:pt x="11" y="78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9" y="100"/>
                  </a:lnTo>
                  <a:lnTo>
                    <a:pt x="20" y="83"/>
                  </a:lnTo>
                  <a:lnTo>
                    <a:pt x="35" y="63"/>
                  </a:lnTo>
                  <a:lnTo>
                    <a:pt x="53" y="42"/>
                  </a:lnTo>
                  <a:lnTo>
                    <a:pt x="75" y="23"/>
                  </a:lnTo>
                  <a:lnTo>
                    <a:pt x="101" y="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2" name="Freeform 155"/>
            <p:cNvSpPr>
              <a:spLocks/>
            </p:cNvSpPr>
            <p:nvPr/>
          </p:nvSpPr>
          <p:spPr bwMode="auto">
            <a:xfrm>
              <a:off x="2779" y="1292"/>
              <a:ext cx="74" cy="258"/>
            </a:xfrm>
            <a:custGeom>
              <a:avLst/>
              <a:gdLst>
                <a:gd name="T0" fmla="*/ 74 w 74"/>
                <a:gd name="T1" fmla="*/ 0 h 258"/>
                <a:gd name="T2" fmla="*/ 68 w 74"/>
                <a:gd name="T3" fmla="*/ 8 h 258"/>
                <a:gd name="T4" fmla="*/ 52 w 74"/>
                <a:gd name="T5" fmla="*/ 30 h 258"/>
                <a:gd name="T6" fmla="*/ 34 w 74"/>
                <a:gd name="T7" fmla="*/ 61 h 258"/>
                <a:gd name="T8" fmla="*/ 15 w 74"/>
                <a:gd name="T9" fmla="*/ 100 h 258"/>
                <a:gd name="T10" fmla="*/ 2 w 74"/>
                <a:gd name="T11" fmla="*/ 143 h 258"/>
                <a:gd name="T12" fmla="*/ 0 w 74"/>
                <a:gd name="T13" fmla="*/ 186 h 258"/>
                <a:gd name="T14" fmla="*/ 14 w 74"/>
                <a:gd name="T15" fmla="*/ 226 h 258"/>
                <a:gd name="T16" fmla="*/ 48 w 74"/>
                <a:gd name="T17" fmla="*/ 258 h 258"/>
                <a:gd name="T18" fmla="*/ 45 w 74"/>
                <a:gd name="T19" fmla="*/ 256 h 258"/>
                <a:gd name="T20" fmla="*/ 36 w 74"/>
                <a:gd name="T21" fmla="*/ 247 h 258"/>
                <a:gd name="T22" fmla="*/ 26 w 74"/>
                <a:gd name="T23" fmla="*/ 231 h 258"/>
                <a:gd name="T24" fmla="*/ 18 w 74"/>
                <a:gd name="T25" fmla="*/ 208 h 258"/>
                <a:gd name="T26" fmla="*/ 16 w 74"/>
                <a:gd name="T27" fmla="*/ 173 h 258"/>
                <a:gd name="T28" fmla="*/ 21 w 74"/>
                <a:gd name="T29" fmla="*/ 129 h 258"/>
                <a:gd name="T30" fmla="*/ 40 w 74"/>
                <a:gd name="T31" fmla="*/ 71 h 258"/>
                <a:gd name="T32" fmla="*/ 74 w 74"/>
                <a:gd name="T33" fmla="*/ 0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58"/>
                <a:gd name="T53" fmla="*/ 74 w 74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58">
                  <a:moveTo>
                    <a:pt x="74" y="0"/>
                  </a:moveTo>
                  <a:lnTo>
                    <a:pt x="68" y="8"/>
                  </a:lnTo>
                  <a:lnTo>
                    <a:pt x="52" y="30"/>
                  </a:lnTo>
                  <a:lnTo>
                    <a:pt x="34" y="61"/>
                  </a:lnTo>
                  <a:lnTo>
                    <a:pt x="15" y="100"/>
                  </a:lnTo>
                  <a:lnTo>
                    <a:pt x="2" y="143"/>
                  </a:lnTo>
                  <a:lnTo>
                    <a:pt x="0" y="186"/>
                  </a:lnTo>
                  <a:lnTo>
                    <a:pt x="14" y="226"/>
                  </a:lnTo>
                  <a:lnTo>
                    <a:pt x="48" y="258"/>
                  </a:lnTo>
                  <a:lnTo>
                    <a:pt x="45" y="256"/>
                  </a:lnTo>
                  <a:lnTo>
                    <a:pt x="36" y="247"/>
                  </a:lnTo>
                  <a:lnTo>
                    <a:pt x="26" y="231"/>
                  </a:lnTo>
                  <a:lnTo>
                    <a:pt x="18" y="208"/>
                  </a:lnTo>
                  <a:lnTo>
                    <a:pt x="16" y="173"/>
                  </a:lnTo>
                  <a:lnTo>
                    <a:pt x="21" y="129"/>
                  </a:lnTo>
                  <a:lnTo>
                    <a:pt x="40" y="7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3" name="Freeform 156"/>
            <p:cNvSpPr>
              <a:spLocks/>
            </p:cNvSpPr>
            <p:nvPr/>
          </p:nvSpPr>
          <p:spPr bwMode="auto">
            <a:xfrm>
              <a:off x="3100" y="1388"/>
              <a:ext cx="100" cy="162"/>
            </a:xfrm>
            <a:custGeom>
              <a:avLst/>
              <a:gdLst>
                <a:gd name="T0" fmla="*/ 0 w 100"/>
                <a:gd name="T1" fmla="*/ 162 h 162"/>
                <a:gd name="T2" fmla="*/ 5 w 100"/>
                <a:gd name="T3" fmla="*/ 159 h 162"/>
                <a:gd name="T4" fmla="*/ 18 w 100"/>
                <a:gd name="T5" fmla="*/ 151 h 162"/>
                <a:gd name="T6" fmla="*/ 36 w 100"/>
                <a:gd name="T7" fmla="*/ 136 h 162"/>
                <a:gd name="T8" fmla="*/ 57 w 100"/>
                <a:gd name="T9" fmla="*/ 117 h 162"/>
                <a:gd name="T10" fmla="*/ 76 w 100"/>
                <a:gd name="T11" fmla="*/ 94 h 162"/>
                <a:gd name="T12" fmla="*/ 91 w 100"/>
                <a:gd name="T13" fmla="*/ 66 h 162"/>
                <a:gd name="T14" fmla="*/ 100 w 100"/>
                <a:gd name="T15" fmla="*/ 35 h 162"/>
                <a:gd name="T16" fmla="*/ 99 w 100"/>
                <a:gd name="T17" fmla="*/ 0 h 162"/>
                <a:gd name="T18" fmla="*/ 97 w 100"/>
                <a:gd name="T19" fmla="*/ 5 h 162"/>
                <a:gd name="T20" fmla="*/ 93 w 100"/>
                <a:gd name="T21" fmla="*/ 21 h 162"/>
                <a:gd name="T22" fmla="*/ 84 w 100"/>
                <a:gd name="T23" fmla="*/ 43 h 162"/>
                <a:gd name="T24" fmla="*/ 73 w 100"/>
                <a:gd name="T25" fmla="*/ 70 h 162"/>
                <a:gd name="T26" fmla="*/ 58 w 100"/>
                <a:gd name="T27" fmla="*/ 97 h 162"/>
                <a:gd name="T28" fmla="*/ 41 w 100"/>
                <a:gd name="T29" fmla="*/ 124 h 162"/>
                <a:gd name="T30" fmla="*/ 23 w 100"/>
                <a:gd name="T31" fmla="*/ 146 h 162"/>
                <a:gd name="T32" fmla="*/ 0 w 100"/>
                <a:gd name="T33" fmla="*/ 162 h 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62"/>
                <a:gd name="T53" fmla="*/ 100 w 100"/>
                <a:gd name="T54" fmla="*/ 162 h 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62">
                  <a:moveTo>
                    <a:pt x="0" y="162"/>
                  </a:moveTo>
                  <a:lnTo>
                    <a:pt x="5" y="159"/>
                  </a:lnTo>
                  <a:lnTo>
                    <a:pt x="18" y="151"/>
                  </a:lnTo>
                  <a:lnTo>
                    <a:pt x="36" y="136"/>
                  </a:lnTo>
                  <a:lnTo>
                    <a:pt x="57" y="117"/>
                  </a:lnTo>
                  <a:lnTo>
                    <a:pt x="76" y="94"/>
                  </a:lnTo>
                  <a:lnTo>
                    <a:pt x="91" y="66"/>
                  </a:lnTo>
                  <a:lnTo>
                    <a:pt x="100" y="35"/>
                  </a:lnTo>
                  <a:lnTo>
                    <a:pt x="99" y="0"/>
                  </a:lnTo>
                  <a:lnTo>
                    <a:pt x="97" y="5"/>
                  </a:lnTo>
                  <a:lnTo>
                    <a:pt x="93" y="21"/>
                  </a:lnTo>
                  <a:lnTo>
                    <a:pt x="84" y="43"/>
                  </a:lnTo>
                  <a:lnTo>
                    <a:pt x="73" y="70"/>
                  </a:lnTo>
                  <a:lnTo>
                    <a:pt x="58" y="97"/>
                  </a:lnTo>
                  <a:lnTo>
                    <a:pt x="41" y="124"/>
                  </a:lnTo>
                  <a:lnTo>
                    <a:pt x="23" y="14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4" name="Freeform 157"/>
            <p:cNvSpPr>
              <a:spLocks/>
            </p:cNvSpPr>
            <p:nvPr/>
          </p:nvSpPr>
          <p:spPr bwMode="auto">
            <a:xfrm>
              <a:off x="2941" y="1215"/>
              <a:ext cx="182" cy="123"/>
            </a:xfrm>
            <a:custGeom>
              <a:avLst/>
              <a:gdLst>
                <a:gd name="T0" fmla="*/ 0 w 182"/>
                <a:gd name="T1" fmla="*/ 75 h 123"/>
                <a:gd name="T2" fmla="*/ 0 w 182"/>
                <a:gd name="T3" fmla="*/ 76 h 123"/>
                <a:gd name="T4" fmla="*/ 2 w 182"/>
                <a:gd name="T5" fmla="*/ 79 h 123"/>
                <a:gd name="T6" fmla="*/ 4 w 182"/>
                <a:gd name="T7" fmla="*/ 84 h 123"/>
                <a:gd name="T8" fmla="*/ 7 w 182"/>
                <a:gd name="T9" fmla="*/ 88 h 123"/>
                <a:gd name="T10" fmla="*/ 12 w 182"/>
                <a:gd name="T11" fmla="*/ 94 h 123"/>
                <a:gd name="T12" fmla="*/ 17 w 182"/>
                <a:gd name="T13" fmla="*/ 99 h 123"/>
                <a:gd name="T14" fmla="*/ 25 w 182"/>
                <a:gd name="T15" fmla="*/ 103 h 123"/>
                <a:gd name="T16" fmla="*/ 34 w 182"/>
                <a:gd name="T17" fmla="*/ 106 h 123"/>
                <a:gd name="T18" fmla="*/ 45 w 182"/>
                <a:gd name="T19" fmla="*/ 106 h 123"/>
                <a:gd name="T20" fmla="*/ 57 w 182"/>
                <a:gd name="T21" fmla="*/ 104 h 123"/>
                <a:gd name="T22" fmla="*/ 72 w 182"/>
                <a:gd name="T23" fmla="*/ 98 h 123"/>
                <a:gd name="T24" fmla="*/ 89 w 182"/>
                <a:gd name="T25" fmla="*/ 88 h 123"/>
                <a:gd name="T26" fmla="*/ 108 w 182"/>
                <a:gd name="T27" fmla="*/ 75 h 123"/>
                <a:gd name="T28" fmla="*/ 130 w 182"/>
                <a:gd name="T29" fmla="*/ 56 h 123"/>
                <a:gd name="T30" fmla="*/ 155 w 182"/>
                <a:gd name="T31" fmla="*/ 31 h 123"/>
                <a:gd name="T32" fmla="*/ 182 w 182"/>
                <a:gd name="T33" fmla="*/ 0 h 123"/>
                <a:gd name="T34" fmla="*/ 179 w 182"/>
                <a:gd name="T35" fmla="*/ 3 h 123"/>
                <a:gd name="T36" fmla="*/ 175 w 182"/>
                <a:gd name="T37" fmla="*/ 9 h 123"/>
                <a:gd name="T38" fmla="*/ 167 w 182"/>
                <a:gd name="T39" fmla="*/ 19 h 123"/>
                <a:gd name="T40" fmla="*/ 157 w 182"/>
                <a:gd name="T41" fmla="*/ 31 h 123"/>
                <a:gd name="T42" fmla="*/ 145 w 182"/>
                <a:gd name="T43" fmla="*/ 46 h 123"/>
                <a:gd name="T44" fmla="*/ 130 w 182"/>
                <a:gd name="T45" fmla="*/ 60 h 123"/>
                <a:gd name="T46" fmla="*/ 116 w 182"/>
                <a:gd name="T47" fmla="*/ 76 h 123"/>
                <a:gd name="T48" fmla="*/ 100 w 182"/>
                <a:gd name="T49" fmla="*/ 90 h 123"/>
                <a:gd name="T50" fmla="*/ 85 w 182"/>
                <a:gd name="T51" fmla="*/ 103 h 123"/>
                <a:gd name="T52" fmla="*/ 69 w 182"/>
                <a:gd name="T53" fmla="*/ 113 h 123"/>
                <a:gd name="T54" fmla="*/ 54 w 182"/>
                <a:gd name="T55" fmla="*/ 119 h 123"/>
                <a:gd name="T56" fmla="*/ 39 w 182"/>
                <a:gd name="T57" fmla="*/ 123 h 123"/>
                <a:gd name="T58" fmla="*/ 27 w 182"/>
                <a:gd name="T59" fmla="*/ 120 h 123"/>
                <a:gd name="T60" fmla="*/ 16 w 182"/>
                <a:gd name="T61" fmla="*/ 111 h 123"/>
                <a:gd name="T62" fmla="*/ 7 w 182"/>
                <a:gd name="T63" fmla="*/ 97 h 123"/>
                <a:gd name="T64" fmla="*/ 0 w 182"/>
                <a:gd name="T65" fmla="*/ 75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2"/>
                <a:gd name="T100" fmla="*/ 0 h 123"/>
                <a:gd name="T101" fmla="*/ 182 w 182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2" h="123">
                  <a:moveTo>
                    <a:pt x="0" y="75"/>
                  </a:moveTo>
                  <a:lnTo>
                    <a:pt x="0" y="76"/>
                  </a:lnTo>
                  <a:lnTo>
                    <a:pt x="2" y="79"/>
                  </a:lnTo>
                  <a:lnTo>
                    <a:pt x="4" y="84"/>
                  </a:lnTo>
                  <a:lnTo>
                    <a:pt x="7" y="88"/>
                  </a:lnTo>
                  <a:lnTo>
                    <a:pt x="12" y="94"/>
                  </a:lnTo>
                  <a:lnTo>
                    <a:pt x="17" y="99"/>
                  </a:lnTo>
                  <a:lnTo>
                    <a:pt x="25" y="103"/>
                  </a:lnTo>
                  <a:lnTo>
                    <a:pt x="34" y="106"/>
                  </a:lnTo>
                  <a:lnTo>
                    <a:pt x="45" y="106"/>
                  </a:lnTo>
                  <a:lnTo>
                    <a:pt x="57" y="104"/>
                  </a:lnTo>
                  <a:lnTo>
                    <a:pt x="72" y="98"/>
                  </a:lnTo>
                  <a:lnTo>
                    <a:pt x="89" y="88"/>
                  </a:lnTo>
                  <a:lnTo>
                    <a:pt x="108" y="75"/>
                  </a:lnTo>
                  <a:lnTo>
                    <a:pt x="130" y="56"/>
                  </a:lnTo>
                  <a:lnTo>
                    <a:pt x="155" y="31"/>
                  </a:lnTo>
                  <a:lnTo>
                    <a:pt x="182" y="0"/>
                  </a:lnTo>
                  <a:lnTo>
                    <a:pt x="179" y="3"/>
                  </a:lnTo>
                  <a:lnTo>
                    <a:pt x="175" y="9"/>
                  </a:lnTo>
                  <a:lnTo>
                    <a:pt x="167" y="19"/>
                  </a:lnTo>
                  <a:lnTo>
                    <a:pt x="157" y="31"/>
                  </a:lnTo>
                  <a:lnTo>
                    <a:pt x="145" y="46"/>
                  </a:lnTo>
                  <a:lnTo>
                    <a:pt x="130" y="60"/>
                  </a:lnTo>
                  <a:lnTo>
                    <a:pt x="116" y="76"/>
                  </a:lnTo>
                  <a:lnTo>
                    <a:pt x="100" y="90"/>
                  </a:lnTo>
                  <a:lnTo>
                    <a:pt x="85" y="103"/>
                  </a:lnTo>
                  <a:lnTo>
                    <a:pt x="69" y="113"/>
                  </a:lnTo>
                  <a:lnTo>
                    <a:pt x="54" y="119"/>
                  </a:lnTo>
                  <a:lnTo>
                    <a:pt x="39" y="123"/>
                  </a:lnTo>
                  <a:lnTo>
                    <a:pt x="27" y="120"/>
                  </a:lnTo>
                  <a:lnTo>
                    <a:pt x="16" y="111"/>
                  </a:lnTo>
                  <a:lnTo>
                    <a:pt x="7" y="9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5" name="Freeform 158"/>
            <p:cNvSpPr>
              <a:spLocks/>
            </p:cNvSpPr>
            <p:nvPr/>
          </p:nvSpPr>
          <p:spPr bwMode="auto">
            <a:xfrm>
              <a:off x="3289" y="1235"/>
              <a:ext cx="457" cy="290"/>
            </a:xfrm>
            <a:custGeom>
              <a:avLst/>
              <a:gdLst>
                <a:gd name="T0" fmla="*/ 299 w 457"/>
                <a:gd name="T1" fmla="*/ 0 h 290"/>
                <a:gd name="T2" fmla="*/ 301 w 457"/>
                <a:gd name="T3" fmla="*/ 0 h 290"/>
                <a:gd name="T4" fmla="*/ 307 w 457"/>
                <a:gd name="T5" fmla="*/ 1 h 290"/>
                <a:gd name="T6" fmla="*/ 316 w 457"/>
                <a:gd name="T7" fmla="*/ 4 h 290"/>
                <a:gd name="T8" fmla="*/ 327 w 457"/>
                <a:gd name="T9" fmla="*/ 7 h 290"/>
                <a:gd name="T10" fmla="*/ 340 w 457"/>
                <a:gd name="T11" fmla="*/ 11 h 290"/>
                <a:gd name="T12" fmla="*/ 356 w 457"/>
                <a:gd name="T13" fmla="*/ 17 h 290"/>
                <a:gd name="T14" fmla="*/ 371 w 457"/>
                <a:gd name="T15" fmla="*/ 25 h 290"/>
                <a:gd name="T16" fmla="*/ 387 w 457"/>
                <a:gd name="T17" fmla="*/ 34 h 290"/>
                <a:gd name="T18" fmla="*/ 402 w 457"/>
                <a:gd name="T19" fmla="*/ 44 h 290"/>
                <a:gd name="T20" fmla="*/ 417 w 457"/>
                <a:gd name="T21" fmla="*/ 56 h 290"/>
                <a:gd name="T22" fmla="*/ 430 w 457"/>
                <a:gd name="T23" fmla="*/ 69 h 290"/>
                <a:gd name="T24" fmla="*/ 441 w 457"/>
                <a:gd name="T25" fmla="*/ 85 h 290"/>
                <a:gd name="T26" fmla="*/ 450 w 457"/>
                <a:gd name="T27" fmla="*/ 103 h 290"/>
                <a:gd name="T28" fmla="*/ 455 w 457"/>
                <a:gd name="T29" fmla="*/ 124 h 290"/>
                <a:gd name="T30" fmla="*/ 457 w 457"/>
                <a:gd name="T31" fmla="*/ 146 h 290"/>
                <a:gd name="T32" fmla="*/ 453 w 457"/>
                <a:gd name="T33" fmla="*/ 170 h 290"/>
                <a:gd name="T34" fmla="*/ 446 w 457"/>
                <a:gd name="T35" fmla="*/ 290 h 290"/>
                <a:gd name="T36" fmla="*/ 0 w 457"/>
                <a:gd name="T37" fmla="*/ 290 h 290"/>
                <a:gd name="T38" fmla="*/ 36 w 457"/>
                <a:gd name="T39" fmla="*/ 179 h 290"/>
                <a:gd name="T40" fmla="*/ 36 w 457"/>
                <a:gd name="T41" fmla="*/ 174 h 290"/>
                <a:gd name="T42" fmla="*/ 38 w 457"/>
                <a:gd name="T43" fmla="*/ 158 h 290"/>
                <a:gd name="T44" fmla="*/ 42 w 457"/>
                <a:gd name="T45" fmla="*/ 136 h 290"/>
                <a:gd name="T46" fmla="*/ 51 w 457"/>
                <a:gd name="T47" fmla="*/ 110 h 290"/>
                <a:gd name="T48" fmla="*/ 66 w 457"/>
                <a:gd name="T49" fmla="*/ 85 h 290"/>
                <a:gd name="T50" fmla="*/ 87 w 457"/>
                <a:gd name="T51" fmla="*/ 59 h 290"/>
                <a:gd name="T52" fmla="*/ 116 w 457"/>
                <a:gd name="T53" fmla="*/ 40 h 290"/>
                <a:gd name="T54" fmla="*/ 155 w 457"/>
                <a:gd name="T55" fmla="*/ 28 h 290"/>
                <a:gd name="T56" fmla="*/ 299 w 457"/>
                <a:gd name="T57" fmla="*/ 0 h 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7"/>
                <a:gd name="T88" fmla="*/ 0 h 290"/>
                <a:gd name="T89" fmla="*/ 457 w 457"/>
                <a:gd name="T90" fmla="*/ 290 h 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7" h="290">
                  <a:moveTo>
                    <a:pt x="299" y="0"/>
                  </a:moveTo>
                  <a:lnTo>
                    <a:pt x="301" y="0"/>
                  </a:lnTo>
                  <a:lnTo>
                    <a:pt x="307" y="1"/>
                  </a:lnTo>
                  <a:lnTo>
                    <a:pt x="316" y="4"/>
                  </a:lnTo>
                  <a:lnTo>
                    <a:pt x="327" y="7"/>
                  </a:lnTo>
                  <a:lnTo>
                    <a:pt x="340" y="11"/>
                  </a:lnTo>
                  <a:lnTo>
                    <a:pt x="356" y="17"/>
                  </a:lnTo>
                  <a:lnTo>
                    <a:pt x="371" y="25"/>
                  </a:lnTo>
                  <a:lnTo>
                    <a:pt x="387" y="34"/>
                  </a:lnTo>
                  <a:lnTo>
                    <a:pt x="402" y="44"/>
                  </a:lnTo>
                  <a:lnTo>
                    <a:pt x="417" y="56"/>
                  </a:lnTo>
                  <a:lnTo>
                    <a:pt x="430" y="69"/>
                  </a:lnTo>
                  <a:lnTo>
                    <a:pt x="441" y="85"/>
                  </a:lnTo>
                  <a:lnTo>
                    <a:pt x="450" y="103"/>
                  </a:lnTo>
                  <a:lnTo>
                    <a:pt x="455" y="124"/>
                  </a:lnTo>
                  <a:lnTo>
                    <a:pt x="457" y="146"/>
                  </a:lnTo>
                  <a:lnTo>
                    <a:pt x="453" y="170"/>
                  </a:lnTo>
                  <a:lnTo>
                    <a:pt x="446" y="290"/>
                  </a:lnTo>
                  <a:lnTo>
                    <a:pt x="0" y="290"/>
                  </a:lnTo>
                  <a:lnTo>
                    <a:pt x="36" y="179"/>
                  </a:lnTo>
                  <a:lnTo>
                    <a:pt x="36" y="174"/>
                  </a:lnTo>
                  <a:lnTo>
                    <a:pt x="38" y="158"/>
                  </a:lnTo>
                  <a:lnTo>
                    <a:pt x="42" y="136"/>
                  </a:lnTo>
                  <a:lnTo>
                    <a:pt x="51" y="110"/>
                  </a:lnTo>
                  <a:lnTo>
                    <a:pt x="66" y="85"/>
                  </a:lnTo>
                  <a:lnTo>
                    <a:pt x="87" y="59"/>
                  </a:lnTo>
                  <a:lnTo>
                    <a:pt x="116" y="40"/>
                  </a:lnTo>
                  <a:lnTo>
                    <a:pt x="155" y="28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C1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6" name="Freeform 159"/>
            <p:cNvSpPr>
              <a:spLocks/>
            </p:cNvSpPr>
            <p:nvPr/>
          </p:nvSpPr>
          <p:spPr bwMode="auto">
            <a:xfrm>
              <a:off x="3433" y="1149"/>
              <a:ext cx="166" cy="180"/>
            </a:xfrm>
            <a:custGeom>
              <a:avLst/>
              <a:gdLst>
                <a:gd name="T0" fmla="*/ 136 w 166"/>
                <a:gd name="T1" fmla="*/ 0 h 180"/>
                <a:gd name="T2" fmla="*/ 136 w 166"/>
                <a:gd name="T3" fmla="*/ 3 h 180"/>
                <a:gd name="T4" fmla="*/ 136 w 166"/>
                <a:gd name="T5" fmla="*/ 11 h 180"/>
                <a:gd name="T6" fmla="*/ 136 w 166"/>
                <a:gd name="T7" fmla="*/ 23 h 180"/>
                <a:gd name="T8" fmla="*/ 138 w 166"/>
                <a:gd name="T9" fmla="*/ 36 h 180"/>
                <a:gd name="T10" fmla="*/ 142 w 166"/>
                <a:gd name="T11" fmla="*/ 52 h 180"/>
                <a:gd name="T12" fmla="*/ 147 w 166"/>
                <a:gd name="T13" fmla="*/ 65 h 180"/>
                <a:gd name="T14" fmla="*/ 155 w 166"/>
                <a:gd name="T15" fmla="*/ 77 h 180"/>
                <a:gd name="T16" fmla="*/ 166 w 166"/>
                <a:gd name="T17" fmla="*/ 86 h 180"/>
                <a:gd name="T18" fmla="*/ 164 w 166"/>
                <a:gd name="T19" fmla="*/ 92 h 180"/>
                <a:gd name="T20" fmla="*/ 157 w 166"/>
                <a:gd name="T21" fmla="*/ 107 h 180"/>
                <a:gd name="T22" fmla="*/ 146 w 166"/>
                <a:gd name="T23" fmla="*/ 129 h 180"/>
                <a:gd name="T24" fmla="*/ 130 w 166"/>
                <a:gd name="T25" fmla="*/ 150 h 180"/>
                <a:gd name="T26" fmla="*/ 107 w 166"/>
                <a:gd name="T27" fmla="*/ 169 h 180"/>
                <a:gd name="T28" fmla="*/ 78 w 166"/>
                <a:gd name="T29" fmla="*/ 180 h 180"/>
                <a:gd name="T30" fmla="*/ 43 w 166"/>
                <a:gd name="T31" fmla="*/ 179 h 180"/>
                <a:gd name="T32" fmla="*/ 0 w 166"/>
                <a:gd name="T33" fmla="*/ 163 h 180"/>
                <a:gd name="T34" fmla="*/ 3 w 166"/>
                <a:gd name="T35" fmla="*/ 156 h 180"/>
                <a:gd name="T36" fmla="*/ 8 w 166"/>
                <a:gd name="T37" fmla="*/ 139 h 180"/>
                <a:gd name="T38" fmla="*/ 11 w 166"/>
                <a:gd name="T39" fmla="*/ 113 h 180"/>
                <a:gd name="T40" fmla="*/ 5 w 166"/>
                <a:gd name="T41" fmla="*/ 84 h 180"/>
                <a:gd name="T42" fmla="*/ 136 w 166"/>
                <a:gd name="T43" fmla="*/ 0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6"/>
                <a:gd name="T67" fmla="*/ 0 h 180"/>
                <a:gd name="T68" fmla="*/ 166 w 166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6" h="180">
                  <a:moveTo>
                    <a:pt x="136" y="0"/>
                  </a:moveTo>
                  <a:lnTo>
                    <a:pt x="136" y="3"/>
                  </a:lnTo>
                  <a:lnTo>
                    <a:pt x="136" y="11"/>
                  </a:lnTo>
                  <a:lnTo>
                    <a:pt x="136" y="23"/>
                  </a:lnTo>
                  <a:lnTo>
                    <a:pt x="138" y="36"/>
                  </a:lnTo>
                  <a:lnTo>
                    <a:pt x="142" y="52"/>
                  </a:lnTo>
                  <a:lnTo>
                    <a:pt x="147" y="65"/>
                  </a:lnTo>
                  <a:lnTo>
                    <a:pt x="155" y="77"/>
                  </a:lnTo>
                  <a:lnTo>
                    <a:pt x="166" y="86"/>
                  </a:lnTo>
                  <a:lnTo>
                    <a:pt x="164" y="92"/>
                  </a:lnTo>
                  <a:lnTo>
                    <a:pt x="157" y="107"/>
                  </a:lnTo>
                  <a:lnTo>
                    <a:pt x="146" y="129"/>
                  </a:lnTo>
                  <a:lnTo>
                    <a:pt x="130" y="150"/>
                  </a:lnTo>
                  <a:lnTo>
                    <a:pt x="107" y="169"/>
                  </a:lnTo>
                  <a:lnTo>
                    <a:pt x="78" y="180"/>
                  </a:lnTo>
                  <a:lnTo>
                    <a:pt x="43" y="179"/>
                  </a:lnTo>
                  <a:lnTo>
                    <a:pt x="0" y="163"/>
                  </a:lnTo>
                  <a:lnTo>
                    <a:pt x="3" y="156"/>
                  </a:lnTo>
                  <a:lnTo>
                    <a:pt x="8" y="139"/>
                  </a:lnTo>
                  <a:lnTo>
                    <a:pt x="11" y="113"/>
                  </a:lnTo>
                  <a:lnTo>
                    <a:pt x="5" y="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B7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7" name="Freeform 160"/>
            <p:cNvSpPr>
              <a:spLocks/>
            </p:cNvSpPr>
            <p:nvPr/>
          </p:nvSpPr>
          <p:spPr bwMode="auto">
            <a:xfrm>
              <a:off x="3433" y="1235"/>
              <a:ext cx="166" cy="95"/>
            </a:xfrm>
            <a:custGeom>
              <a:avLst/>
              <a:gdLst>
                <a:gd name="T0" fmla="*/ 166 w 166"/>
                <a:gd name="T1" fmla="*/ 0 h 95"/>
                <a:gd name="T2" fmla="*/ 164 w 166"/>
                <a:gd name="T3" fmla="*/ 7 h 95"/>
                <a:gd name="T4" fmla="*/ 157 w 166"/>
                <a:gd name="T5" fmla="*/ 23 h 95"/>
                <a:gd name="T6" fmla="*/ 145 w 166"/>
                <a:gd name="T7" fmla="*/ 44 h 95"/>
                <a:gd name="T8" fmla="*/ 128 w 166"/>
                <a:gd name="T9" fmla="*/ 65 h 95"/>
                <a:gd name="T10" fmla="*/ 105 w 166"/>
                <a:gd name="T11" fmla="*/ 84 h 95"/>
                <a:gd name="T12" fmla="*/ 76 w 166"/>
                <a:gd name="T13" fmla="*/ 95 h 95"/>
                <a:gd name="T14" fmla="*/ 42 w 166"/>
                <a:gd name="T15" fmla="*/ 94 h 95"/>
                <a:gd name="T16" fmla="*/ 0 w 166"/>
                <a:gd name="T17" fmla="*/ 77 h 95"/>
                <a:gd name="T18" fmla="*/ 4 w 166"/>
                <a:gd name="T19" fmla="*/ 79 h 95"/>
                <a:gd name="T20" fmla="*/ 17 w 166"/>
                <a:gd name="T21" fmla="*/ 83 h 95"/>
                <a:gd name="T22" fmla="*/ 36 w 166"/>
                <a:gd name="T23" fmla="*/ 85 h 95"/>
                <a:gd name="T24" fmla="*/ 60 w 166"/>
                <a:gd name="T25" fmla="*/ 84 h 95"/>
                <a:gd name="T26" fmla="*/ 86 w 166"/>
                <a:gd name="T27" fmla="*/ 78 h 95"/>
                <a:gd name="T28" fmla="*/ 114 w 166"/>
                <a:gd name="T29" fmla="*/ 64 h 95"/>
                <a:gd name="T30" fmla="*/ 141 w 166"/>
                <a:gd name="T31" fmla="*/ 38 h 95"/>
                <a:gd name="T32" fmla="*/ 166 w 166"/>
                <a:gd name="T33" fmla="*/ 0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95"/>
                <a:gd name="T53" fmla="*/ 166 w 166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95">
                  <a:moveTo>
                    <a:pt x="166" y="0"/>
                  </a:moveTo>
                  <a:lnTo>
                    <a:pt x="164" y="7"/>
                  </a:lnTo>
                  <a:lnTo>
                    <a:pt x="157" y="23"/>
                  </a:lnTo>
                  <a:lnTo>
                    <a:pt x="145" y="44"/>
                  </a:lnTo>
                  <a:lnTo>
                    <a:pt x="128" y="65"/>
                  </a:lnTo>
                  <a:lnTo>
                    <a:pt x="105" y="84"/>
                  </a:lnTo>
                  <a:lnTo>
                    <a:pt x="76" y="95"/>
                  </a:lnTo>
                  <a:lnTo>
                    <a:pt x="42" y="94"/>
                  </a:lnTo>
                  <a:lnTo>
                    <a:pt x="0" y="77"/>
                  </a:lnTo>
                  <a:lnTo>
                    <a:pt x="4" y="79"/>
                  </a:lnTo>
                  <a:lnTo>
                    <a:pt x="17" y="83"/>
                  </a:lnTo>
                  <a:lnTo>
                    <a:pt x="36" y="85"/>
                  </a:lnTo>
                  <a:lnTo>
                    <a:pt x="60" y="84"/>
                  </a:lnTo>
                  <a:lnTo>
                    <a:pt x="86" y="78"/>
                  </a:lnTo>
                  <a:lnTo>
                    <a:pt x="114" y="64"/>
                  </a:lnTo>
                  <a:lnTo>
                    <a:pt x="141" y="3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8" name="Freeform 161"/>
            <p:cNvSpPr>
              <a:spLocks/>
            </p:cNvSpPr>
            <p:nvPr/>
          </p:nvSpPr>
          <p:spPr bwMode="auto">
            <a:xfrm>
              <a:off x="3376" y="995"/>
              <a:ext cx="195" cy="267"/>
            </a:xfrm>
            <a:custGeom>
              <a:avLst/>
              <a:gdLst>
                <a:gd name="T0" fmla="*/ 100 w 195"/>
                <a:gd name="T1" fmla="*/ 7 h 267"/>
                <a:gd name="T2" fmla="*/ 100 w 195"/>
                <a:gd name="T3" fmla="*/ 10 h 267"/>
                <a:gd name="T4" fmla="*/ 102 w 195"/>
                <a:gd name="T5" fmla="*/ 21 h 267"/>
                <a:gd name="T6" fmla="*/ 107 w 195"/>
                <a:gd name="T7" fmla="*/ 36 h 267"/>
                <a:gd name="T8" fmla="*/ 113 w 195"/>
                <a:gd name="T9" fmla="*/ 52 h 267"/>
                <a:gd name="T10" fmla="*/ 124 w 195"/>
                <a:gd name="T11" fmla="*/ 70 h 267"/>
                <a:gd name="T12" fmla="*/ 141 w 195"/>
                <a:gd name="T13" fmla="*/ 85 h 267"/>
                <a:gd name="T14" fmla="*/ 162 w 195"/>
                <a:gd name="T15" fmla="*/ 97 h 267"/>
                <a:gd name="T16" fmla="*/ 190 w 195"/>
                <a:gd name="T17" fmla="*/ 103 h 267"/>
                <a:gd name="T18" fmla="*/ 191 w 195"/>
                <a:gd name="T19" fmla="*/ 107 h 267"/>
                <a:gd name="T20" fmla="*/ 194 w 195"/>
                <a:gd name="T21" fmla="*/ 118 h 267"/>
                <a:gd name="T22" fmla="*/ 195 w 195"/>
                <a:gd name="T23" fmla="*/ 136 h 267"/>
                <a:gd name="T24" fmla="*/ 193 w 195"/>
                <a:gd name="T25" fmla="*/ 158 h 267"/>
                <a:gd name="T26" fmla="*/ 184 w 195"/>
                <a:gd name="T27" fmla="*/ 184 h 267"/>
                <a:gd name="T28" fmla="*/ 165 w 195"/>
                <a:gd name="T29" fmla="*/ 210 h 267"/>
                <a:gd name="T30" fmla="*/ 134 w 195"/>
                <a:gd name="T31" fmla="*/ 239 h 267"/>
                <a:gd name="T32" fmla="*/ 89 w 195"/>
                <a:gd name="T33" fmla="*/ 267 h 267"/>
                <a:gd name="T34" fmla="*/ 50 w 195"/>
                <a:gd name="T35" fmla="*/ 263 h 267"/>
                <a:gd name="T36" fmla="*/ 47 w 195"/>
                <a:gd name="T37" fmla="*/ 257 h 267"/>
                <a:gd name="T38" fmla="*/ 39 w 195"/>
                <a:gd name="T39" fmla="*/ 241 h 267"/>
                <a:gd name="T40" fmla="*/ 28 w 195"/>
                <a:gd name="T41" fmla="*/ 220 h 267"/>
                <a:gd name="T42" fmla="*/ 17 w 195"/>
                <a:gd name="T43" fmla="*/ 196 h 267"/>
                <a:gd name="T44" fmla="*/ 7 w 195"/>
                <a:gd name="T45" fmla="*/ 170 h 267"/>
                <a:gd name="T46" fmla="*/ 1 w 195"/>
                <a:gd name="T47" fmla="*/ 148 h 267"/>
                <a:gd name="T48" fmla="*/ 0 w 195"/>
                <a:gd name="T49" fmla="*/ 130 h 267"/>
                <a:gd name="T50" fmla="*/ 8 w 195"/>
                <a:gd name="T51" fmla="*/ 121 h 267"/>
                <a:gd name="T52" fmla="*/ 8 w 195"/>
                <a:gd name="T53" fmla="*/ 118 h 267"/>
                <a:gd name="T54" fmla="*/ 8 w 195"/>
                <a:gd name="T55" fmla="*/ 109 h 267"/>
                <a:gd name="T56" fmla="*/ 7 w 195"/>
                <a:gd name="T57" fmla="*/ 99 h 267"/>
                <a:gd name="T58" fmla="*/ 1 w 195"/>
                <a:gd name="T59" fmla="*/ 91 h 267"/>
                <a:gd name="T60" fmla="*/ 1 w 195"/>
                <a:gd name="T61" fmla="*/ 86 h 267"/>
                <a:gd name="T62" fmla="*/ 1 w 195"/>
                <a:gd name="T63" fmla="*/ 73 h 267"/>
                <a:gd name="T64" fmla="*/ 4 w 195"/>
                <a:gd name="T65" fmla="*/ 55 h 267"/>
                <a:gd name="T66" fmla="*/ 11 w 195"/>
                <a:gd name="T67" fmla="*/ 35 h 267"/>
                <a:gd name="T68" fmla="*/ 22 w 195"/>
                <a:gd name="T69" fmla="*/ 17 h 267"/>
                <a:gd name="T70" fmla="*/ 40 w 195"/>
                <a:gd name="T71" fmla="*/ 5 h 267"/>
                <a:gd name="T72" fmla="*/ 65 w 195"/>
                <a:gd name="T73" fmla="*/ 0 h 267"/>
                <a:gd name="T74" fmla="*/ 100 w 195"/>
                <a:gd name="T75" fmla="*/ 7 h 2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5"/>
                <a:gd name="T115" fmla="*/ 0 h 267"/>
                <a:gd name="T116" fmla="*/ 195 w 195"/>
                <a:gd name="T117" fmla="*/ 267 h 2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5" h="267">
                  <a:moveTo>
                    <a:pt x="100" y="7"/>
                  </a:moveTo>
                  <a:lnTo>
                    <a:pt x="100" y="10"/>
                  </a:lnTo>
                  <a:lnTo>
                    <a:pt x="102" y="21"/>
                  </a:lnTo>
                  <a:lnTo>
                    <a:pt x="107" y="36"/>
                  </a:lnTo>
                  <a:lnTo>
                    <a:pt x="113" y="52"/>
                  </a:lnTo>
                  <a:lnTo>
                    <a:pt x="124" y="70"/>
                  </a:lnTo>
                  <a:lnTo>
                    <a:pt x="141" y="85"/>
                  </a:lnTo>
                  <a:lnTo>
                    <a:pt x="162" y="97"/>
                  </a:lnTo>
                  <a:lnTo>
                    <a:pt x="190" y="103"/>
                  </a:lnTo>
                  <a:lnTo>
                    <a:pt x="191" y="107"/>
                  </a:lnTo>
                  <a:lnTo>
                    <a:pt x="194" y="118"/>
                  </a:lnTo>
                  <a:lnTo>
                    <a:pt x="195" y="136"/>
                  </a:lnTo>
                  <a:lnTo>
                    <a:pt x="193" y="158"/>
                  </a:lnTo>
                  <a:lnTo>
                    <a:pt x="184" y="184"/>
                  </a:lnTo>
                  <a:lnTo>
                    <a:pt x="165" y="210"/>
                  </a:lnTo>
                  <a:lnTo>
                    <a:pt x="134" y="239"/>
                  </a:lnTo>
                  <a:lnTo>
                    <a:pt x="89" y="267"/>
                  </a:lnTo>
                  <a:lnTo>
                    <a:pt x="50" y="263"/>
                  </a:lnTo>
                  <a:lnTo>
                    <a:pt x="47" y="257"/>
                  </a:lnTo>
                  <a:lnTo>
                    <a:pt x="39" y="241"/>
                  </a:lnTo>
                  <a:lnTo>
                    <a:pt x="28" y="220"/>
                  </a:lnTo>
                  <a:lnTo>
                    <a:pt x="17" y="196"/>
                  </a:lnTo>
                  <a:lnTo>
                    <a:pt x="7" y="170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8" y="121"/>
                  </a:lnTo>
                  <a:lnTo>
                    <a:pt x="8" y="118"/>
                  </a:lnTo>
                  <a:lnTo>
                    <a:pt x="8" y="109"/>
                  </a:lnTo>
                  <a:lnTo>
                    <a:pt x="7" y="99"/>
                  </a:lnTo>
                  <a:lnTo>
                    <a:pt x="1" y="91"/>
                  </a:lnTo>
                  <a:lnTo>
                    <a:pt x="1" y="86"/>
                  </a:lnTo>
                  <a:lnTo>
                    <a:pt x="1" y="73"/>
                  </a:lnTo>
                  <a:lnTo>
                    <a:pt x="4" y="55"/>
                  </a:lnTo>
                  <a:lnTo>
                    <a:pt x="11" y="35"/>
                  </a:lnTo>
                  <a:lnTo>
                    <a:pt x="22" y="17"/>
                  </a:lnTo>
                  <a:lnTo>
                    <a:pt x="40" y="5"/>
                  </a:lnTo>
                  <a:lnTo>
                    <a:pt x="65" y="0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FFB7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69" name="Freeform 162"/>
            <p:cNvSpPr>
              <a:spLocks/>
            </p:cNvSpPr>
            <p:nvPr/>
          </p:nvSpPr>
          <p:spPr bwMode="auto">
            <a:xfrm>
              <a:off x="3401" y="1202"/>
              <a:ext cx="139" cy="68"/>
            </a:xfrm>
            <a:custGeom>
              <a:avLst/>
              <a:gdLst>
                <a:gd name="T0" fmla="*/ 0 w 139"/>
                <a:gd name="T1" fmla="*/ 6 h 68"/>
                <a:gd name="T2" fmla="*/ 4 w 139"/>
                <a:gd name="T3" fmla="*/ 10 h 68"/>
                <a:gd name="T4" fmla="*/ 9 w 139"/>
                <a:gd name="T5" fmla="*/ 22 h 68"/>
                <a:gd name="T6" fmla="*/ 16 w 139"/>
                <a:gd name="T7" fmla="*/ 36 h 68"/>
                <a:gd name="T8" fmla="*/ 18 w 139"/>
                <a:gd name="T9" fmla="*/ 46 h 68"/>
                <a:gd name="T10" fmla="*/ 18 w 139"/>
                <a:gd name="T11" fmla="*/ 47 h 68"/>
                <a:gd name="T12" fmla="*/ 20 w 139"/>
                <a:gd name="T13" fmla="*/ 49 h 68"/>
                <a:gd name="T14" fmla="*/ 24 w 139"/>
                <a:gd name="T15" fmla="*/ 51 h 68"/>
                <a:gd name="T16" fmla="*/ 28 w 139"/>
                <a:gd name="T17" fmla="*/ 54 h 68"/>
                <a:gd name="T18" fmla="*/ 34 w 139"/>
                <a:gd name="T19" fmla="*/ 57 h 68"/>
                <a:gd name="T20" fmla="*/ 43 w 139"/>
                <a:gd name="T21" fmla="*/ 58 h 68"/>
                <a:gd name="T22" fmla="*/ 53 w 139"/>
                <a:gd name="T23" fmla="*/ 58 h 68"/>
                <a:gd name="T24" fmla="*/ 65 w 139"/>
                <a:gd name="T25" fmla="*/ 54 h 68"/>
                <a:gd name="T26" fmla="*/ 67 w 139"/>
                <a:gd name="T27" fmla="*/ 53 h 68"/>
                <a:gd name="T28" fmla="*/ 74 w 139"/>
                <a:gd name="T29" fmla="*/ 51 h 68"/>
                <a:gd name="T30" fmla="*/ 83 w 139"/>
                <a:gd name="T31" fmla="*/ 46 h 68"/>
                <a:gd name="T32" fmla="*/ 94 w 139"/>
                <a:gd name="T33" fmla="*/ 40 h 68"/>
                <a:gd name="T34" fmla="*/ 106 w 139"/>
                <a:gd name="T35" fmla="*/ 32 h 68"/>
                <a:gd name="T36" fmla="*/ 118 w 139"/>
                <a:gd name="T37" fmla="*/ 22 h 68"/>
                <a:gd name="T38" fmla="*/ 129 w 139"/>
                <a:gd name="T39" fmla="*/ 12 h 68"/>
                <a:gd name="T40" fmla="*/ 139 w 139"/>
                <a:gd name="T41" fmla="*/ 0 h 68"/>
                <a:gd name="T42" fmla="*/ 138 w 139"/>
                <a:gd name="T43" fmla="*/ 2 h 68"/>
                <a:gd name="T44" fmla="*/ 136 w 139"/>
                <a:gd name="T45" fmla="*/ 7 h 68"/>
                <a:gd name="T46" fmla="*/ 130 w 139"/>
                <a:gd name="T47" fmla="*/ 13 h 68"/>
                <a:gd name="T48" fmla="*/ 123 w 139"/>
                <a:gd name="T49" fmla="*/ 23 h 68"/>
                <a:gd name="T50" fmla="*/ 113 w 139"/>
                <a:gd name="T51" fmla="*/ 33 h 68"/>
                <a:gd name="T52" fmla="*/ 99 w 139"/>
                <a:gd name="T53" fmla="*/ 43 h 68"/>
                <a:gd name="T54" fmla="*/ 84 w 139"/>
                <a:gd name="T55" fmla="*/ 54 h 68"/>
                <a:gd name="T56" fmla="*/ 64 w 139"/>
                <a:gd name="T57" fmla="*/ 63 h 68"/>
                <a:gd name="T58" fmla="*/ 63 w 139"/>
                <a:gd name="T59" fmla="*/ 64 h 68"/>
                <a:gd name="T60" fmla="*/ 58 w 139"/>
                <a:gd name="T61" fmla="*/ 66 h 68"/>
                <a:gd name="T62" fmla="*/ 52 w 139"/>
                <a:gd name="T63" fmla="*/ 67 h 68"/>
                <a:gd name="T64" fmla="*/ 44 w 139"/>
                <a:gd name="T65" fmla="*/ 68 h 68"/>
                <a:gd name="T66" fmla="*/ 36 w 139"/>
                <a:gd name="T67" fmla="*/ 67 h 68"/>
                <a:gd name="T68" fmla="*/ 27 w 139"/>
                <a:gd name="T69" fmla="*/ 63 h 68"/>
                <a:gd name="T70" fmla="*/ 19 w 139"/>
                <a:gd name="T71" fmla="*/ 58 h 68"/>
                <a:gd name="T72" fmla="*/ 14 w 139"/>
                <a:gd name="T73" fmla="*/ 49 h 68"/>
                <a:gd name="T74" fmla="*/ 14 w 139"/>
                <a:gd name="T75" fmla="*/ 43 h 68"/>
                <a:gd name="T76" fmla="*/ 12 w 139"/>
                <a:gd name="T77" fmla="*/ 32 h 68"/>
                <a:gd name="T78" fmla="*/ 7 w 139"/>
                <a:gd name="T79" fmla="*/ 18 h 68"/>
                <a:gd name="T80" fmla="*/ 0 w 139"/>
                <a:gd name="T81" fmla="*/ 6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9"/>
                <a:gd name="T124" fmla="*/ 0 h 68"/>
                <a:gd name="T125" fmla="*/ 139 w 139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9" h="68">
                  <a:moveTo>
                    <a:pt x="0" y="6"/>
                  </a:moveTo>
                  <a:lnTo>
                    <a:pt x="4" y="10"/>
                  </a:lnTo>
                  <a:lnTo>
                    <a:pt x="9" y="22"/>
                  </a:lnTo>
                  <a:lnTo>
                    <a:pt x="16" y="3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20" y="49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4" y="57"/>
                  </a:lnTo>
                  <a:lnTo>
                    <a:pt x="43" y="58"/>
                  </a:lnTo>
                  <a:lnTo>
                    <a:pt x="53" y="58"/>
                  </a:lnTo>
                  <a:lnTo>
                    <a:pt x="65" y="54"/>
                  </a:lnTo>
                  <a:lnTo>
                    <a:pt x="67" y="53"/>
                  </a:lnTo>
                  <a:lnTo>
                    <a:pt x="74" y="51"/>
                  </a:lnTo>
                  <a:lnTo>
                    <a:pt x="83" y="46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18" y="22"/>
                  </a:lnTo>
                  <a:lnTo>
                    <a:pt x="129" y="12"/>
                  </a:lnTo>
                  <a:lnTo>
                    <a:pt x="139" y="0"/>
                  </a:lnTo>
                  <a:lnTo>
                    <a:pt x="138" y="2"/>
                  </a:lnTo>
                  <a:lnTo>
                    <a:pt x="136" y="7"/>
                  </a:lnTo>
                  <a:lnTo>
                    <a:pt x="130" y="13"/>
                  </a:lnTo>
                  <a:lnTo>
                    <a:pt x="123" y="23"/>
                  </a:lnTo>
                  <a:lnTo>
                    <a:pt x="113" y="33"/>
                  </a:lnTo>
                  <a:lnTo>
                    <a:pt x="99" y="43"/>
                  </a:lnTo>
                  <a:lnTo>
                    <a:pt x="84" y="54"/>
                  </a:lnTo>
                  <a:lnTo>
                    <a:pt x="64" y="63"/>
                  </a:lnTo>
                  <a:lnTo>
                    <a:pt x="63" y="64"/>
                  </a:lnTo>
                  <a:lnTo>
                    <a:pt x="58" y="66"/>
                  </a:lnTo>
                  <a:lnTo>
                    <a:pt x="52" y="67"/>
                  </a:lnTo>
                  <a:lnTo>
                    <a:pt x="44" y="68"/>
                  </a:lnTo>
                  <a:lnTo>
                    <a:pt x="36" y="67"/>
                  </a:lnTo>
                  <a:lnTo>
                    <a:pt x="27" y="63"/>
                  </a:lnTo>
                  <a:lnTo>
                    <a:pt x="19" y="58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12" y="32"/>
                  </a:lnTo>
                  <a:lnTo>
                    <a:pt x="7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0" name="Freeform 163"/>
            <p:cNvSpPr>
              <a:spLocks/>
            </p:cNvSpPr>
            <p:nvPr/>
          </p:nvSpPr>
          <p:spPr bwMode="auto">
            <a:xfrm>
              <a:off x="3368" y="1026"/>
              <a:ext cx="20" cy="66"/>
            </a:xfrm>
            <a:custGeom>
              <a:avLst/>
              <a:gdLst>
                <a:gd name="T0" fmla="*/ 20 w 20"/>
                <a:gd name="T1" fmla="*/ 0 h 66"/>
                <a:gd name="T2" fmla="*/ 17 w 20"/>
                <a:gd name="T3" fmla="*/ 7 h 66"/>
                <a:gd name="T4" fmla="*/ 11 w 20"/>
                <a:gd name="T5" fmla="*/ 23 h 66"/>
                <a:gd name="T6" fmla="*/ 8 w 20"/>
                <a:gd name="T7" fmla="*/ 45 h 66"/>
                <a:gd name="T8" fmla="*/ 11 w 20"/>
                <a:gd name="T9" fmla="*/ 66 h 66"/>
                <a:gd name="T10" fmla="*/ 10 w 20"/>
                <a:gd name="T11" fmla="*/ 65 h 66"/>
                <a:gd name="T12" fmla="*/ 7 w 20"/>
                <a:gd name="T13" fmla="*/ 64 h 66"/>
                <a:gd name="T14" fmla="*/ 3 w 20"/>
                <a:gd name="T15" fmla="*/ 59 h 66"/>
                <a:gd name="T16" fmla="*/ 1 w 20"/>
                <a:gd name="T17" fmla="*/ 53 h 66"/>
                <a:gd name="T18" fmla="*/ 0 w 20"/>
                <a:gd name="T19" fmla="*/ 45 h 66"/>
                <a:gd name="T20" fmla="*/ 2 w 20"/>
                <a:gd name="T21" fmla="*/ 33 h 66"/>
                <a:gd name="T22" fmla="*/ 8 w 20"/>
                <a:gd name="T23" fmla="*/ 18 h 66"/>
                <a:gd name="T24" fmla="*/ 20 w 20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66"/>
                <a:gd name="T41" fmla="*/ 20 w 20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66">
                  <a:moveTo>
                    <a:pt x="20" y="0"/>
                  </a:moveTo>
                  <a:lnTo>
                    <a:pt x="17" y="7"/>
                  </a:lnTo>
                  <a:lnTo>
                    <a:pt x="11" y="23"/>
                  </a:lnTo>
                  <a:lnTo>
                    <a:pt x="8" y="45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7" y="64"/>
                  </a:lnTo>
                  <a:lnTo>
                    <a:pt x="3" y="59"/>
                  </a:lnTo>
                  <a:lnTo>
                    <a:pt x="1" y="53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8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1" name="Freeform 164"/>
            <p:cNvSpPr>
              <a:spLocks/>
            </p:cNvSpPr>
            <p:nvPr/>
          </p:nvSpPr>
          <p:spPr bwMode="auto">
            <a:xfrm>
              <a:off x="3374" y="1112"/>
              <a:ext cx="23" cy="83"/>
            </a:xfrm>
            <a:custGeom>
              <a:avLst/>
              <a:gdLst>
                <a:gd name="T0" fmla="*/ 10 w 23"/>
                <a:gd name="T1" fmla="*/ 0 h 83"/>
                <a:gd name="T2" fmla="*/ 9 w 23"/>
                <a:gd name="T3" fmla="*/ 6 h 83"/>
                <a:gd name="T4" fmla="*/ 6 w 23"/>
                <a:gd name="T5" fmla="*/ 21 h 83"/>
                <a:gd name="T6" fmla="*/ 10 w 23"/>
                <a:gd name="T7" fmla="*/ 47 h 83"/>
                <a:gd name="T8" fmla="*/ 23 w 23"/>
                <a:gd name="T9" fmla="*/ 83 h 83"/>
                <a:gd name="T10" fmla="*/ 21 w 23"/>
                <a:gd name="T11" fmla="*/ 81 h 83"/>
                <a:gd name="T12" fmla="*/ 17 w 23"/>
                <a:gd name="T13" fmla="*/ 74 h 83"/>
                <a:gd name="T14" fmla="*/ 12 w 23"/>
                <a:gd name="T15" fmla="*/ 66 h 83"/>
                <a:gd name="T16" fmla="*/ 6 w 23"/>
                <a:gd name="T17" fmla="*/ 53 h 83"/>
                <a:gd name="T18" fmla="*/ 2 w 23"/>
                <a:gd name="T19" fmla="*/ 40 h 83"/>
                <a:gd name="T20" fmla="*/ 0 w 23"/>
                <a:gd name="T21" fmla="*/ 27 h 83"/>
                <a:gd name="T22" fmla="*/ 2 w 23"/>
                <a:gd name="T23" fmla="*/ 13 h 83"/>
                <a:gd name="T24" fmla="*/ 10 w 23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83"/>
                <a:gd name="T41" fmla="*/ 23 w 23"/>
                <a:gd name="T42" fmla="*/ 83 h 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83">
                  <a:moveTo>
                    <a:pt x="10" y="0"/>
                  </a:moveTo>
                  <a:lnTo>
                    <a:pt x="9" y="6"/>
                  </a:lnTo>
                  <a:lnTo>
                    <a:pt x="6" y="21"/>
                  </a:lnTo>
                  <a:lnTo>
                    <a:pt x="10" y="47"/>
                  </a:lnTo>
                  <a:lnTo>
                    <a:pt x="23" y="83"/>
                  </a:lnTo>
                  <a:lnTo>
                    <a:pt x="21" y="81"/>
                  </a:lnTo>
                  <a:lnTo>
                    <a:pt x="17" y="74"/>
                  </a:lnTo>
                  <a:lnTo>
                    <a:pt x="12" y="66"/>
                  </a:lnTo>
                  <a:lnTo>
                    <a:pt x="6" y="53"/>
                  </a:lnTo>
                  <a:lnTo>
                    <a:pt x="2" y="40"/>
                  </a:lnTo>
                  <a:lnTo>
                    <a:pt x="0" y="27"/>
                  </a:lnTo>
                  <a:lnTo>
                    <a:pt x="2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2" name="Freeform 165"/>
            <p:cNvSpPr>
              <a:spLocks/>
            </p:cNvSpPr>
            <p:nvPr/>
          </p:nvSpPr>
          <p:spPr bwMode="auto">
            <a:xfrm>
              <a:off x="3418" y="1166"/>
              <a:ext cx="45" cy="20"/>
            </a:xfrm>
            <a:custGeom>
              <a:avLst/>
              <a:gdLst>
                <a:gd name="T0" fmla="*/ 0 w 45"/>
                <a:gd name="T1" fmla="*/ 0 h 20"/>
                <a:gd name="T2" fmla="*/ 2 w 45"/>
                <a:gd name="T3" fmla="*/ 3 h 20"/>
                <a:gd name="T4" fmla="*/ 7 w 45"/>
                <a:gd name="T5" fmla="*/ 6 h 20"/>
                <a:gd name="T6" fmla="*/ 13 w 45"/>
                <a:gd name="T7" fmla="*/ 10 h 20"/>
                <a:gd name="T8" fmla="*/ 20 w 45"/>
                <a:gd name="T9" fmla="*/ 12 h 20"/>
                <a:gd name="T10" fmla="*/ 22 w 45"/>
                <a:gd name="T11" fmla="*/ 9 h 20"/>
                <a:gd name="T12" fmla="*/ 28 w 45"/>
                <a:gd name="T13" fmla="*/ 6 h 20"/>
                <a:gd name="T14" fmla="*/ 36 w 45"/>
                <a:gd name="T15" fmla="*/ 4 h 20"/>
                <a:gd name="T16" fmla="*/ 42 w 45"/>
                <a:gd name="T17" fmla="*/ 6 h 20"/>
                <a:gd name="T18" fmla="*/ 43 w 45"/>
                <a:gd name="T19" fmla="*/ 7 h 20"/>
                <a:gd name="T20" fmla="*/ 45 w 45"/>
                <a:gd name="T21" fmla="*/ 9 h 20"/>
                <a:gd name="T22" fmla="*/ 45 w 45"/>
                <a:gd name="T23" fmla="*/ 12 h 20"/>
                <a:gd name="T24" fmla="*/ 40 w 45"/>
                <a:gd name="T25" fmla="*/ 14 h 20"/>
                <a:gd name="T26" fmla="*/ 38 w 45"/>
                <a:gd name="T27" fmla="*/ 14 h 20"/>
                <a:gd name="T28" fmla="*/ 33 w 45"/>
                <a:gd name="T29" fmla="*/ 15 h 20"/>
                <a:gd name="T30" fmla="*/ 28 w 45"/>
                <a:gd name="T31" fmla="*/ 17 h 20"/>
                <a:gd name="T32" fmla="*/ 23 w 45"/>
                <a:gd name="T33" fmla="*/ 19 h 20"/>
                <a:gd name="T34" fmla="*/ 22 w 45"/>
                <a:gd name="T35" fmla="*/ 19 h 20"/>
                <a:gd name="T36" fmla="*/ 19 w 45"/>
                <a:gd name="T37" fmla="*/ 20 h 20"/>
                <a:gd name="T38" fmla="*/ 16 w 45"/>
                <a:gd name="T39" fmla="*/ 19 h 20"/>
                <a:gd name="T40" fmla="*/ 11 w 45"/>
                <a:gd name="T41" fmla="*/ 15 h 20"/>
                <a:gd name="T42" fmla="*/ 9 w 45"/>
                <a:gd name="T43" fmla="*/ 14 h 20"/>
                <a:gd name="T44" fmla="*/ 6 w 45"/>
                <a:gd name="T45" fmla="*/ 10 h 20"/>
                <a:gd name="T46" fmla="*/ 1 w 45"/>
                <a:gd name="T47" fmla="*/ 6 h 20"/>
                <a:gd name="T48" fmla="*/ 0 w 45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20"/>
                <a:gd name="T77" fmla="*/ 45 w 45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20">
                  <a:moveTo>
                    <a:pt x="0" y="0"/>
                  </a:moveTo>
                  <a:lnTo>
                    <a:pt x="2" y="3"/>
                  </a:lnTo>
                  <a:lnTo>
                    <a:pt x="7" y="6"/>
                  </a:lnTo>
                  <a:lnTo>
                    <a:pt x="13" y="10"/>
                  </a:lnTo>
                  <a:lnTo>
                    <a:pt x="20" y="12"/>
                  </a:lnTo>
                  <a:lnTo>
                    <a:pt x="22" y="9"/>
                  </a:lnTo>
                  <a:lnTo>
                    <a:pt x="28" y="6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19" y="20"/>
                  </a:lnTo>
                  <a:lnTo>
                    <a:pt x="16" y="19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3" name="Freeform 166"/>
            <p:cNvSpPr>
              <a:spLocks/>
            </p:cNvSpPr>
            <p:nvPr/>
          </p:nvSpPr>
          <p:spPr bwMode="auto">
            <a:xfrm>
              <a:off x="3429" y="1096"/>
              <a:ext cx="6" cy="24"/>
            </a:xfrm>
            <a:custGeom>
              <a:avLst/>
              <a:gdLst>
                <a:gd name="T0" fmla="*/ 0 w 6"/>
                <a:gd name="T1" fmla="*/ 0 h 24"/>
                <a:gd name="T2" fmla="*/ 1 w 6"/>
                <a:gd name="T3" fmla="*/ 2 h 24"/>
                <a:gd name="T4" fmla="*/ 5 w 6"/>
                <a:gd name="T5" fmla="*/ 5 h 24"/>
                <a:gd name="T6" fmla="*/ 6 w 6"/>
                <a:gd name="T7" fmla="*/ 12 h 24"/>
                <a:gd name="T8" fmla="*/ 2 w 6"/>
                <a:gd name="T9" fmla="*/ 24 h 24"/>
                <a:gd name="T10" fmla="*/ 4 w 6"/>
                <a:gd name="T11" fmla="*/ 20 h 24"/>
                <a:gd name="T12" fmla="*/ 4 w 6"/>
                <a:gd name="T13" fmla="*/ 14 h 24"/>
                <a:gd name="T14" fmla="*/ 4 w 6"/>
                <a:gd name="T15" fmla="*/ 6 h 24"/>
                <a:gd name="T16" fmla="*/ 0 w 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0" y="0"/>
                  </a:moveTo>
                  <a:lnTo>
                    <a:pt x="1" y="2"/>
                  </a:lnTo>
                  <a:lnTo>
                    <a:pt x="5" y="5"/>
                  </a:lnTo>
                  <a:lnTo>
                    <a:pt x="6" y="12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4" name="Freeform 167"/>
            <p:cNvSpPr>
              <a:spLocks/>
            </p:cNvSpPr>
            <p:nvPr/>
          </p:nvSpPr>
          <p:spPr bwMode="auto">
            <a:xfrm>
              <a:off x="3425" y="1221"/>
              <a:ext cx="40" cy="11"/>
            </a:xfrm>
            <a:custGeom>
              <a:avLst/>
              <a:gdLst>
                <a:gd name="T0" fmla="*/ 40 w 40"/>
                <a:gd name="T1" fmla="*/ 0 h 11"/>
                <a:gd name="T2" fmla="*/ 39 w 40"/>
                <a:gd name="T3" fmla="*/ 0 h 11"/>
                <a:gd name="T4" fmla="*/ 35 w 40"/>
                <a:gd name="T5" fmla="*/ 1 h 11"/>
                <a:gd name="T6" fmla="*/ 31 w 40"/>
                <a:gd name="T7" fmla="*/ 2 h 11"/>
                <a:gd name="T8" fmla="*/ 25 w 40"/>
                <a:gd name="T9" fmla="*/ 3 h 11"/>
                <a:gd name="T10" fmla="*/ 19 w 40"/>
                <a:gd name="T11" fmla="*/ 4 h 11"/>
                <a:gd name="T12" fmla="*/ 12 w 40"/>
                <a:gd name="T13" fmla="*/ 4 h 11"/>
                <a:gd name="T14" fmla="*/ 5 w 40"/>
                <a:gd name="T15" fmla="*/ 3 h 11"/>
                <a:gd name="T16" fmla="*/ 0 w 40"/>
                <a:gd name="T17" fmla="*/ 1 h 11"/>
                <a:gd name="T18" fmla="*/ 1 w 40"/>
                <a:gd name="T19" fmla="*/ 2 h 11"/>
                <a:gd name="T20" fmla="*/ 3 w 40"/>
                <a:gd name="T21" fmla="*/ 4 h 11"/>
                <a:gd name="T22" fmla="*/ 6 w 40"/>
                <a:gd name="T23" fmla="*/ 7 h 11"/>
                <a:gd name="T24" fmla="*/ 12 w 40"/>
                <a:gd name="T25" fmla="*/ 10 h 11"/>
                <a:gd name="T26" fmla="*/ 18 w 40"/>
                <a:gd name="T27" fmla="*/ 11 h 11"/>
                <a:gd name="T28" fmla="*/ 24 w 40"/>
                <a:gd name="T29" fmla="*/ 10 h 11"/>
                <a:gd name="T30" fmla="*/ 32 w 40"/>
                <a:gd name="T31" fmla="*/ 7 h 11"/>
                <a:gd name="T32" fmla="*/ 40 w 40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1"/>
                <a:gd name="T53" fmla="*/ 40 w 40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1">
                  <a:moveTo>
                    <a:pt x="40" y="0"/>
                  </a:moveTo>
                  <a:lnTo>
                    <a:pt x="39" y="0"/>
                  </a:lnTo>
                  <a:lnTo>
                    <a:pt x="35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5" y="3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6" y="7"/>
                  </a:lnTo>
                  <a:lnTo>
                    <a:pt x="12" y="10"/>
                  </a:lnTo>
                  <a:lnTo>
                    <a:pt x="18" y="11"/>
                  </a:lnTo>
                  <a:lnTo>
                    <a:pt x="24" y="10"/>
                  </a:lnTo>
                  <a:lnTo>
                    <a:pt x="32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5" name="Freeform 168"/>
            <p:cNvSpPr>
              <a:spLocks/>
            </p:cNvSpPr>
            <p:nvPr/>
          </p:nvSpPr>
          <p:spPr bwMode="auto">
            <a:xfrm>
              <a:off x="3373" y="1055"/>
              <a:ext cx="48" cy="30"/>
            </a:xfrm>
            <a:custGeom>
              <a:avLst/>
              <a:gdLst>
                <a:gd name="T0" fmla="*/ 48 w 48"/>
                <a:gd name="T1" fmla="*/ 30 h 30"/>
                <a:gd name="T2" fmla="*/ 47 w 48"/>
                <a:gd name="T3" fmla="*/ 28 h 30"/>
                <a:gd name="T4" fmla="*/ 44 w 48"/>
                <a:gd name="T5" fmla="*/ 23 h 30"/>
                <a:gd name="T6" fmla="*/ 40 w 48"/>
                <a:gd name="T7" fmla="*/ 15 h 30"/>
                <a:gd name="T8" fmla="*/ 33 w 48"/>
                <a:gd name="T9" fmla="*/ 7 h 30"/>
                <a:gd name="T10" fmla="*/ 26 w 48"/>
                <a:gd name="T11" fmla="*/ 1 h 30"/>
                <a:gd name="T12" fmla="*/ 17 w 48"/>
                <a:gd name="T13" fmla="*/ 0 h 30"/>
                <a:gd name="T14" fmla="*/ 8 w 48"/>
                <a:gd name="T15" fmla="*/ 5 h 30"/>
                <a:gd name="T16" fmla="*/ 0 w 48"/>
                <a:gd name="T17" fmla="*/ 16 h 30"/>
                <a:gd name="T18" fmla="*/ 1 w 48"/>
                <a:gd name="T19" fmla="*/ 15 h 30"/>
                <a:gd name="T20" fmla="*/ 4 w 48"/>
                <a:gd name="T21" fmla="*/ 14 h 30"/>
                <a:gd name="T22" fmla="*/ 8 w 48"/>
                <a:gd name="T23" fmla="*/ 11 h 30"/>
                <a:gd name="T24" fmla="*/ 15 w 48"/>
                <a:gd name="T25" fmla="*/ 9 h 30"/>
                <a:gd name="T26" fmla="*/ 23 w 48"/>
                <a:gd name="T27" fmla="*/ 10 h 30"/>
                <a:gd name="T28" fmla="*/ 31 w 48"/>
                <a:gd name="T29" fmla="*/ 13 h 30"/>
                <a:gd name="T30" fmla="*/ 40 w 48"/>
                <a:gd name="T31" fmla="*/ 19 h 30"/>
                <a:gd name="T32" fmla="*/ 48 w 4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48" y="30"/>
                  </a:moveTo>
                  <a:lnTo>
                    <a:pt x="47" y="28"/>
                  </a:lnTo>
                  <a:lnTo>
                    <a:pt x="44" y="23"/>
                  </a:lnTo>
                  <a:lnTo>
                    <a:pt x="40" y="15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17" y="0"/>
                  </a:lnTo>
                  <a:lnTo>
                    <a:pt x="8" y="5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23" y="10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6" name="Freeform 169"/>
            <p:cNvSpPr>
              <a:spLocks/>
            </p:cNvSpPr>
            <p:nvPr/>
          </p:nvSpPr>
          <p:spPr bwMode="auto">
            <a:xfrm>
              <a:off x="3419" y="1196"/>
              <a:ext cx="55" cy="13"/>
            </a:xfrm>
            <a:custGeom>
              <a:avLst/>
              <a:gdLst>
                <a:gd name="T0" fmla="*/ 12 w 55"/>
                <a:gd name="T1" fmla="*/ 3 h 13"/>
                <a:gd name="T2" fmla="*/ 14 w 55"/>
                <a:gd name="T3" fmla="*/ 4 h 13"/>
                <a:gd name="T4" fmla="*/ 17 w 55"/>
                <a:gd name="T5" fmla="*/ 5 h 13"/>
                <a:gd name="T6" fmla="*/ 21 w 55"/>
                <a:gd name="T7" fmla="*/ 5 h 13"/>
                <a:gd name="T8" fmla="*/ 28 w 55"/>
                <a:gd name="T9" fmla="*/ 3 h 13"/>
                <a:gd name="T10" fmla="*/ 30 w 55"/>
                <a:gd name="T11" fmla="*/ 5 h 13"/>
                <a:gd name="T12" fmla="*/ 37 w 55"/>
                <a:gd name="T13" fmla="*/ 8 h 13"/>
                <a:gd name="T14" fmla="*/ 46 w 55"/>
                <a:gd name="T15" fmla="*/ 9 h 13"/>
                <a:gd name="T16" fmla="*/ 55 w 55"/>
                <a:gd name="T17" fmla="*/ 7 h 13"/>
                <a:gd name="T18" fmla="*/ 52 w 55"/>
                <a:gd name="T19" fmla="*/ 8 h 13"/>
                <a:gd name="T20" fmla="*/ 47 w 55"/>
                <a:gd name="T21" fmla="*/ 12 h 13"/>
                <a:gd name="T22" fmla="*/ 38 w 55"/>
                <a:gd name="T23" fmla="*/ 13 h 13"/>
                <a:gd name="T24" fmla="*/ 26 w 55"/>
                <a:gd name="T25" fmla="*/ 10 h 13"/>
                <a:gd name="T26" fmla="*/ 25 w 55"/>
                <a:gd name="T27" fmla="*/ 12 h 13"/>
                <a:gd name="T28" fmla="*/ 20 w 55"/>
                <a:gd name="T29" fmla="*/ 12 h 13"/>
                <a:gd name="T30" fmla="*/ 16 w 55"/>
                <a:gd name="T31" fmla="*/ 13 h 13"/>
                <a:gd name="T32" fmla="*/ 10 w 55"/>
                <a:gd name="T33" fmla="*/ 10 h 13"/>
                <a:gd name="T34" fmla="*/ 9 w 55"/>
                <a:gd name="T35" fmla="*/ 10 h 13"/>
                <a:gd name="T36" fmla="*/ 7 w 55"/>
                <a:gd name="T37" fmla="*/ 10 h 13"/>
                <a:gd name="T38" fmla="*/ 4 w 55"/>
                <a:gd name="T39" fmla="*/ 9 h 13"/>
                <a:gd name="T40" fmla="*/ 0 w 55"/>
                <a:gd name="T41" fmla="*/ 6 h 13"/>
                <a:gd name="T42" fmla="*/ 0 w 55"/>
                <a:gd name="T43" fmla="*/ 5 h 13"/>
                <a:gd name="T44" fmla="*/ 1 w 55"/>
                <a:gd name="T45" fmla="*/ 2 h 13"/>
                <a:gd name="T46" fmla="*/ 6 w 55"/>
                <a:gd name="T47" fmla="*/ 0 h 13"/>
                <a:gd name="T48" fmla="*/ 12 w 55"/>
                <a:gd name="T49" fmla="*/ 3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13"/>
                <a:gd name="T77" fmla="*/ 55 w 55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13">
                  <a:moveTo>
                    <a:pt x="12" y="3"/>
                  </a:moveTo>
                  <a:lnTo>
                    <a:pt x="14" y="4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7" y="8"/>
                  </a:lnTo>
                  <a:lnTo>
                    <a:pt x="46" y="9"/>
                  </a:lnTo>
                  <a:lnTo>
                    <a:pt x="55" y="7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38" y="13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6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7" name="Freeform 170"/>
            <p:cNvSpPr>
              <a:spLocks/>
            </p:cNvSpPr>
            <p:nvPr/>
          </p:nvSpPr>
          <p:spPr bwMode="auto">
            <a:xfrm>
              <a:off x="3547" y="1129"/>
              <a:ext cx="34" cy="63"/>
            </a:xfrm>
            <a:custGeom>
              <a:avLst/>
              <a:gdLst>
                <a:gd name="T0" fmla="*/ 34 w 34"/>
                <a:gd name="T1" fmla="*/ 0 h 63"/>
                <a:gd name="T2" fmla="*/ 34 w 34"/>
                <a:gd name="T3" fmla="*/ 1 h 63"/>
                <a:gd name="T4" fmla="*/ 34 w 34"/>
                <a:gd name="T5" fmla="*/ 5 h 63"/>
                <a:gd name="T6" fmla="*/ 33 w 34"/>
                <a:gd name="T7" fmla="*/ 12 h 63"/>
                <a:gd name="T8" fmla="*/ 31 w 34"/>
                <a:gd name="T9" fmla="*/ 21 h 63"/>
                <a:gd name="T10" fmla="*/ 27 w 34"/>
                <a:gd name="T11" fmla="*/ 31 h 63"/>
                <a:gd name="T12" fmla="*/ 20 w 34"/>
                <a:gd name="T13" fmla="*/ 41 h 63"/>
                <a:gd name="T14" fmla="*/ 12 w 34"/>
                <a:gd name="T15" fmla="*/ 52 h 63"/>
                <a:gd name="T16" fmla="*/ 0 w 34"/>
                <a:gd name="T17" fmla="*/ 63 h 63"/>
                <a:gd name="T18" fmla="*/ 1 w 34"/>
                <a:gd name="T19" fmla="*/ 61 h 63"/>
                <a:gd name="T20" fmla="*/ 4 w 34"/>
                <a:gd name="T21" fmla="*/ 56 h 63"/>
                <a:gd name="T22" fmla="*/ 10 w 34"/>
                <a:gd name="T23" fmla="*/ 50 h 63"/>
                <a:gd name="T24" fmla="*/ 16 w 34"/>
                <a:gd name="T25" fmla="*/ 41 h 63"/>
                <a:gd name="T26" fmla="*/ 22 w 34"/>
                <a:gd name="T27" fmla="*/ 31 h 63"/>
                <a:gd name="T28" fmla="*/ 28 w 34"/>
                <a:gd name="T29" fmla="*/ 21 h 63"/>
                <a:gd name="T30" fmla="*/ 32 w 34"/>
                <a:gd name="T31" fmla="*/ 10 h 63"/>
                <a:gd name="T32" fmla="*/ 34 w 34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63"/>
                <a:gd name="T53" fmla="*/ 34 w 34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63">
                  <a:moveTo>
                    <a:pt x="34" y="0"/>
                  </a:moveTo>
                  <a:lnTo>
                    <a:pt x="34" y="1"/>
                  </a:lnTo>
                  <a:lnTo>
                    <a:pt x="34" y="5"/>
                  </a:lnTo>
                  <a:lnTo>
                    <a:pt x="33" y="12"/>
                  </a:lnTo>
                  <a:lnTo>
                    <a:pt x="31" y="21"/>
                  </a:lnTo>
                  <a:lnTo>
                    <a:pt x="27" y="31"/>
                  </a:lnTo>
                  <a:lnTo>
                    <a:pt x="20" y="41"/>
                  </a:lnTo>
                  <a:lnTo>
                    <a:pt x="12" y="52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4" y="56"/>
                  </a:lnTo>
                  <a:lnTo>
                    <a:pt x="10" y="50"/>
                  </a:lnTo>
                  <a:lnTo>
                    <a:pt x="16" y="41"/>
                  </a:lnTo>
                  <a:lnTo>
                    <a:pt x="22" y="31"/>
                  </a:lnTo>
                  <a:lnTo>
                    <a:pt x="28" y="21"/>
                  </a:lnTo>
                  <a:lnTo>
                    <a:pt x="32" y="1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8" name="Freeform 171"/>
            <p:cNvSpPr>
              <a:spLocks/>
            </p:cNvSpPr>
            <p:nvPr/>
          </p:nvSpPr>
          <p:spPr bwMode="auto">
            <a:xfrm>
              <a:off x="3385" y="1092"/>
              <a:ext cx="34" cy="22"/>
            </a:xfrm>
            <a:custGeom>
              <a:avLst/>
              <a:gdLst>
                <a:gd name="T0" fmla="*/ 0 w 34"/>
                <a:gd name="T1" fmla="*/ 8 h 22"/>
                <a:gd name="T2" fmla="*/ 1 w 34"/>
                <a:gd name="T3" fmla="*/ 8 h 22"/>
                <a:gd name="T4" fmla="*/ 5 w 34"/>
                <a:gd name="T5" fmla="*/ 7 h 22"/>
                <a:gd name="T6" fmla="*/ 10 w 34"/>
                <a:gd name="T7" fmla="*/ 6 h 22"/>
                <a:gd name="T8" fmla="*/ 16 w 34"/>
                <a:gd name="T9" fmla="*/ 4 h 22"/>
                <a:gd name="T10" fmla="*/ 22 w 34"/>
                <a:gd name="T11" fmla="*/ 6 h 22"/>
                <a:gd name="T12" fmla="*/ 28 w 34"/>
                <a:gd name="T13" fmla="*/ 8 h 22"/>
                <a:gd name="T14" fmla="*/ 32 w 34"/>
                <a:gd name="T15" fmla="*/ 13 h 22"/>
                <a:gd name="T16" fmla="*/ 34 w 34"/>
                <a:gd name="T17" fmla="*/ 22 h 22"/>
                <a:gd name="T18" fmla="*/ 34 w 34"/>
                <a:gd name="T19" fmla="*/ 21 h 22"/>
                <a:gd name="T20" fmla="*/ 34 w 34"/>
                <a:gd name="T21" fmla="*/ 17 h 22"/>
                <a:gd name="T22" fmla="*/ 34 w 34"/>
                <a:gd name="T23" fmla="*/ 11 h 22"/>
                <a:gd name="T24" fmla="*/ 32 w 34"/>
                <a:gd name="T25" fmla="*/ 7 h 22"/>
                <a:gd name="T26" fmla="*/ 29 w 34"/>
                <a:gd name="T27" fmla="*/ 2 h 22"/>
                <a:gd name="T28" fmla="*/ 22 w 34"/>
                <a:gd name="T29" fmla="*/ 0 h 22"/>
                <a:gd name="T30" fmla="*/ 13 w 34"/>
                <a:gd name="T31" fmla="*/ 2 h 22"/>
                <a:gd name="T32" fmla="*/ 0 w 34"/>
                <a:gd name="T33" fmla="*/ 8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2"/>
                <a:gd name="T53" fmla="*/ 34 w 3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2">
                  <a:moveTo>
                    <a:pt x="0" y="8"/>
                  </a:moveTo>
                  <a:lnTo>
                    <a:pt x="1" y="8"/>
                  </a:lnTo>
                  <a:lnTo>
                    <a:pt x="5" y="7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8" y="8"/>
                  </a:lnTo>
                  <a:lnTo>
                    <a:pt x="32" y="1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2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79" name="Freeform 172"/>
            <p:cNvSpPr>
              <a:spLocks/>
            </p:cNvSpPr>
            <p:nvPr/>
          </p:nvSpPr>
          <p:spPr bwMode="auto">
            <a:xfrm>
              <a:off x="3394" y="1098"/>
              <a:ext cx="16" cy="20"/>
            </a:xfrm>
            <a:custGeom>
              <a:avLst/>
              <a:gdLst>
                <a:gd name="T0" fmla="*/ 7 w 16"/>
                <a:gd name="T1" fmla="*/ 20 h 20"/>
                <a:gd name="T2" fmla="*/ 11 w 16"/>
                <a:gd name="T3" fmla="*/ 18 h 20"/>
                <a:gd name="T4" fmla="*/ 13 w 16"/>
                <a:gd name="T5" fmla="*/ 16 h 20"/>
                <a:gd name="T6" fmla="*/ 15 w 16"/>
                <a:gd name="T7" fmla="*/ 14 h 20"/>
                <a:gd name="T8" fmla="*/ 16 w 16"/>
                <a:gd name="T9" fmla="*/ 10 h 20"/>
                <a:gd name="T10" fmla="*/ 15 w 16"/>
                <a:gd name="T11" fmla="*/ 5 h 20"/>
                <a:gd name="T12" fmla="*/ 14 w 16"/>
                <a:gd name="T13" fmla="*/ 2 h 20"/>
                <a:gd name="T14" fmla="*/ 12 w 16"/>
                <a:gd name="T15" fmla="*/ 1 h 20"/>
                <a:gd name="T16" fmla="*/ 9 w 16"/>
                <a:gd name="T17" fmla="*/ 0 h 20"/>
                <a:gd name="T18" fmla="*/ 5 w 16"/>
                <a:gd name="T19" fmla="*/ 1 h 20"/>
                <a:gd name="T20" fmla="*/ 3 w 16"/>
                <a:gd name="T21" fmla="*/ 2 h 20"/>
                <a:gd name="T22" fmla="*/ 1 w 16"/>
                <a:gd name="T23" fmla="*/ 5 h 20"/>
                <a:gd name="T24" fmla="*/ 0 w 16"/>
                <a:gd name="T25" fmla="*/ 10 h 20"/>
                <a:gd name="T26" fmla="*/ 1 w 16"/>
                <a:gd name="T27" fmla="*/ 13 h 20"/>
                <a:gd name="T28" fmla="*/ 2 w 16"/>
                <a:gd name="T29" fmla="*/ 16 h 20"/>
                <a:gd name="T30" fmla="*/ 4 w 16"/>
                <a:gd name="T31" fmla="*/ 18 h 20"/>
                <a:gd name="T32" fmla="*/ 7 w 16"/>
                <a:gd name="T33" fmla="*/ 2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0"/>
                <a:gd name="T53" fmla="*/ 16 w 1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0">
                  <a:moveTo>
                    <a:pt x="7" y="20"/>
                  </a:moveTo>
                  <a:lnTo>
                    <a:pt x="11" y="18"/>
                  </a:lnTo>
                  <a:lnTo>
                    <a:pt x="13" y="16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0" name="Freeform 173"/>
            <p:cNvSpPr>
              <a:spLocks/>
            </p:cNvSpPr>
            <p:nvPr/>
          </p:nvSpPr>
          <p:spPr bwMode="auto">
            <a:xfrm>
              <a:off x="3470" y="1094"/>
              <a:ext cx="39" cy="21"/>
            </a:xfrm>
            <a:custGeom>
              <a:avLst/>
              <a:gdLst>
                <a:gd name="T0" fmla="*/ 0 w 39"/>
                <a:gd name="T1" fmla="*/ 4 h 21"/>
                <a:gd name="T2" fmla="*/ 1 w 39"/>
                <a:gd name="T3" fmla="*/ 4 h 21"/>
                <a:gd name="T4" fmla="*/ 6 w 39"/>
                <a:gd name="T5" fmla="*/ 2 h 21"/>
                <a:gd name="T6" fmla="*/ 13 w 39"/>
                <a:gd name="T7" fmla="*/ 2 h 21"/>
                <a:gd name="T8" fmla="*/ 19 w 39"/>
                <a:gd name="T9" fmla="*/ 2 h 21"/>
                <a:gd name="T10" fmla="*/ 26 w 39"/>
                <a:gd name="T11" fmla="*/ 5 h 21"/>
                <a:gd name="T12" fmla="*/ 33 w 39"/>
                <a:gd name="T13" fmla="*/ 8 h 21"/>
                <a:gd name="T14" fmla="*/ 37 w 39"/>
                <a:gd name="T15" fmla="*/ 14 h 21"/>
                <a:gd name="T16" fmla="*/ 39 w 39"/>
                <a:gd name="T17" fmla="*/ 21 h 21"/>
                <a:gd name="T18" fmla="*/ 39 w 39"/>
                <a:gd name="T19" fmla="*/ 20 h 21"/>
                <a:gd name="T20" fmla="*/ 39 w 39"/>
                <a:gd name="T21" fmla="*/ 17 h 21"/>
                <a:gd name="T22" fmla="*/ 39 w 39"/>
                <a:gd name="T23" fmla="*/ 11 h 21"/>
                <a:gd name="T24" fmla="*/ 37 w 39"/>
                <a:gd name="T25" fmla="*/ 7 h 21"/>
                <a:gd name="T26" fmla="*/ 33 w 39"/>
                <a:gd name="T27" fmla="*/ 2 h 21"/>
                <a:gd name="T28" fmla="*/ 26 w 39"/>
                <a:gd name="T29" fmla="*/ 0 h 21"/>
                <a:gd name="T30" fmla="*/ 15 w 39"/>
                <a:gd name="T31" fmla="*/ 0 h 21"/>
                <a:gd name="T32" fmla="*/ 0 w 39"/>
                <a:gd name="T33" fmla="*/ 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1"/>
                <a:gd name="T53" fmla="*/ 39 w 3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1">
                  <a:moveTo>
                    <a:pt x="0" y="4"/>
                  </a:moveTo>
                  <a:lnTo>
                    <a:pt x="1" y="4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3" y="8"/>
                  </a:lnTo>
                  <a:lnTo>
                    <a:pt x="37" y="14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7" y="7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1" name="Freeform 174"/>
            <p:cNvSpPr>
              <a:spLocks/>
            </p:cNvSpPr>
            <p:nvPr/>
          </p:nvSpPr>
          <p:spPr bwMode="auto">
            <a:xfrm>
              <a:off x="3481" y="1098"/>
              <a:ext cx="17" cy="17"/>
            </a:xfrm>
            <a:custGeom>
              <a:avLst/>
              <a:gdLst>
                <a:gd name="T0" fmla="*/ 8 w 17"/>
                <a:gd name="T1" fmla="*/ 17 h 17"/>
                <a:gd name="T2" fmla="*/ 12 w 17"/>
                <a:gd name="T3" fmla="*/ 16 h 17"/>
                <a:gd name="T4" fmla="*/ 15 w 17"/>
                <a:gd name="T5" fmla="*/ 14 h 17"/>
                <a:gd name="T6" fmla="*/ 16 w 17"/>
                <a:gd name="T7" fmla="*/ 12 h 17"/>
                <a:gd name="T8" fmla="*/ 17 w 17"/>
                <a:gd name="T9" fmla="*/ 8 h 17"/>
                <a:gd name="T10" fmla="*/ 17 w 17"/>
                <a:gd name="T11" fmla="*/ 5 h 17"/>
                <a:gd name="T12" fmla="*/ 15 w 17"/>
                <a:gd name="T13" fmla="*/ 2 h 17"/>
                <a:gd name="T14" fmla="*/ 13 w 17"/>
                <a:gd name="T15" fmla="*/ 1 h 17"/>
                <a:gd name="T16" fmla="*/ 9 w 17"/>
                <a:gd name="T17" fmla="*/ 0 h 17"/>
                <a:gd name="T18" fmla="*/ 6 w 17"/>
                <a:gd name="T19" fmla="*/ 1 h 17"/>
                <a:gd name="T20" fmla="*/ 3 w 17"/>
                <a:gd name="T21" fmla="*/ 2 h 17"/>
                <a:gd name="T22" fmla="*/ 2 w 17"/>
                <a:gd name="T23" fmla="*/ 5 h 17"/>
                <a:gd name="T24" fmla="*/ 0 w 17"/>
                <a:gd name="T25" fmla="*/ 8 h 17"/>
                <a:gd name="T26" fmla="*/ 0 w 17"/>
                <a:gd name="T27" fmla="*/ 12 h 17"/>
                <a:gd name="T28" fmla="*/ 2 w 17"/>
                <a:gd name="T29" fmla="*/ 14 h 17"/>
                <a:gd name="T30" fmla="*/ 5 w 17"/>
                <a:gd name="T31" fmla="*/ 16 h 17"/>
                <a:gd name="T32" fmla="*/ 8 w 17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8" y="17"/>
                  </a:moveTo>
                  <a:lnTo>
                    <a:pt x="12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2" name="Freeform 175"/>
            <p:cNvSpPr>
              <a:spLocks/>
            </p:cNvSpPr>
            <p:nvPr/>
          </p:nvSpPr>
          <p:spPr bwMode="auto">
            <a:xfrm>
              <a:off x="3460" y="1055"/>
              <a:ext cx="46" cy="15"/>
            </a:xfrm>
            <a:custGeom>
              <a:avLst/>
              <a:gdLst>
                <a:gd name="T0" fmla="*/ 0 w 46"/>
                <a:gd name="T1" fmla="*/ 15 h 15"/>
                <a:gd name="T2" fmla="*/ 1 w 46"/>
                <a:gd name="T3" fmla="*/ 14 h 15"/>
                <a:gd name="T4" fmla="*/ 4 w 46"/>
                <a:gd name="T5" fmla="*/ 10 h 15"/>
                <a:gd name="T6" fmla="*/ 8 w 46"/>
                <a:gd name="T7" fmla="*/ 6 h 15"/>
                <a:gd name="T8" fmla="*/ 15 w 46"/>
                <a:gd name="T9" fmla="*/ 3 h 15"/>
                <a:gd name="T10" fmla="*/ 21 w 46"/>
                <a:gd name="T11" fmla="*/ 0 h 15"/>
                <a:gd name="T12" fmla="*/ 29 w 46"/>
                <a:gd name="T13" fmla="*/ 0 h 15"/>
                <a:gd name="T14" fmla="*/ 37 w 46"/>
                <a:gd name="T15" fmla="*/ 4 h 15"/>
                <a:gd name="T16" fmla="*/ 46 w 46"/>
                <a:gd name="T17" fmla="*/ 11 h 15"/>
                <a:gd name="T18" fmla="*/ 45 w 46"/>
                <a:gd name="T19" fmla="*/ 10 h 15"/>
                <a:gd name="T20" fmla="*/ 44 w 46"/>
                <a:gd name="T21" fmla="*/ 9 h 15"/>
                <a:gd name="T22" fmla="*/ 39 w 46"/>
                <a:gd name="T23" fmla="*/ 7 h 15"/>
                <a:gd name="T24" fmla="*/ 35 w 46"/>
                <a:gd name="T25" fmla="*/ 6 h 15"/>
                <a:gd name="T26" fmla="*/ 28 w 46"/>
                <a:gd name="T27" fmla="*/ 6 h 15"/>
                <a:gd name="T28" fmla="*/ 20 w 46"/>
                <a:gd name="T29" fmla="*/ 6 h 15"/>
                <a:gd name="T30" fmla="*/ 11 w 46"/>
                <a:gd name="T31" fmla="*/ 9 h 15"/>
                <a:gd name="T32" fmla="*/ 0 w 46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5"/>
                <a:gd name="T53" fmla="*/ 46 w 46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5">
                  <a:moveTo>
                    <a:pt x="0" y="15"/>
                  </a:moveTo>
                  <a:lnTo>
                    <a:pt x="1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7" y="4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4" y="9"/>
                  </a:lnTo>
                  <a:lnTo>
                    <a:pt x="39" y="7"/>
                  </a:lnTo>
                  <a:lnTo>
                    <a:pt x="35" y="6"/>
                  </a:lnTo>
                  <a:lnTo>
                    <a:pt x="28" y="6"/>
                  </a:lnTo>
                  <a:lnTo>
                    <a:pt x="20" y="6"/>
                  </a:lnTo>
                  <a:lnTo>
                    <a:pt x="11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3" name="Freeform 176"/>
            <p:cNvSpPr>
              <a:spLocks/>
            </p:cNvSpPr>
            <p:nvPr/>
          </p:nvSpPr>
          <p:spPr bwMode="auto">
            <a:xfrm>
              <a:off x="3568" y="1174"/>
              <a:ext cx="29" cy="66"/>
            </a:xfrm>
            <a:custGeom>
              <a:avLst/>
              <a:gdLst>
                <a:gd name="T0" fmla="*/ 1 w 29"/>
                <a:gd name="T1" fmla="*/ 0 h 66"/>
                <a:gd name="T2" fmla="*/ 1 w 29"/>
                <a:gd name="T3" fmla="*/ 2 h 66"/>
                <a:gd name="T4" fmla="*/ 0 w 29"/>
                <a:gd name="T5" fmla="*/ 9 h 66"/>
                <a:gd name="T6" fmla="*/ 0 w 29"/>
                <a:gd name="T7" fmla="*/ 18 h 66"/>
                <a:gd name="T8" fmla="*/ 1 w 29"/>
                <a:gd name="T9" fmla="*/ 29 h 66"/>
                <a:gd name="T10" fmla="*/ 3 w 29"/>
                <a:gd name="T11" fmla="*/ 40 h 66"/>
                <a:gd name="T12" fmla="*/ 9 w 29"/>
                <a:gd name="T13" fmla="*/ 51 h 66"/>
                <a:gd name="T14" fmla="*/ 17 w 29"/>
                <a:gd name="T15" fmla="*/ 60 h 66"/>
                <a:gd name="T16" fmla="*/ 29 w 29"/>
                <a:gd name="T17" fmla="*/ 66 h 66"/>
                <a:gd name="T18" fmla="*/ 25 w 29"/>
                <a:gd name="T19" fmla="*/ 60 h 66"/>
                <a:gd name="T20" fmla="*/ 13 w 29"/>
                <a:gd name="T21" fmla="*/ 45 h 66"/>
                <a:gd name="T22" fmla="*/ 5 w 29"/>
                <a:gd name="T23" fmla="*/ 24 h 66"/>
                <a:gd name="T24" fmla="*/ 1 w 29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66"/>
                <a:gd name="T41" fmla="*/ 29 w 29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66">
                  <a:moveTo>
                    <a:pt x="1" y="0"/>
                  </a:moveTo>
                  <a:lnTo>
                    <a:pt x="1" y="2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29"/>
                  </a:lnTo>
                  <a:lnTo>
                    <a:pt x="3" y="40"/>
                  </a:lnTo>
                  <a:lnTo>
                    <a:pt x="9" y="51"/>
                  </a:lnTo>
                  <a:lnTo>
                    <a:pt x="17" y="60"/>
                  </a:lnTo>
                  <a:lnTo>
                    <a:pt x="29" y="66"/>
                  </a:lnTo>
                  <a:lnTo>
                    <a:pt x="25" y="60"/>
                  </a:lnTo>
                  <a:lnTo>
                    <a:pt x="13" y="45"/>
                  </a:lnTo>
                  <a:lnTo>
                    <a:pt x="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4" name="Freeform 177"/>
            <p:cNvSpPr>
              <a:spLocks/>
            </p:cNvSpPr>
            <p:nvPr/>
          </p:nvSpPr>
          <p:spPr bwMode="auto">
            <a:xfrm>
              <a:off x="3448" y="1266"/>
              <a:ext cx="21" cy="37"/>
            </a:xfrm>
            <a:custGeom>
              <a:avLst/>
              <a:gdLst>
                <a:gd name="T0" fmla="*/ 6 w 21"/>
                <a:gd name="T1" fmla="*/ 0 h 37"/>
                <a:gd name="T2" fmla="*/ 7 w 21"/>
                <a:gd name="T3" fmla="*/ 2 h 37"/>
                <a:gd name="T4" fmla="*/ 11 w 21"/>
                <a:gd name="T5" fmla="*/ 5 h 37"/>
                <a:gd name="T6" fmla="*/ 16 w 21"/>
                <a:gd name="T7" fmla="*/ 9 h 37"/>
                <a:gd name="T8" fmla="*/ 19 w 21"/>
                <a:gd name="T9" fmla="*/ 14 h 37"/>
                <a:gd name="T10" fmla="*/ 21 w 21"/>
                <a:gd name="T11" fmla="*/ 20 h 37"/>
                <a:gd name="T12" fmla="*/ 19 w 21"/>
                <a:gd name="T13" fmla="*/ 26 h 37"/>
                <a:gd name="T14" fmla="*/ 12 w 21"/>
                <a:gd name="T15" fmla="*/ 32 h 37"/>
                <a:gd name="T16" fmla="*/ 0 w 21"/>
                <a:gd name="T17" fmla="*/ 37 h 37"/>
                <a:gd name="T18" fmla="*/ 3 w 21"/>
                <a:gd name="T19" fmla="*/ 35 h 37"/>
                <a:gd name="T20" fmla="*/ 9 w 21"/>
                <a:gd name="T21" fmla="*/ 28 h 37"/>
                <a:gd name="T22" fmla="*/ 12 w 21"/>
                <a:gd name="T23" fmla="*/ 16 h 37"/>
                <a:gd name="T24" fmla="*/ 6 w 2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37"/>
                <a:gd name="T41" fmla="*/ 21 w 21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37">
                  <a:moveTo>
                    <a:pt x="6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6" y="9"/>
                  </a:lnTo>
                  <a:lnTo>
                    <a:pt x="19" y="14"/>
                  </a:lnTo>
                  <a:lnTo>
                    <a:pt x="21" y="20"/>
                  </a:lnTo>
                  <a:lnTo>
                    <a:pt x="19" y="26"/>
                  </a:lnTo>
                  <a:lnTo>
                    <a:pt x="12" y="32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2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5" name="Freeform 178"/>
            <p:cNvSpPr>
              <a:spLocks/>
            </p:cNvSpPr>
            <p:nvPr/>
          </p:nvSpPr>
          <p:spPr bwMode="auto">
            <a:xfrm>
              <a:off x="3424" y="1272"/>
              <a:ext cx="17" cy="43"/>
            </a:xfrm>
            <a:custGeom>
              <a:avLst/>
              <a:gdLst>
                <a:gd name="T0" fmla="*/ 16 w 17"/>
                <a:gd name="T1" fmla="*/ 0 h 43"/>
                <a:gd name="T2" fmla="*/ 15 w 17"/>
                <a:gd name="T3" fmla="*/ 1 h 43"/>
                <a:gd name="T4" fmla="*/ 11 w 17"/>
                <a:gd name="T5" fmla="*/ 4 h 43"/>
                <a:gd name="T6" fmla="*/ 6 w 17"/>
                <a:gd name="T7" fmla="*/ 9 h 43"/>
                <a:gd name="T8" fmla="*/ 2 w 17"/>
                <a:gd name="T9" fmla="*/ 14 h 43"/>
                <a:gd name="T10" fmla="*/ 0 w 17"/>
                <a:gd name="T11" fmla="*/ 22 h 43"/>
                <a:gd name="T12" fmla="*/ 1 w 17"/>
                <a:gd name="T13" fmla="*/ 29 h 43"/>
                <a:gd name="T14" fmla="*/ 6 w 17"/>
                <a:gd name="T15" fmla="*/ 37 h 43"/>
                <a:gd name="T16" fmla="*/ 17 w 17"/>
                <a:gd name="T17" fmla="*/ 43 h 43"/>
                <a:gd name="T18" fmla="*/ 14 w 17"/>
                <a:gd name="T19" fmla="*/ 38 h 43"/>
                <a:gd name="T20" fmla="*/ 9 w 17"/>
                <a:gd name="T21" fmla="*/ 26 h 43"/>
                <a:gd name="T22" fmla="*/ 7 w 17"/>
                <a:gd name="T23" fmla="*/ 11 h 43"/>
                <a:gd name="T24" fmla="*/ 16 w 17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3"/>
                <a:gd name="T41" fmla="*/ 17 w 17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3">
                  <a:moveTo>
                    <a:pt x="16" y="0"/>
                  </a:moveTo>
                  <a:lnTo>
                    <a:pt x="15" y="1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6" y="37"/>
                  </a:lnTo>
                  <a:lnTo>
                    <a:pt x="17" y="43"/>
                  </a:lnTo>
                  <a:lnTo>
                    <a:pt x="14" y="38"/>
                  </a:lnTo>
                  <a:lnTo>
                    <a:pt x="9" y="26"/>
                  </a:lnTo>
                  <a:lnTo>
                    <a:pt x="7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6" name="Freeform 179"/>
            <p:cNvSpPr>
              <a:spLocks/>
            </p:cNvSpPr>
            <p:nvPr/>
          </p:nvSpPr>
          <p:spPr bwMode="auto">
            <a:xfrm>
              <a:off x="3279" y="1279"/>
              <a:ext cx="147" cy="246"/>
            </a:xfrm>
            <a:custGeom>
              <a:avLst/>
              <a:gdLst>
                <a:gd name="T0" fmla="*/ 0 w 147"/>
                <a:gd name="T1" fmla="*/ 246 h 246"/>
                <a:gd name="T2" fmla="*/ 5 w 147"/>
                <a:gd name="T3" fmla="*/ 235 h 246"/>
                <a:gd name="T4" fmla="*/ 15 w 147"/>
                <a:gd name="T5" fmla="*/ 210 h 246"/>
                <a:gd name="T6" fmla="*/ 26 w 147"/>
                <a:gd name="T7" fmla="*/ 174 h 246"/>
                <a:gd name="T8" fmla="*/ 32 w 147"/>
                <a:gd name="T9" fmla="*/ 140 h 246"/>
                <a:gd name="T10" fmla="*/ 32 w 147"/>
                <a:gd name="T11" fmla="*/ 134 h 246"/>
                <a:gd name="T12" fmla="*/ 32 w 147"/>
                <a:gd name="T13" fmla="*/ 118 h 246"/>
                <a:gd name="T14" fmla="*/ 36 w 147"/>
                <a:gd name="T15" fmla="*/ 95 h 246"/>
                <a:gd name="T16" fmla="*/ 44 w 147"/>
                <a:gd name="T17" fmla="*/ 69 h 246"/>
                <a:gd name="T18" fmla="*/ 57 w 147"/>
                <a:gd name="T19" fmla="*/ 43 h 246"/>
                <a:gd name="T20" fmla="*/ 77 w 147"/>
                <a:gd name="T21" fmla="*/ 21 h 246"/>
                <a:gd name="T22" fmla="*/ 107 w 147"/>
                <a:gd name="T23" fmla="*/ 5 h 246"/>
                <a:gd name="T24" fmla="*/ 147 w 147"/>
                <a:gd name="T25" fmla="*/ 0 h 246"/>
                <a:gd name="T26" fmla="*/ 142 w 147"/>
                <a:gd name="T27" fmla="*/ 1 h 246"/>
                <a:gd name="T28" fmla="*/ 132 w 147"/>
                <a:gd name="T29" fmla="*/ 3 h 246"/>
                <a:gd name="T30" fmla="*/ 118 w 147"/>
                <a:gd name="T31" fmla="*/ 9 h 246"/>
                <a:gd name="T32" fmla="*/ 100 w 147"/>
                <a:gd name="T33" fmla="*/ 17 h 246"/>
                <a:gd name="T34" fmla="*/ 82 w 147"/>
                <a:gd name="T35" fmla="*/ 33 h 246"/>
                <a:gd name="T36" fmla="*/ 66 w 147"/>
                <a:gd name="T37" fmla="*/ 54 h 246"/>
                <a:gd name="T38" fmla="*/ 52 w 147"/>
                <a:gd name="T39" fmla="*/ 84 h 246"/>
                <a:gd name="T40" fmla="*/ 45 w 147"/>
                <a:gd name="T41" fmla="*/ 122 h 246"/>
                <a:gd name="T42" fmla="*/ 45 w 147"/>
                <a:gd name="T43" fmla="*/ 126 h 246"/>
                <a:gd name="T44" fmla="*/ 44 w 147"/>
                <a:gd name="T45" fmla="*/ 136 h 246"/>
                <a:gd name="T46" fmla="*/ 41 w 147"/>
                <a:gd name="T47" fmla="*/ 152 h 246"/>
                <a:gd name="T48" fmla="*/ 37 w 147"/>
                <a:gd name="T49" fmla="*/ 171 h 246"/>
                <a:gd name="T50" fmla="*/ 31 w 147"/>
                <a:gd name="T51" fmla="*/ 192 h 246"/>
                <a:gd name="T52" fmla="*/ 24 w 147"/>
                <a:gd name="T53" fmla="*/ 212 h 246"/>
                <a:gd name="T54" fmla="*/ 14 w 147"/>
                <a:gd name="T55" fmla="*/ 231 h 246"/>
                <a:gd name="T56" fmla="*/ 0 w 147"/>
                <a:gd name="T57" fmla="*/ 246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"/>
                <a:gd name="T88" fmla="*/ 0 h 246"/>
                <a:gd name="T89" fmla="*/ 147 w 147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" h="246">
                  <a:moveTo>
                    <a:pt x="0" y="246"/>
                  </a:moveTo>
                  <a:lnTo>
                    <a:pt x="5" y="235"/>
                  </a:lnTo>
                  <a:lnTo>
                    <a:pt x="15" y="210"/>
                  </a:lnTo>
                  <a:lnTo>
                    <a:pt x="26" y="174"/>
                  </a:lnTo>
                  <a:lnTo>
                    <a:pt x="32" y="140"/>
                  </a:lnTo>
                  <a:lnTo>
                    <a:pt x="32" y="134"/>
                  </a:lnTo>
                  <a:lnTo>
                    <a:pt x="32" y="118"/>
                  </a:lnTo>
                  <a:lnTo>
                    <a:pt x="36" y="95"/>
                  </a:lnTo>
                  <a:lnTo>
                    <a:pt x="44" y="69"/>
                  </a:lnTo>
                  <a:lnTo>
                    <a:pt x="57" y="43"/>
                  </a:lnTo>
                  <a:lnTo>
                    <a:pt x="77" y="21"/>
                  </a:lnTo>
                  <a:lnTo>
                    <a:pt x="107" y="5"/>
                  </a:lnTo>
                  <a:lnTo>
                    <a:pt x="147" y="0"/>
                  </a:lnTo>
                  <a:lnTo>
                    <a:pt x="142" y="1"/>
                  </a:lnTo>
                  <a:lnTo>
                    <a:pt x="132" y="3"/>
                  </a:lnTo>
                  <a:lnTo>
                    <a:pt x="118" y="9"/>
                  </a:lnTo>
                  <a:lnTo>
                    <a:pt x="100" y="17"/>
                  </a:lnTo>
                  <a:lnTo>
                    <a:pt x="82" y="33"/>
                  </a:lnTo>
                  <a:lnTo>
                    <a:pt x="66" y="54"/>
                  </a:lnTo>
                  <a:lnTo>
                    <a:pt x="52" y="84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4" y="136"/>
                  </a:lnTo>
                  <a:lnTo>
                    <a:pt x="41" y="152"/>
                  </a:lnTo>
                  <a:lnTo>
                    <a:pt x="37" y="171"/>
                  </a:lnTo>
                  <a:lnTo>
                    <a:pt x="31" y="192"/>
                  </a:lnTo>
                  <a:lnTo>
                    <a:pt x="24" y="212"/>
                  </a:lnTo>
                  <a:lnTo>
                    <a:pt x="14" y="231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7" name="Freeform 180"/>
            <p:cNvSpPr>
              <a:spLocks/>
            </p:cNvSpPr>
            <p:nvPr/>
          </p:nvSpPr>
          <p:spPr bwMode="auto">
            <a:xfrm>
              <a:off x="3657" y="1259"/>
              <a:ext cx="104" cy="269"/>
            </a:xfrm>
            <a:custGeom>
              <a:avLst/>
              <a:gdLst>
                <a:gd name="T0" fmla="*/ 82 w 104"/>
                <a:gd name="T1" fmla="*/ 269 h 269"/>
                <a:gd name="T2" fmla="*/ 85 w 104"/>
                <a:gd name="T3" fmla="*/ 258 h 269"/>
                <a:gd name="T4" fmla="*/ 93 w 104"/>
                <a:gd name="T5" fmla="*/ 226 h 269"/>
                <a:gd name="T6" fmla="*/ 101 w 104"/>
                <a:gd name="T7" fmla="*/ 184 h 269"/>
                <a:gd name="T8" fmla="*/ 104 w 104"/>
                <a:gd name="T9" fmla="*/ 134 h 269"/>
                <a:gd name="T10" fmla="*/ 100 w 104"/>
                <a:gd name="T11" fmla="*/ 85 h 269"/>
                <a:gd name="T12" fmla="*/ 84 w 104"/>
                <a:gd name="T13" fmla="*/ 42 h 269"/>
                <a:gd name="T14" fmla="*/ 52 w 104"/>
                <a:gd name="T15" fmla="*/ 12 h 269"/>
                <a:gd name="T16" fmla="*/ 0 w 104"/>
                <a:gd name="T17" fmla="*/ 0 h 269"/>
                <a:gd name="T18" fmla="*/ 5 w 104"/>
                <a:gd name="T19" fmla="*/ 1 h 269"/>
                <a:gd name="T20" fmla="*/ 21 w 104"/>
                <a:gd name="T21" fmla="*/ 4 h 269"/>
                <a:gd name="T22" fmla="*/ 41 w 104"/>
                <a:gd name="T23" fmla="*/ 15 h 269"/>
                <a:gd name="T24" fmla="*/ 63 w 104"/>
                <a:gd name="T25" fmla="*/ 35 h 269"/>
                <a:gd name="T26" fmla="*/ 81 w 104"/>
                <a:gd name="T27" fmla="*/ 67 h 269"/>
                <a:gd name="T28" fmla="*/ 93 w 104"/>
                <a:gd name="T29" fmla="*/ 115 h 269"/>
                <a:gd name="T30" fmla="*/ 95 w 104"/>
                <a:gd name="T31" fmla="*/ 182 h 269"/>
                <a:gd name="T32" fmla="*/ 82 w 104"/>
                <a:gd name="T33" fmla="*/ 269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269"/>
                <a:gd name="T53" fmla="*/ 104 w 104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269">
                  <a:moveTo>
                    <a:pt x="82" y="269"/>
                  </a:moveTo>
                  <a:lnTo>
                    <a:pt x="85" y="258"/>
                  </a:lnTo>
                  <a:lnTo>
                    <a:pt x="93" y="226"/>
                  </a:lnTo>
                  <a:lnTo>
                    <a:pt x="101" y="184"/>
                  </a:lnTo>
                  <a:lnTo>
                    <a:pt x="104" y="134"/>
                  </a:lnTo>
                  <a:lnTo>
                    <a:pt x="100" y="85"/>
                  </a:lnTo>
                  <a:lnTo>
                    <a:pt x="84" y="42"/>
                  </a:lnTo>
                  <a:lnTo>
                    <a:pt x="52" y="12"/>
                  </a:lnTo>
                  <a:lnTo>
                    <a:pt x="0" y="0"/>
                  </a:lnTo>
                  <a:lnTo>
                    <a:pt x="5" y="1"/>
                  </a:lnTo>
                  <a:lnTo>
                    <a:pt x="21" y="4"/>
                  </a:lnTo>
                  <a:lnTo>
                    <a:pt x="41" y="15"/>
                  </a:lnTo>
                  <a:lnTo>
                    <a:pt x="63" y="35"/>
                  </a:lnTo>
                  <a:lnTo>
                    <a:pt x="81" y="67"/>
                  </a:lnTo>
                  <a:lnTo>
                    <a:pt x="93" y="115"/>
                  </a:lnTo>
                  <a:lnTo>
                    <a:pt x="95" y="182"/>
                  </a:lnTo>
                  <a:lnTo>
                    <a:pt x="82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8" name="Freeform 181"/>
            <p:cNvSpPr>
              <a:spLocks/>
            </p:cNvSpPr>
            <p:nvPr/>
          </p:nvSpPr>
          <p:spPr bwMode="auto">
            <a:xfrm>
              <a:off x="3604" y="1325"/>
              <a:ext cx="51" cy="188"/>
            </a:xfrm>
            <a:custGeom>
              <a:avLst/>
              <a:gdLst>
                <a:gd name="T0" fmla="*/ 51 w 51"/>
                <a:gd name="T1" fmla="*/ 0 h 188"/>
                <a:gd name="T2" fmla="*/ 48 w 51"/>
                <a:gd name="T3" fmla="*/ 6 h 188"/>
                <a:gd name="T4" fmla="*/ 43 w 51"/>
                <a:gd name="T5" fmla="*/ 22 h 188"/>
                <a:gd name="T6" fmla="*/ 35 w 51"/>
                <a:gd name="T7" fmla="*/ 45 h 188"/>
                <a:gd name="T8" fmla="*/ 26 w 51"/>
                <a:gd name="T9" fmla="*/ 74 h 188"/>
                <a:gd name="T10" fmla="*/ 17 w 51"/>
                <a:gd name="T11" fmla="*/ 105 h 188"/>
                <a:gd name="T12" fmla="*/ 10 w 51"/>
                <a:gd name="T13" fmla="*/ 135 h 188"/>
                <a:gd name="T14" fmla="*/ 4 w 51"/>
                <a:gd name="T15" fmla="*/ 164 h 188"/>
                <a:gd name="T16" fmla="*/ 2 w 51"/>
                <a:gd name="T17" fmla="*/ 188 h 188"/>
                <a:gd name="T18" fmla="*/ 1 w 51"/>
                <a:gd name="T19" fmla="*/ 184 h 188"/>
                <a:gd name="T20" fmla="*/ 0 w 51"/>
                <a:gd name="T21" fmla="*/ 170 h 188"/>
                <a:gd name="T22" fmla="*/ 0 w 51"/>
                <a:gd name="T23" fmla="*/ 150 h 188"/>
                <a:gd name="T24" fmla="*/ 2 w 51"/>
                <a:gd name="T25" fmla="*/ 126 h 188"/>
                <a:gd name="T26" fmla="*/ 6 w 51"/>
                <a:gd name="T27" fmla="*/ 96 h 188"/>
                <a:gd name="T28" fmla="*/ 15 w 51"/>
                <a:gd name="T29" fmla="*/ 65 h 188"/>
                <a:gd name="T30" fmla="*/ 30 w 51"/>
                <a:gd name="T31" fmla="*/ 33 h 188"/>
                <a:gd name="T32" fmla="*/ 51 w 51"/>
                <a:gd name="T33" fmla="*/ 0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88"/>
                <a:gd name="T53" fmla="*/ 51 w 51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88">
                  <a:moveTo>
                    <a:pt x="51" y="0"/>
                  </a:moveTo>
                  <a:lnTo>
                    <a:pt x="48" y="6"/>
                  </a:lnTo>
                  <a:lnTo>
                    <a:pt x="43" y="22"/>
                  </a:lnTo>
                  <a:lnTo>
                    <a:pt x="35" y="45"/>
                  </a:lnTo>
                  <a:lnTo>
                    <a:pt x="26" y="74"/>
                  </a:lnTo>
                  <a:lnTo>
                    <a:pt x="17" y="105"/>
                  </a:lnTo>
                  <a:lnTo>
                    <a:pt x="10" y="135"/>
                  </a:lnTo>
                  <a:lnTo>
                    <a:pt x="4" y="164"/>
                  </a:lnTo>
                  <a:lnTo>
                    <a:pt x="2" y="188"/>
                  </a:lnTo>
                  <a:lnTo>
                    <a:pt x="1" y="184"/>
                  </a:lnTo>
                  <a:lnTo>
                    <a:pt x="0" y="170"/>
                  </a:lnTo>
                  <a:lnTo>
                    <a:pt x="0" y="150"/>
                  </a:lnTo>
                  <a:lnTo>
                    <a:pt x="2" y="126"/>
                  </a:lnTo>
                  <a:lnTo>
                    <a:pt x="6" y="96"/>
                  </a:lnTo>
                  <a:lnTo>
                    <a:pt x="15" y="65"/>
                  </a:lnTo>
                  <a:lnTo>
                    <a:pt x="30" y="3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89" name="Freeform 182"/>
            <p:cNvSpPr>
              <a:spLocks/>
            </p:cNvSpPr>
            <p:nvPr/>
          </p:nvSpPr>
          <p:spPr bwMode="auto">
            <a:xfrm>
              <a:off x="3341" y="937"/>
              <a:ext cx="293" cy="256"/>
            </a:xfrm>
            <a:custGeom>
              <a:avLst/>
              <a:gdLst>
                <a:gd name="T0" fmla="*/ 136 w 293"/>
                <a:gd name="T1" fmla="*/ 72 h 256"/>
                <a:gd name="T2" fmla="*/ 145 w 293"/>
                <a:gd name="T3" fmla="*/ 97 h 256"/>
                <a:gd name="T4" fmla="*/ 160 w 293"/>
                <a:gd name="T5" fmla="*/ 133 h 256"/>
                <a:gd name="T6" fmla="*/ 182 w 293"/>
                <a:gd name="T7" fmla="*/ 158 h 256"/>
                <a:gd name="T8" fmla="*/ 194 w 293"/>
                <a:gd name="T9" fmla="*/ 166 h 256"/>
                <a:gd name="T10" fmla="*/ 196 w 293"/>
                <a:gd name="T11" fmla="*/ 187 h 256"/>
                <a:gd name="T12" fmla="*/ 193 w 293"/>
                <a:gd name="T13" fmla="*/ 218 h 256"/>
                <a:gd name="T14" fmla="*/ 176 w 293"/>
                <a:gd name="T15" fmla="*/ 247 h 256"/>
                <a:gd name="T16" fmla="*/ 168 w 293"/>
                <a:gd name="T17" fmla="*/ 254 h 256"/>
                <a:gd name="T18" fmla="*/ 210 w 293"/>
                <a:gd name="T19" fmla="*/ 235 h 256"/>
                <a:gd name="T20" fmla="*/ 263 w 293"/>
                <a:gd name="T21" fmla="*/ 195 h 256"/>
                <a:gd name="T22" fmla="*/ 293 w 293"/>
                <a:gd name="T23" fmla="*/ 129 h 256"/>
                <a:gd name="T24" fmla="*/ 288 w 293"/>
                <a:gd name="T25" fmla="*/ 86 h 256"/>
                <a:gd name="T26" fmla="*/ 284 w 293"/>
                <a:gd name="T27" fmla="*/ 77 h 256"/>
                <a:gd name="T28" fmla="*/ 274 w 293"/>
                <a:gd name="T29" fmla="*/ 62 h 256"/>
                <a:gd name="T30" fmla="*/ 257 w 293"/>
                <a:gd name="T31" fmla="*/ 44 h 256"/>
                <a:gd name="T32" fmla="*/ 236 w 293"/>
                <a:gd name="T33" fmla="*/ 26 h 256"/>
                <a:gd name="T34" fmla="*/ 208 w 293"/>
                <a:gd name="T35" fmla="*/ 12 h 256"/>
                <a:gd name="T36" fmla="*/ 175 w 293"/>
                <a:gd name="T37" fmla="*/ 2 h 256"/>
                <a:gd name="T38" fmla="*/ 134 w 293"/>
                <a:gd name="T39" fmla="*/ 2 h 256"/>
                <a:gd name="T40" fmla="*/ 109 w 293"/>
                <a:gd name="T41" fmla="*/ 6 h 256"/>
                <a:gd name="T42" fmla="*/ 95 w 293"/>
                <a:gd name="T43" fmla="*/ 10 h 256"/>
                <a:gd name="T44" fmla="*/ 72 w 293"/>
                <a:gd name="T45" fmla="*/ 20 h 256"/>
                <a:gd name="T46" fmla="*/ 45 w 293"/>
                <a:gd name="T47" fmla="*/ 34 h 256"/>
                <a:gd name="T48" fmla="*/ 20 w 293"/>
                <a:gd name="T49" fmla="*/ 53 h 256"/>
                <a:gd name="T50" fmla="*/ 4 w 293"/>
                <a:gd name="T51" fmla="*/ 77 h 256"/>
                <a:gd name="T52" fmla="*/ 0 w 293"/>
                <a:gd name="T53" fmla="*/ 106 h 256"/>
                <a:gd name="T54" fmla="*/ 16 w 293"/>
                <a:gd name="T55" fmla="*/ 142 h 256"/>
                <a:gd name="T56" fmla="*/ 33 w 293"/>
                <a:gd name="T57" fmla="*/ 159 h 256"/>
                <a:gd name="T58" fmla="*/ 32 w 293"/>
                <a:gd name="T59" fmla="*/ 146 h 256"/>
                <a:gd name="T60" fmla="*/ 36 w 293"/>
                <a:gd name="T61" fmla="*/ 125 h 256"/>
                <a:gd name="T62" fmla="*/ 53 w 293"/>
                <a:gd name="T63" fmla="*/ 100 h 256"/>
                <a:gd name="T64" fmla="*/ 67 w 293"/>
                <a:gd name="T65" fmla="*/ 92 h 256"/>
                <a:gd name="T66" fmla="*/ 63 w 293"/>
                <a:gd name="T67" fmla="*/ 107 h 256"/>
                <a:gd name="T68" fmla="*/ 73 w 293"/>
                <a:gd name="T69" fmla="*/ 126 h 256"/>
                <a:gd name="T70" fmla="*/ 113 w 293"/>
                <a:gd name="T71" fmla="*/ 137 h 256"/>
                <a:gd name="T72" fmla="*/ 148 w 293"/>
                <a:gd name="T73" fmla="*/ 135 h 256"/>
                <a:gd name="T74" fmla="*/ 134 w 293"/>
                <a:gd name="T75" fmla="*/ 125 h 256"/>
                <a:gd name="T76" fmla="*/ 120 w 293"/>
                <a:gd name="T77" fmla="*/ 107 h 256"/>
                <a:gd name="T78" fmla="*/ 123 w 293"/>
                <a:gd name="T79" fmla="*/ 82 h 2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56"/>
                <a:gd name="T122" fmla="*/ 293 w 293"/>
                <a:gd name="T123" fmla="*/ 256 h 2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56">
                  <a:moveTo>
                    <a:pt x="135" y="67"/>
                  </a:moveTo>
                  <a:lnTo>
                    <a:pt x="136" y="72"/>
                  </a:lnTo>
                  <a:lnTo>
                    <a:pt x="139" y="82"/>
                  </a:lnTo>
                  <a:lnTo>
                    <a:pt x="145" y="97"/>
                  </a:lnTo>
                  <a:lnTo>
                    <a:pt x="152" y="115"/>
                  </a:lnTo>
                  <a:lnTo>
                    <a:pt x="160" y="133"/>
                  </a:lnTo>
                  <a:lnTo>
                    <a:pt x="170" y="148"/>
                  </a:lnTo>
                  <a:lnTo>
                    <a:pt x="182" y="158"/>
                  </a:lnTo>
                  <a:lnTo>
                    <a:pt x="194" y="163"/>
                  </a:lnTo>
                  <a:lnTo>
                    <a:pt x="194" y="166"/>
                  </a:lnTo>
                  <a:lnTo>
                    <a:pt x="195" y="175"/>
                  </a:lnTo>
                  <a:lnTo>
                    <a:pt x="196" y="187"/>
                  </a:lnTo>
                  <a:lnTo>
                    <a:pt x="195" y="203"/>
                  </a:lnTo>
                  <a:lnTo>
                    <a:pt x="193" y="218"/>
                  </a:lnTo>
                  <a:lnTo>
                    <a:pt x="186" y="234"/>
                  </a:lnTo>
                  <a:lnTo>
                    <a:pt x="176" y="247"/>
                  </a:lnTo>
                  <a:lnTo>
                    <a:pt x="162" y="256"/>
                  </a:lnTo>
                  <a:lnTo>
                    <a:pt x="168" y="254"/>
                  </a:lnTo>
                  <a:lnTo>
                    <a:pt x="186" y="247"/>
                  </a:lnTo>
                  <a:lnTo>
                    <a:pt x="210" y="235"/>
                  </a:lnTo>
                  <a:lnTo>
                    <a:pt x="237" y="218"/>
                  </a:lnTo>
                  <a:lnTo>
                    <a:pt x="263" y="195"/>
                  </a:lnTo>
                  <a:lnTo>
                    <a:pt x="283" y="166"/>
                  </a:lnTo>
                  <a:lnTo>
                    <a:pt x="293" y="129"/>
                  </a:lnTo>
                  <a:lnTo>
                    <a:pt x="289" y="87"/>
                  </a:lnTo>
                  <a:lnTo>
                    <a:pt x="288" y="86"/>
                  </a:lnTo>
                  <a:lnTo>
                    <a:pt x="287" y="83"/>
                  </a:lnTo>
                  <a:lnTo>
                    <a:pt x="284" y="77"/>
                  </a:lnTo>
                  <a:lnTo>
                    <a:pt x="279" y="70"/>
                  </a:lnTo>
                  <a:lnTo>
                    <a:pt x="274" y="62"/>
                  </a:lnTo>
                  <a:lnTo>
                    <a:pt x="266" y="54"/>
                  </a:lnTo>
                  <a:lnTo>
                    <a:pt x="257" y="44"/>
                  </a:lnTo>
                  <a:lnTo>
                    <a:pt x="247" y="35"/>
                  </a:lnTo>
                  <a:lnTo>
                    <a:pt x="236" y="26"/>
                  </a:lnTo>
                  <a:lnTo>
                    <a:pt x="223" y="18"/>
                  </a:lnTo>
                  <a:lnTo>
                    <a:pt x="208" y="12"/>
                  </a:lnTo>
                  <a:lnTo>
                    <a:pt x="193" y="6"/>
                  </a:lnTo>
                  <a:lnTo>
                    <a:pt x="175" y="2"/>
                  </a:lnTo>
                  <a:lnTo>
                    <a:pt x="155" y="0"/>
                  </a:lnTo>
                  <a:lnTo>
                    <a:pt x="134" y="2"/>
                  </a:lnTo>
                  <a:lnTo>
                    <a:pt x="112" y="6"/>
                  </a:lnTo>
                  <a:lnTo>
                    <a:pt x="109" y="6"/>
                  </a:lnTo>
                  <a:lnTo>
                    <a:pt x="104" y="8"/>
                  </a:lnTo>
                  <a:lnTo>
                    <a:pt x="95" y="10"/>
                  </a:lnTo>
                  <a:lnTo>
                    <a:pt x="85" y="15"/>
                  </a:lnTo>
                  <a:lnTo>
                    <a:pt x="72" y="20"/>
                  </a:lnTo>
                  <a:lnTo>
                    <a:pt x="58" y="26"/>
                  </a:lnTo>
                  <a:lnTo>
                    <a:pt x="45" y="34"/>
                  </a:lnTo>
                  <a:lnTo>
                    <a:pt x="33" y="43"/>
                  </a:lnTo>
                  <a:lnTo>
                    <a:pt x="20" y="53"/>
                  </a:lnTo>
                  <a:lnTo>
                    <a:pt x="12" y="64"/>
                  </a:lnTo>
                  <a:lnTo>
                    <a:pt x="4" y="77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6" y="124"/>
                  </a:lnTo>
                  <a:lnTo>
                    <a:pt x="16" y="142"/>
                  </a:lnTo>
                  <a:lnTo>
                    <a:pt x="33" y="162"/>
                  </a:lnTo>
                  <a:lnTo>
                    <a:pt x="33" y="159"/>
                  </a:lnTo>
                  <a:lnTo>
                    <a:pt x="32" y="154"/>
                  </a:lnTo>
                  <a:lnTo>
                    <a:pt x="32" y="146"/>
                  </a:lnTo>
                  <a:lnTo>
                    <a:pt x="33" y="136"/>
                  </a:lnTo>
                  <a:lnTo>
                    <a:pt x="36" y="125"/>
                  </a:lnTo>
                  <a:lnTo>
                    <a:pt x="43" y="113"/>
                  </a:lnTo>
                  <a:lnTo>
                    <a:pt x="53" y="100"/>
                  </a:lnTo>
                  <a:lnTo>
                    <a:pt x="68" y="89"/>
                  </a:lnTo>
                  <a:lnTo>
                    <a:pt x="67" y="92"/>
                  </a:lnTo>
                  <a:lnTo>
                    <a:pt x="65" y="98"/>
                  </a:lnTo>
                  <a:lnTo>
                    <a:pt x="63" y="107"/>
                  </a:lnTo>
                  <a:lnTo>
                    <a:pt x="65" y="117"/>
                  </a:lnTo>
                  <a:lnTo>
                    <a:pt x="73" y="126"/>
                  </a:lnTo>
                  <a:lnTo>
                    <a:pt x="87" y="134"/>
                  </a:lnTo>
                  <a:lnTo>
                    <a:pt x="113" y="137"/>
                  </a:lnTo>
                  <a:lnTo>
                    <a:pt x="150" y="136"/>
                  </a:lnTo>
                  <a:lnTo>
                    <a:pt x="148" y="135"/>
                  </a:lnTo>
                  <a:lnTo>
                    <a:pt x="142" y="132"/>
                  </a:lnTo>
                  <a:lnTo>
                    <a:pt x="134" y="125"/>
                  </a:lnTo>
                  <a:lnTo>
                    <a:pt x="126" y="117"/>
                  </a:lnTo>
                  <a:lnTo>
                    <a:pt x="120" y="107"/>
                  </a:lnTo>
                  <a:lnTo>
                    <a:pt x="118" y="95"/>
                  </a:lnTo>
                  <a:lnTo>
                    <a:pt x="123" y="82"/>
                  </a:lnTo>
                  <a:lnTo>
                    <a:pt x="135" y="67"/>
                  </a:lnTo>
                  <a:close/>
                </a:path>
              </a:pathLst>
            </a:custGeom>
            <a:solidFill>
              <a:srgbClr val="7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0" name="Freeform 183"/>
            <p:cNvSpPr>
              <a:spLocks/>
            </p:cNvSpPr>
            <p:nvPr/>
          </p:nvSpPr>
          <p:spPr bwMode="auto">
            <a:xfrm>
              <a:off x="3347" y="1372"/>
              <a:ext cx="23" cy="130"/>
            </a:xfrm>
            <a:custGeom>
              <a:avLst/>
              <a:gdLst>
                <a:gd name="T0" fmla="*/ 10 w 23"/>
                <a:gd name="T1" fmla="*/ 0 h 130"/>
                <a:gd name="T2" fmla="*/ 11 w 23"/>
                <a:gd name="T3" fmla="*/ 16 h 130"/>
                <a:gd name="T4" fmla="*/ 13 w 23"/>
                <a:gd name="T5" fmla="*/ 51 h 130"/>
                <a:gd name="T6" fmla="*/ 11 w 23"/>
                <a:gd name="T7" fmla="*/ 95 h 130"/>
                <a:gd name="T8" fmla="*/ 0 w 23"/>
                <a:gd name="T9" fmla="*/ 130 h 130"/>
                <a:gd name="T10" fmla="*/ 2 w 23"/>
                <a:gd name="T11" fmla="*/ 127 h 130"/>
                <a:gd name="T12" fmla="*/ 7 w 23"/>
                <a:gd name="T13" fmla="*/ 117 h 130"/>
                <a:gd name="T14" fmla="*/ 12 w 23"/>
                <a:gd name="T15" fmla="*/ 102 h 130"/>
                <a:gd name="T16" fmla="*/ 19 w 23"/>
                <a:gd name="T17" fmla="*/ 85 h 130"/>
                <a:gd name="T18" fmla="*/ 22 w 23"/>
                <a:gd name="T19" fmla="*/ 65 h 130"/>
                <a:gd name="T20" fmla="*/ 23 w 23"/>
                <a:gd name="T21" fmla="*/ 42 h 130"/>
                <a:gd name="T22" fmla="*/ 20 w 23"/>
                <a:gd name="T23" fmla="*/ 21 h 130"/>
                <a:gd name="T24" fmla="*/ 10 w 23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30"/>
                <a:gd name="T41" fmla="*/ 23 w 23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30">
                  <a:moveTo>
                    <a:pt x="10" y="0"/>
                  </a:moveTo>
                  <a:lnTo>
                    <a:pt x="11" y="16"/>
                  </a:lnTo>
                  <a:lnTo>
                    <a:pt x="13" y="51"/>
                  </a:lnTo>
                  <a:lnTo>
                    <a:pt x="11" y="95"/>
                  </a:lnTo>
                  <a:lnTo>
                    <a:pt x="0" y="130"/>
                  </a:lnTo>
                  <a:lnTo>
                    <a:pt x="2" y="127"/>
                  </a:lnTo>
                  <a:lnTo>
                    <a:pt x="7" y="117"/>
                  </a:lnTo>
                  <a:lnTo>
                    <a:pt x="12" y="102"/>
                  </a:lnTo>
                  <a:lnTo>
                    <a:pt x="19" y="85"/>
                  </a:lnTo>
                  <a:lnTo>
                    <a:pt x="22" y="65"/>
                  </a:lnTo>
                  <a:lnTo>
                    <a:pt x="23" y="42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1" name="Freeform 184"/>
            <p:cNvSpPr>
              <a:spLocks/>
            </p:cNvSpPr>
            <p:nvPr/>
          </p:nvSpPr>
          <p:spPr bwMode="auto">
            <a:xfrm>
              <a:off x="3454" y="1004"/>
              <a:ext cx="37" cy="69"/>
            </a:xfrm>
            <a:custGeom>
              <a:avLst/>
              <a:gdLst>
                <a:gd name="T0" fmla="*/ 22 w 37"/>
                <a:gd name="T1" fmla="*/ 0 h 69"/>
                <a:gd name="T2" fmla="*/ 20 w 37"/>
                <a:gd name="T3" fmla="*/ 2 h 69"/>
                <a:gd name="T4" fmla="*/ 14 w 37"/>
                <a:gd name="T5" fmla="*/ 7 h 69"/>
                <a:gd name="T6" fmla="*/ 7 w 37"/>
                <a:gd name="T7" fmla="*/ 16 h 69"/>
                <a:gd name="T8" fmla="*/ 2 w 37"/>
                <a:gd name="T9" fmla="*/ 25 h 69"/>
                <a:gd name="T10" fmla="*/ 0 w 37"/>
                <a:gd name="T11" fmla="*/ 36 h 69"/>
                <a:gd name="T12" fmla="*/ 3 w 37"/>
                <a:gd name="T13" fmla="*/ 48 h 69"/>
                <a:gd name="T14" fmla="*/ 15 w 37"/>
                <a:gd name="T15" fmla="*/ 59 h 69"/>
                <a:gd name="T16" fmla="*/ 37 w 37"/>
                <a:gd name="T17" fmla="*/ 69 h 69"/>
                <a:gd name="T18" fmla="*/ 35 w 37"/>
                <a:gd name="T19" fmla="*/ 68 h 69"/>
                <a:gd name="T20" fmla="*/ 31 w 37"/>
                <a:gd name="T21" fmla="*/ 65 h 69"/>
                <a:gd name="T22" fmla="*/ 24 w 37"/>
                <a:gd name="T23" fmla="*/ 59 h 69"/>
                <a:gd name="T24" fmla="*/ 17 w 37"/>
                <a:gd name="T25" fmla="*/ 52 h 69"/>
                <a:gd name="T26" fmla="*/ 13 w 37"/>
                <a:gd name="T27" fmla="*/ 42 h 69"/>
                <a:gd name="T28" fmla="*/ 11 w 37"/>
                <a:gd name="T29" fmla="*/ 30 h 69"/>
                <a:gd name="T30" fmla="*/ 13 w 37"/>
                <a:gd name="T31" fmla="*/ 17 h 69"/>
                <a:gd name="T32" fmla="*/ 22 w 37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9"/>
                <a:gd name="T53" fmla="*/ 37 w 37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9">
                  <a:moveTo>
                    <a:pt x="22" y="0"/>
                  </a:moveTo>
                  <a:lnTo>
                    <a:pt x="20" y="2"/>
                  </a:lnTo>
                  <a:lnTo>
                    <a:pt x="14" y="7"/>
                  </a:lnTo>
                  <a:lnTo>
                    <a:pt x="7" y="16"/>
                  </a:lnTo>
                  <a:lnTo>
                    <a:pt x="2" y="25"/>
                  </a:lnTo>
                  <a:lnTo>
                    <a:pt x="0" y="36"/>
                  </a:lnTo>
                  <a:lnTo>
                    <a:pt x="3" y="48"/>
                  </a:lnTo>
                  <a:lnTo>
                    <a:pt x="15" y="59"/>
                  </a:lnTo>
                  <a:lnTo>
                    <a:pt x="37" y="69"/>
                  </a:lnTo>
                  <a:lnTo>
                    <a:pt x="35" y="68"/>
                  </a:lnTo>
                  <a:lnTo>
                    <a:pt x="31" y="65"/>
                  </a:lnTo>
                  <a:lnTo>
                    <a:pt x="24" y="59"/>
                  </a:lnTo>
                  <a:lnTo>
                    <a:pt x="17" y="52"/>
                  </a:lnTo>
                  <a:lnTo>
                    <a:pt x="13" y="42"/>
                  </a:lnTo>
                  <a:lnTo>
                    <a:pt x="11" y="30"/>
                  </a:lnTo>
                  <a:lnTo>
                    <a:pt x="13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2" name="Freeform 185"/>
            <p:cNvSpPr>
              <a:spLocks/>
            </p:cNvSpPr>
            <p:nvPr/>
          </p:nvSpPr>
          <p:spPr bwMode="auto">
            <a:xfrm>
              <a:off x="3483" y="1017"/>
              <a:ext cx="48" cy="93"/>
            </a:xfrm>
            <a:custGeom>
              <a:avLst/>
              <a:gdLst>
                <a:gd name="T0" fmla="*/ 0 w 48"/>
                <a:gd name="T1" fmla="*/ 0 h 93"/>
                <a:gd name="T2" fmla="*/ 0 w 48"/>
                <a:gd name="T3" fmla="*/ 4 h 93"/>
                <a:gd name="T4" fmla="*/ 2 w 48"/>
                <a:gd name="T5" fmla="*/ 12 h 93"/>
                <a:gd name="T6" fmla="*/ 4 w 48"/>
                <a:gd name="T7" fmla="*/ 24 h 93"/>
                <a:gd name="T8" fmla="*/ 8 w 48"/>
                <a:gd name="T9" fmla="*/ 38 h 93"/>
                <a:gd name="T10" fmla="*/ 15 w 48"/>
                <a:gd name="T11" fmla="*/ 54 h 93"/>
                <a:gd name="T12" fmla="*/ 24 w 48"/>
                <a:gd name="T13" fmla="*/ 69 h 93"/>
                <a:gd name="T14" fmla="*/ 34 w 48"/>
                <a:gd name="T15" fmla="*/ 83 h 93"/>
                <a:gd name="T16" fmla="*/ 48 w 48"/>
                <a:gd name="T17" fmla="*/ 93 h 93"/>
                <a:gd name="T18" fmla="*/ 46 w 48"/>
                <a:gd name="T19" fmla="*/ 89 h 93"/>
                <a:gd name="T20" fmla="*/ 41 w 48"/>
                <a:gd name="T21" fmla="*/ 82 h 93"/>
                <a:gd name="T22" fmla="*/ 33 w 48"/>
                <a:gd name="T23" fmla="*/ 69 h 93"/>
                <a:gd name="T24" fmla="*/ 24 w 48"/>
                <a:gd name="T25" fmla="*/ 55 h 93"/>
                <a:gd name="T26" fmla="*/ 14 w 48"/>
                <a:gd name="T27" fmla="*/ 39 h 93"/>
                <a:gd name="T28" fmla="*/ 6 w 48"/>
                <a:gd name="T29" fmla="*/ 24 h 93"/>
                <a:gd name="T30" fmla="*/ 2 w 48"/>
                <a:gd name="T31" fmla="*/ 10 h 93"/>
                <a:gd name="T32" fmla="*/ 0 w 48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93"/>
                <a:gd name="T53" fmla="*/ 48 w 48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93">
                  <a:moveTo>
                    <a:pt x="0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4" y="24"/>
                  </a:lnTo>
                  <a:lnTo>
                    <a:pt x="8" y="38"/>
                  </a:lnTo>
                  <a:lnTo>
                    <a:pt x="15" y="54"/>
                  </a:lnTo>
                  <a:lnTo>
                    <a:pt x="24" y="69"/>
                  </a:lnTo>
                  <a:lnTo>
                    <a:pt x="34" y="83"/>
                  </a:lnTo>
                  <a:lnTo>
                    <a:pt x="48" y="93"/>
                  </a:lnTo>
                  <a:lnTo>
                    <a:pt x="46" y="89"/>
                  </a:lnTo>
                  <a:lnTo>
                    <a:pt x="41" y="82"/>
                  </a:lnTo>
                  <a:lnTo>
                    <a:pt x="33" y="69"/>
                  </a:lnTo>
                  <a:lnTo>
                    <a:pt x="24" y="55"/>
                  </a:lnTo>
                  <a:lnTo>
                    <a:pt x="14" y="39"/>
                  </a:lnTo>
                  <a:lnTo>
                    <a:pt x="6" y="24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3" name="Freeform 186"/>
            <p:cNvSpPr>
              <a:spLocks/>
            </p:cNvSpPr>
            <p:nvPr/>
          </p:nvSpPr>
          <p:spPr bwMode="auto">
            <a:xfrm>
              <a:off x="3490" y="1119"/>
              <a:ext cx="45" cy="80"/>
            </a:xfrm>
            <a:custGeom>
              <a:avLst/>
              <a:gdLst>
                <a:gd name="T0" fmla="*/ 40 w 45"/>
                <a:gd name="T1" fmla="*/ 0 h 80"/>
                <a:gd name="T2" fmla="*/ 41 w 45"/>
                <a:gd name="T3" fmla="*/ 2 h 80"/>
                <a:gd name="T4" fmla="*/ 44 w 45"/>
                <a:gd name="T5" fmla="*/ 10 h 80"/>
                <a:gd name="T6" fmla="*/ 45 w 45"/>
                <a:gd name="T7" fmla="*/ 20 h 80"/>
                <a:gd name="T8" fmla="*/ 45 w 45"/>
                <a:gd name="T9" fmla="*/ 32 h 80"/>
                <a:gd name="T10" fmla="*/ 41 w 45"/>
                <a:gd name="T11" fmla="*/ 45 h 80"/>
                <a:gd name="T12" fmla="*/ 34 w 45"/>
                <a:gd name="T13" fmla="*/ 59 h 80"/>
                <a:gd name="T14" fmla="*/ 20 w 45"/>
                <a:gd name="T15" fmla="*/ 70 h 80"/>
                <a:gd name="T16" fmla="*/ 0 w 45"/>
                <a:gd name="T17" fmla="*/ 80 h 80"/>
                <a:gd name="T18" fmla="*/ 3 w 45"/>
                <a:gd name="T19" fmla="*/ 79 h 80"/>
                <a:gd name="T20" fmla="*/ 7 w 45"/>
                <a:gd name="T21" fmla="*/ 74 h 80"/>
                <a:gd name="T22" fmla="*/ 14 w 45"/>
                <a:gd name="T23" fmla="*/ 69 h 80"/>
                <a:gd name="T24" fmla="*/ 21 w 45"/>
                <a:gd name="T25" fmla="*/ 60 h 80"/>
                <a:gd name="T26" fmla="*/ 29 w 45"/>
                <a:gd name="T27" fmla="*/ 49 h 80"/>
                <a:gd name="T28" fmla="*/ 36 w 45"/>
                <a:gd name="T29" fmla="*/ 34 h 80"/>
                <a:gd name="T30" fmla="*/ 39 w 45"/>
                <a:gd name="T31" fmla="*/ 19 h 80"/>
                <a:gd name="T32" fmla="*/ 40 w 45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80"/>
                <a:gd name="T53" fmla="*/ 45 w 45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80">
                  <a:moveTo>
                    <a:pt x="40" y="0"/>
                  </a:moveTo>
                  <a:lnTo>
                    <a:pt x="41" y="2"/>
                  </a:lnTo>
                  <a:lnTo>
                    <a:pt x="44" y="10"/>
                  </a:lnTo>
                  <a:lnTo>
                    <a:pt x="45" y="20"/>
                  </a:lnTo>
                  <a:lnTo>
                    <a:pt x="45" y="32"/>
                  </a:lnTo>
                  <a:lnTo>
                    <a:pt x="41" y="45"/>
                  </a:lnTo>
                  <a:lnTo>
                    <a:pt x="34" y="59"/>
                  </a:lnTo>
                  <a:lnTo>
                    <a:pt x="20" y="70"/>
                  </a:lnTo>
                  <a:lnTo>
                    <a:pt x="0" y="80"/>
                  </a:lnTo>
                  <a:lnTo>
                    <a:pt x="3" y="79"/>
                  </a:lnTo>
                  <a:lnTo>
                    <a:pt x="7" y="74"/>
                  </a:lnTo>
                  <a:lnTo>
                    <a:pt x="14" y="69"/>
                  </a:lnTo>
                  <a:lnTo>
                    <a:pt x="21" y="60"/>
                  </a:lnTo>
                  <a:lnTo>
                    <a:pt x="29" y="49"/>
                  </a:lnTo>
                  <a:lnTo>
                    <a:pt x="36" y="34"/>
                  </a:lnTo>
                  <a:lnTo>
                    <a:pt x="39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4" name="Freeform 187"/>
            <p:cNvSpPr>
              <a:spLocks/>
            </p:cNvSpPr>
            <p:nvPr/>
          </p:nvSpPr>
          <p:spPr bwMode="auto">
            <a:xfrm>
              <a:off x="3529" y="992"/>
              <a:ext cx="115" cy="198"/>
            </a:xfrm>
            <a:custGeom>
              <a:avLst/>
              <a:gdLst>
                <a:gd name="T0" fmla="*/ 0 w 115"/>
                <a:gd name="T1" fmla="*/ 198 h 198"/>
                <a:gd name="T2" fmla="*/ 2 w 115"/>
                <a:gd name="T3" fmla="*/ 197 h 198"/>
                <a:gd name="T4" fmla="*/ 8 w 115"/>
                <a:gd name="T5" fmla="*/ 194 h 198"/>
                <a:gd name="T6" fmla="*/ 16 w 115"/>
                <a:gd name="T7" fmla="*/ 189 h 198"/>
                <a:gd name="T8" fmla="*/ 27 w 115"/>
                <a:gd name="T9" fmla="*/ 183 h 198"/>
                <a:gd name="T10" fmla="*/ 39 w 115"/>
                <a:gd name="T11" fmla="*/ 176 h 198"/>
                <a:gd name="T12" fmla="*/ 51 w 115"/>
                <a:gd name="T13" fmla="*/ 166 h 198"/>
                <a:gd name="T14" fmla="*/ 65 w 115"/>
                <a:gd name="T15" fmla="*/ 154 h 198"/>
                <a:gd name="T16" fmla="*/ 78 w 115"/>
                <a:gd name="T17" fmla="*/ 142 h 198"/>
                <a:gd name="T18" fmla="*/ 90 w 115"/>
                <a:gd name="T19" fmla="*/ 129 h 198"/>
                <a:gd name="T20" fmla="*/ 100 w 115"/>
                <a:gd name="T21" fmla="*/ 113 h 198"/>
                <a:gd name="T22" fmla="*/ 108 w 115"/>
                <a:gd name="T23" fmla="*/ 97 h 198"/>
                <a:gd name="T24" fmla="*/ 113 w 115"/>
                <a:gd name="T25" fmla="*/ 80 h 198"/>
                <a:gd name="T26" fmla="*/ 115 w 115"/>
                <a:gd name="T27" fmla="*/ 61 h 198"/>
                <a:gd name="T28" fmla="*/ 111 w 115"/>
                <a:gd name="T29" fmla="*/ 42 h 198"/>
                <a:gd name="T30" fmla="*/ 103 w 115"/>
                <a:gd name="T31" fmla="*/ 21 h 198"/>
                <a:gd name="T32" fmla="*/ 90 w 115"/>
                <a:gd name="T33" fmla="*/ 0 h 198"/>
                <a:gd name="T34" fmla="*/ 92 w 115"/>
                <a:gd name="T35" fmla="*/ 5 h 198"/>
                <a:gd name="T36" fmla="*/ 98 w 115"/>
                <a:gd name="T37" fmla="*/ 20 h 198"/>
                <a:gd name="T38" fmla="*/ 103 w 115"/>
                <a:gd name="T39" fmla="*/ 42 h 198"/>
                <a:gd name="T40" fmla="*/ 103 w 115"/>
                <a:gd name="T41" fmla="*/ 70 h 198"/>
                <a:gd name="T42" fmla="*/ 98 w 115"/>
                <a:gd name="T43" fmla="*/ 101 h 198"/>
                <a:gd name="T44" fmla="*/ 80 w 115"/>
                <a:gd name="T45" fmla="*/ 134 h 198"/>
                <a:gd name="T46" fmla="*/ 49 w 115"/>
                <a:gd name="T47" fmla="*/ 168 h 198"/>
                <a:gd name="T48" fmla="*/ 0 w 115"/>
                <a:gd name="T49" fmla="*/ 198 h 1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198"/>
                <a:gd name="T77" fmla="*/ 115 w 115"/>
                <a:gd name="T78" fmla="*/ 198 h 19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198">
                  <a:moveTo>
                    <a:pt x="0" y="198"/>
                  </a:moveTo>
                  <a:lnTo>
                    <a:pt x="2" y="197"/>
                  </a:lnTo>
                  <a:lnTo>
                    <a:pt x="8" y="194"/>
                  </a:lnTo>
                  <a:lnTo>
                    <a:pt x="16" y="189"/>
                  </a:lnTo>
                  <a:lnTo>
                    <a:pt x="27" y="183"/>
                  </a:lnTo>
                  <a:lnTo>
                    <a:pt x="39" y="176"/>
                  </a:lnTo>
                  <a:lnTo>
                    <a:pt x="51" y="166"/>
                  </a:lnTo>
                  <a:lnTo>
                    <a:pt x="65" y="154"/>
                  </a:lnTo>
                  <a:lnTo>
                    <a:pt x="78" y="142"/>
                  </a:lnTo>
                  <a:lnTo>
                    <a:pt x="90" y="129"/>
                  </a:lnTo>
                  <a:lnTo>
                    <a:pt x="100" y="113"/>
                  </a:lnTo>
                  <a:lnTo>
                    <a:pt x="108" y="97"/>
                  </a:lnTo>
                  <a:lnTo>
                    <a:pt x="113" y="80"/>
                  </a:lnTo>
                  <a:lnTo>
                    <a:pt x="115" y="61"/>
                  </a:lnTo>
                  <a:lnTo>
                    <a:pt x="111" y="42"/>
                  </a:lnTo>
                  <a:lnTo>
                    <a:pt x="103" y="21"/>
                  </a:lnTo>
                  <a:lnTo>
                    <a:pt x="90" y="0"/>
                  </a:lnTo>
                  <a:lnTo>
                    <a:pt x="92" y="5"/>
                  </a:lnTo>
                  <a:lnTo>
                    <a:pt x="98" y="20"/>
                  </a:lnTo>
                  <a:lnTo>
                    <a:pt x="103" y="42"/>
                  </a:lnTo>
                  <a:lnTo>
                    <a:pt x="103" y="70"/>
                  </a:lnTo>
                  <a:lnTo>
                    <a:pt x="98" y="101"/>
                  </a:lnTo>
                  <a:lnTo>
                    <a:pt x="80" y="134"/>
                  </a:lnTo>
                  <a:lnTo>
                    <a:pt x="49" y="16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5" name="Freeform 188"/>
            <p:cNvSpPr>
              <a:spLocks/>
            </p:cNvSpPr>
            <p:nvPr/>
          </p:nvSpPr>
          <p:spPr bwMode="auto">
            <a:xfrm>
              <a:off x="3335" y="946"/>
              <a:ext cx="95" cy="153"/>
            </a:xfrm>
            <a:custGeom>
              <a:avLst/>
              <a:gdLst>
                <a:gd name="T0" fmla="*/ 39 w 95"/>
                <a:gd name="T1" fmla="*/ 153 h 153"/>
                <a:gd name="T2" fmla="*/ 34 w 95"/>
                <a:gd name="T3" fmla="*/ 149 h 153"/>
                <a:gd name="T4" fmla="*/ 23 w 95"/>
                <a:gd name="T5" fmla="*/ 139 h 153"/>
                <a:gd name="T6" fmla="*/ 10 w 95"/>
                <a:gd name="T7" fmla="*/ 124 h 153"/>
                <a:gd name="T8" fmla="*/ 1 w 95"/>
                <a:gd name="T9" fmla="*/ 104 h 153"/>
                <a:gd name="T10" fmla="*/ 0 w 95"/>
                <a:gd name="T11" fmla="*/ 80 h 153"/>
                <a:gd name="T12" fmla="*/ 12 w 95"/>
                <a:gd name="T13" fmla="*/ 55 h 153"/>
                <a:gd name="T14" fmla="*/ 42 w 95"/>
                <a:gd name="T15" fmla="*/ 28 h 153"/>
                <a:gd name="T16" fmla="*/ 95 w 95"/>
                <a:gd name="T17" fmla="*/ 0 h 153"/>
                <a:gd name="T18" fmla="*/ 90 w 95"/>
                <a:gd name="T19" fmla="*/ 4 h 153"/>
                <a:gd name="T20" fmla="*/ 74 w 95"/>
                <a:gd name="T21" fmla="*/ 13 h 153"/>
                <a:gd name="T22" fmla="*/ 55 w 95"/>
                <a:gd name="T23" fmla="*/ 27 h 153"/>
                <a:gd name="T24" fmla="*/ 35 w 95"/>
                <a:gd name="T25" fmla="*/ 46 h 153"/>
                <a:gd name="T26" fmla="*/ 19 w 95"/>
                <a:gd name="T27" fmla="*/ 69 h 153"/>
                <a:gd name="T28" fmla="*/ 11 w 95"/>
                <a:gd name="T29" fmla="*/ 95 h 153"/>
                <a:gd name="T30" fmla="*/ 16 w 95"/>
                <a:gd name="T31" fmla="*/ 123 h 153"/>
                <a:gd name="T32" fmla="*/ 39 w 95"/>
                <a:gd name="T33" fmla="*/ 153 h 1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53"/>
                <a:gd name="T53" fmla="*/ 95 w 95"/>
                <a:gd name="T54" fmla="*/ 153 h 1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53">
                  <a:moveTo>
                    <a:pt x="39" y="153"/>
                  </a:moveTo>
                  <a:lnTo>
                    <a:pt x="34" y="149"/>
                  </a:lnTo>
                  <a:lnTo>
                    <a:pt x="23" y="139"/>
                  </a:lnTo>
                  <a:lnTo>
                    <a:pt x="10" y="124"/>
                  </a:lnTo>
                  <a:lnTo>
                    <a:pt x="1" y="104"/>
                  </a:lnTo>
                  <a:lnTo>
                    <a:pt x="0" y="80"/>
                  </a:lnTo>
                  <a:lnTo>
                    <a:pt x="12" y="55"/>
                  </a:lnTo>
                  <a:lnTo>
                    <a:pt x="42" y="28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74" y="13"/>
                  </a:lnTo>
                  <a:lnTo>
                    <a:pt x="55" y="27"/>
                  </a:lnTo>
                  <a:lnTo>
                    <a:pt x="35" y="46"/>
                  </a:lnTo>
                  <a:lnTo>
                    <a:pt x="19" y="69"/>
                  </a:lnTo>
                  <a:lnTo>
                    <a:pt x="11" y="95"/>
                  </a:lnTo>
                  <a:lnTo>
                    <a:pt x="16" y="123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6" name="Freeform 189"/>
            <p:cNvSpPr>
              <a:spLocks/>
            </p:cNvSpPr>
            <p:nvPr/>
          </p:nvSpPr>
          <p:spPr bwMode="auto">
            <a:xfrm>
              <a:off x="3388" y="1020"/>
              <a:ext cx="93" cy="62"/>
            </a:xfrm>
            <a:custGeom>
              <a:avLst/>
              <a:gdLst>
                <a:gd name="T0" fmla="*/ 9 w 93"/>
                <a:gd name="T1" fmla="*/ 0 h 62"/>
                <a:gd name="T2" fmla="*/ 7 w 93"/>
                <a:gd name="T3" fmla="*/ 3 h 62"/>
                <a:gd name="T4" fmla="*/ 3 w 93"/>
                <a:gd name="T5" fmla="*/ 11 h 62"/>
                <a:gd name="T6" fmla="*/ 0 w 93"/>
                <a:gd name="T7" fmla="*/ 21 h 62"/>
                <a:gd name="T8" fmla="*/ 0 w 93"/>
                <a:gd name="T9" fmla="*/ 33 h 62"/>
                <a:gd name="T10" fmla="*/ 7 w 93"/>
                <a:gd name="T11" fmla="*/ 45 h 62"/>
                <a:gd name="T12" fmla="*/ 22 w 93"/>
                <a:gd name="T13" fmla="*/ 55 h 62"/>
                <a:gd name="T14" fmla="*/ 50 w 93"/>
                <a:gd name="T15" fmla="*/ 61 h 62"/>
                <a:gd name="T16" fmla="*/ 93 w 93"/>
                <a:gd name="T17" fmla="*/ 62 h 62"/>
                <a:gd name="T18" fmla="*/ 89 w 93"/>
                <a:gd name="T19" fmla="*/ 62 h 62"/>
                <a:gd name="T20" fmla="*/ 77 w 93"/>
                <a:gd name="T21" fmla="*/ 62 h 62"/>
                <a:gd name="T22" fmla="*/ 60 w 93"/>
                <a:gd name="T23" fmla="*/ 61 h 62"/>
                <a:gd name="T24" fmla="*/ 42 w 93"/>
                <a:gd name="T25" fmla="*/ 56 h 62"/>
                <a:gd name="T26" fmla="*/ 25 w 93"/>
                <a:gd name="T27" fmla="*/ 50 h 62"/>
                <a:gd name="T28" fmla="*/ 12 w 93"/>
                <a:gd name="T29" fmla="*/ 39 h 62"/>
                <a:gd name="T30" fmla="*/ 6 w 93"/>
                <a:gd name="T31" fmla="*/ 22 h 62"/>
                <a:gd name="T32" fmla="*/ 9 w 93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62"/>
                <a:gd name="T53" fmla="*/ 93 w 93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62">
                  <a:moveTo>
                    <a:pt x="9" y="0"/>
                  </a:moveTo>
                  <a:lnTo>
                    <a:pt x="7" y="3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7" y="45"/>
                  </a:lnTo>
                  <a:lnTo>
                    <a:pt x="22" y="55"/>
                  </a:lnTo>
                  <a:lnTo>
                    <a:pt x="50" y="61"/>
                  </a:lnTo>
                  <a:lnTo>
                    <a:pt x="93" y="62"/>
                  </a:lnTo>
                  <a:lnTo>
                    <a:pt x="89" y="62"/>
                  </a:lnTo>
                  <a:lnTo>
                    <a:pt x="77" y="62"/>
                  </a:lnTo>
                  <a:lnTo>
                    <a:pt x="60" y="61"/>
                  </a:lnTo>
                  <a:lnTo>
                    <a:pt x="42" y="56"/>
                  </a:lnTo>
                  <a:lnTo>
                    <a:pt x="25" y="50"/>
                  </a:lnTo>
                  <a:lnTo>
                    <a:pt x="12" y="39"/>
                  </a:lnTo>
                  <a:lnTo>
                    <a:pt x="6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7" name="Freeform 190"/>
            <p:cNvSpPr>
              <a:spLocks/>
            </p:cNvSpPr>
            <p:nvPr/>
          </p:nvSpPr>
          <p:spPr bwMode="auto">
            <a:xfrm>
              <a:off x="3444" y="925"/>
              <a:ext cx="166" cy="58"/>
            </a:xfrm>
            <a:custGeom>
              <a:avLst/>
              <a:gdLst>
                <a:gd name="T0" fmla="*/ 0 w 166"/>
                <a:gd name="T1" fmla="*/ 12 h 58"/>
                <a:gd name="T2" fmla="*/ 5 w 166"/>
                <a:gd name="T3" fmla="*/ 10 h 58"/>
                <a:gd name="T4" fmla="*/ 19 w 166"/>
                <a:gd name="T5" fmla="*/ 7 h 58"/>
                <a:gd name="T6" fmla="*/ 39 w 166"/>
                <a:gd name="T7" fmla="*/ 2 h 58"/>
                <a:gd name="T8" fmla="*/ 63 w 166"/>
                <a:gd name="T9" fmla="*/ 0 h 58"/>
                <a:gd name="T10" fmla="*/ 91 w 166"/>
                <a:gd name="T11" fmla="*/ 4 h 58"/>
                <a:gd name="T12" fmla="*/ 119 w 166"/>
                <a:gd name="T13" fmla="*/ 12 h 58"/>
                <a:gd name="T14" fmla="*/ 144 w 166"/>
                <a:gd name="T15" fmla="*/ 29 h 58"/>
                <a:gd name="T16" fmla="*/ 166 w 166"/>
                <a:gd name="T17" fmla="*/ 58 h 58"/>
                <a:gd name="T18" fmla="*/ 163 w 166"/>
                <a:gd name="T19" fmla="*/ 55 h 58"/>
                <a:gd name="T20" fmla="*/ 155 w 166"/>
                <a:gd name="T21" fmla="*/ 48 h 58"/>
                <a:gd name="T22" fmla="*/ 141 w 166"/>
                <a:gd name="T23" fmla="*/ 38 h 58"/>
                <a:gd name="T24" fmla="*/ 122 w 166"/>
                <a:gd name="T25" fmla="*/ 27 h 58"/>
                <a:gd name="T26" fmla="*/ 99 w 166"/>
                <a:gd name="T27" fmla="*/ 17 h 58"/>
                <a:gd name="T28" fmla="*/ 70 w 166"/>
                <a:gd name="T29" fmla="*/ 10 h 58"/>
                <a:gd name="T30" fmla="*/ 36 w 166"/>
                <a:gd name="T31" fmla="*/ 8 h 58"/>
                <a:gd name="T32" fmla="*/ 0 w 166"/>
                <a:gd name="T33" fmla="*/ 12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58"/>
                <a:gd name="T53" fmla="*/ 166 w 16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58">
                  <a:moveTo>
                    <a:pt x="0" y="12"/>
                  </a:moveTo>
                  <a:lnTo>
                    <a:pt x="5" y="10"/>
                  </a:lnTo>
                  <a:lnTo>
                    <a:pt x="19" y="7"/>
                  </a:lnTo>
                  <a:lnTo>
                    <a:pt x="39" y="2"/>
                  </a:lnTo>
                  <a:lnTo>
                    <a:pt x="63" y="0"/>
                  </a:lnTo>
                  <a:lnTo>
                    <a:pt x="91" y="4"/>
                  </a:lnTo>
                  <a:lnTo>
                    <a:pt x="119" y="12"/>
                  </a:lnTo>
                  <a:lnTo>
                    <a:pt x="144" y="29"/>
                  </a:lnTo>
                  <a:lnTo>
                    <a:pt x="166" y="58"/>
                  </a:lnTo>
                  <a:lnTo>
                    <a:pt x="163" y="55"/>
                  </a:lnTo>
                  <a:lnTo>
                    <a:pt x="155" y="48"/>
                  </a:lnTo>
                  <a:lnTo>
                    <a:pt x="141" y="38"/>
                  </a:lnTo>
                  <a:lnTo>
                    <a:pt x="122" y="27"/>
                  </a:lnTo>
                  <a:lnTo>
                    <a:pt x="99" y="17"/>
                  </a:lnTo>
                  <a:lnTo>
                    <a:pt x="70" y="10"/>
                  </a:lnTo>
                  <a:lnTo>
                    <a:pt x="36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8" name="Freeform 191"/>
            <p:cNvSpPr>
              <a:spLocks/>
            </p:cNvSpPr>
            <p:nvPr/>
          </p:nvSpPr>
          <p:spPr bwMode="auto">
            <a:xfrm>
              <a:off x="2256" y="1220"/>
              <a:ext cx="1705" cy="341"/>
            </a:xfrm>
            <a:custGeom>
              <a:avLst/>
              <a:gdLst>
                <a:gd name="T0" fmla="*/ 0 w 1705"/>
                <a:gd name="T1" fmla="*/ 341 h 341"/>
                <a:gd name="T2" fmla="*/ 1500 w 1705"/>
                <a:gd name="T3" fmla="*/ 277 h 341"/>
                <a:gd name="T4" fmla="*/ 1705 w 1705"/>
                <a:gd name="T5" fmla="*/ 0 h 341"/>
                <a:gd name="T6" fmla="*/ 1492 w 1705"/>
                <a:gd name="T7" fmla="*/ 303 h 341"/>
                <a:gd name="T8" fmla="*/ 0 w 1705"/>
                <a:gd name="T9" fmla="*/ 341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5"/>
                <a:gd name="T16" fmla="*/ 0 h 341"/>
                <a:gd name="T17" fmla="*/ 1705 w 1705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5" h="341">
                  <a:moveTo>
                    <a:pt x="0" y="341"/>
                  </a:moveTo>
                  <a:lnTo>
                    <a:pt x="1500" y="277"/>
                  </a:lnTo>
                  <a:lnTo>
                    <a:pt x="1705" y="0"/>
                  </a:lnTo>
                  <a:lnTo>
                    <a:pt x="1492" y="303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99" name="Freeform 192"/>
            <p:cNvSpPr>
              <a:spLocks/>
            </p:cNvSpPr>
            <p:nvPr/>
          </p:nvSpPr>
          <p:spPr bwMode="auto">
            <a:xfrm>
              <a:off x="3707" y="1214"/>
              <a:ext cx="177" cy="48"/>
            </a:xfrm>
            <a:custGeom>
              <a:avLst/>
              <a:gdLst>
                <a:gd name="T0" fmla="*/ 0 w 177"/>
                <a:gd name="T1" fmla="*/ 41 h 48"/>
                <a:gd name="T2" fmla="*/ 7 w 177"/>
                <a:gd name="T3" fmla="*/ 39 h 48"/>
                <a:gd name="T4" fmla="*/ 23 w 177"/>
                <a:gd name="T5" fmla="*/ 32 h 48"/>
                <a:gd name="T6" fmla="*/ 48 w 177"/>
                <a:gd name="T7" fmla="*/ 24 h 48"/>
                <a:gd name="T8" fmla="*/ 77 w 177"/>
                <a:gd name="T9" fmla="*/ 17 h 48"/>
                <a:gd name="T10" fmla="*/ 107 w 177"/>
                <a:gd name="T11" fmla="*/ 14 h 48"/>
                <a:gd name="T12" fmla="*/ 135 w 177"/>
                <a:gd name="T13" fmla="*/ 16 h 48"/>
                <a:gd name="T14" fmla="*/ 160 w 177"/>
                <a:gd name="T15" fmla="*/ 27 h 48"/>
                <a:gd name="T16" fmla="*/ 177 w 177"/>
                <a:gd name="T17" fmla="*/ 48 h 48"/>
                <a:gd name="T18" fmla="*/ 175 w 177"/>
                <a:gd name="T19" fmla="*/ 44 h 48"/>
                <a:gd name="T20" fmla="*/ 172 w 177"/>
                <a:gd name="T21" fmla="*/ 34 h 48"/>
                <a:gd name="T22" fmla="*/ 163 w 177"/>
                <a:gd name="T23" fmla="*/ 20 h 48"/>
                <a:gd name="T24" fmla="*/ 149 w 177"/>
                <a:gd name="T25" fmla="*/ 8 h 48"/>
                <a:gd name="T26" fmla="*/ 127 w 177"/>
                <a:gd name="T27" fmla="*/ 0 h 48"/>
                <a:gd name="T28" fmla="*/ 95 w 177"/>
                <a:gd name="T29" fmla="*/ 0 h 48"/>
                <a:gd name="T30" fmla="*/ 54 w 177"/>
                <a:gd name="T31" fmla="*/ 14 h 48"/>
                <a:gd name="T32" fmla="*/ 0 w 177"/>
                <a:gd name="T33" fmla="*/ 41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48"/>
                <a:gd name="T53" fmla="*/ 177 w 17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48">
                  <a:moveTo>
                    <a:pt x="0" y="41"/>
                  </a:moveTo>
                  <a:lnTo>
                    <a:pt x="7" y="39"/>
                  </a:lnTo>
                  <a:lnTo>
                    <a:pt x="23" y="32"/>
                  </a:lnTo>
                  <a:lnTo>
                    <a:pt x="48" y="24"/>
                  </a:lnTo>
                  <a:lnTo>
                    <a:pt x="77" y="17"/>
                  </a:lnTo>
                  <a:lnTo>
                    <a:pt x="107" y="14"/>
                  </a:lnTo>
                  <a:lnTo>
                    <a:pt x="135" y="16"/>
                  </a:lnTo>
                  <a:lnTo>
                    <a:pt x="160" y="27"/>
                  </a:lnTo>
                  <a:lnTo>
                    <a:pt x="177" y="48"/>
                  </a:lnTo>
                  <a:lnTo>
                    <a:pt x="175" y="44"/>
                  </a:lnTo>
                  <a:lnTo>
                    <a:pt x="172" y="34"/>
                  </a:lnTo>
                  <a:lnTo>
                    <a:pt x="163" y="20"/>
                  </a:lnTo>
                  <a:lnTo>
                    <a:pt x="149" y="8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54" y="1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" name="Freeform 193"/>
            <p:cNvSpPr>
              <a:spLocks/>
            </p:cNvSpPr>
            <p:nvPr/>
          </p:nvSpPr>
          <p:spPr bwMode="auto">
            <a:xfrm>
              <a:off x="3778" y="1357"/>
              <a:ext cx="72" cy="48"/>
            </a:xfrm>
            <a:custGeom>
              <a:avLst/>
              <a:gdLst>
                <a:gd name="T0" fmla="*/ 0 w 72"/>
                <a:gd name="T1" fmla="*/ 31 h 48"/>
                <a:gd name="T2" fmla="*/ 1 w 72"/>
                <a:gd name="T3" fmla="*/ 31 h 48"/>
                <a:gd name="T4" fmla="*/ 7 w 72"/>
                <a:gd name="T5" fmla="*/ 32 h 48"/>
                <a:gd name="T6" fmla="*/ 13 w 72"/>
                <a:gd name="T7" fmla="*/ 32 h 48"/>
                <a:gd name="T8" fmla="*/ 22 w 72"/>
                <a:gd name="T9" fmla="*/ 30 h 48"/>
                <a:gd name="T10" fmla="*/ 33 w 72"/>
                <a:gd name="T11" fmla="*/ 27 h 48"/>
                <a:gd name="T12" fmla="*/ 46 w 72"/>
                <a:gd name="T13" fmla="*/ 22 h 48"/>
                <a:gd name="T14" fmla="*/ 59 w 72"/>
                <a:gd name="T15" fmla="*/ 13 h 48"/>
                <a:gd name="T16" fmla="*/ 72 w 72"/>
                <a:gd name="T17" fmla="*/ 0 h 48"/>
                <a:gd name="T18" fmla="*/ 70 w 72"/>
                <a:gd name="T19" fmla="*/ 3 h 48"/>
                <a:gd name="T20" fmla="*/ 66 w 72"/>
                <a:gd name="T21" fmla="*/ 12 h 48"/>
                <a:gd name="T22" fmla="*/ 58 w 72"/>
                <a:gd name="T23" fmla="*/ 24 h 48"/>
                <a:gd name="T24" fmla="*/ 48 w 72"/>
                <a:gd name="T25" fmla="*/ 35 h 48"/>
                <a:gd name="T26" fmla="*/ 36 w 72"/>
                <a:gd name="T27" fmla="*/ 45 h 48"/>
                <a:gd name="T28" fmla="*/ 24 w 72"/>
                <a:gd name="T29" fmla="*/ 48 h 48"/>
                <a:gd name="T30" fmla="*/ 12 w 72"/>
                <a:gd name="T31" fmla="*/ 45 h 48"/>
                <a:gd name="T32" fmla="*/ 0 w 72"/>
                <a:gd name="T33" fmla="*/ 31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48"/>
                <a:gd name="T53" fmla="*/ 72 w 72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48">
                  <a:moveTo>
                    <a:pt x="0" y="31"/>
                  </a:moveTo>
                  <a:lnTo>
                    <a:pt x="1" y="31"/>
                  </a:lnTo>
                  <a:lnTo>
                    <a:pt x="7" y="32"/>
                  </a:lnTo>
                  <a:lnTo>
                    <a:pt x="13" y="32"/>
                  </a:lnTo>
                  <a:lnTo>
                    <a:pt x="22" y="30"/>
                  </a:lnTo>
                  <a:lnTo>
                    <a:pt x="33" y="27"/>
                  </a:lnTo>
                  <a:lnTo>
                    <a:pt x="46" y="22"/>
                  </a:lnTo>
                  <a:lnTo>
                    <a:pt x="59" y="13"/>
                  </a:lnTo>
                  <a:lnTo>
                    <a:pt x="72" y="0"/>
                  </a:lnTo>
                  <a:lnTo>
                    <a:pt x="70" y="3"/>
                  </a:lnTo>
                  <a:lnTo>
                    <a:pt x="66" y="12"/>
                  </a:lnTo>
                  <a:lnTo>
                    <a:pt x="58" y="24"/>
                  </a:lnTo>
                  <a:lnTo>
                    <a:pt x="48" y="35"/>
                  </a:lnTo>
                  <a:lnTo>
                    <a:pt x="36" y="45"/>
                  </a:lnTo>
                  <a:lnTo>
                    <a:pt x="24" y="48"/>
                  </a:lnTo>
                  <a:lnTo>
                    <a:pt x="12" y="4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" name="Freeform 194"/>
            <p:cNvSpPr>
              <a:spLocks/>
            </p:cNvSpPr>
            <p:nvPr/>
          </p:nvSpPr>
          <p:spPr bwMode="auto">
            <a:xfrm>
              <a:off x="2379" y="2262"/>
              <a:ext cx="1339" cy="355"/>
            </a:xfrm>
            <a:custGeom>
              <a:avLst/>
              <a:gdLst>
                <a:gd name="T0" fmla="*/ 4 w 1339"/>
                <a:gd name="T1" fmla="*/ 2 h 355"/>
                <a:gd name="T2" fmla="*/ 27 w 1339"/>
                <a:gd name="T3" fmla="*/ 3 h 355"/>
                <a:gd name="T4" fmla="*/ 73 w 1339"/>
                <a:gd name="T5" fmla="*/ 6 h 355"/>
                <a:gd name="T6" fmla="*/ 136 w 1339"/>
                <a:gd name="T7" fmla="*/ 12 h 355"/>
                <a:gd name="T8" fmla="*/ 215 w 1339"/>
                <a:gd name="T9" fmla="*/ 18 h 355"/>
                <a:gd name="T10" fmla="*/ 307 w 1339"/>
                <a:gd name="T11" fmla="*/ 28 h 355"/>
                <a:gd name="T12" fmla="*/ 409 w 1339"/>
                <a:gd name="T13" fmla="*/ 42 h 355"/>
                <a:gd name="T14" fmla="*/ 518 w 1339"/>
                <a:gd name="T15" fmla="*/ 57 h 355"/>
                <a:gd name="T16" fmla="*/ 631 w 1339"/>
                <a:gd name="T17" fmla="*/ 76 h 355"/>
                <a:gd name="T18" fmla="*/ 747 w 1339"/>
                <a:gd name="T19" fmla="*/ 99 h 355"/>
                <a:gd name="T20" fmla="*/ 860 w 1339"/>
                <a:gd name="T21" fmla="*/ 126 h 355"/>
                <a:gd name="T22" fmla="*/ 970 w 1339"/>
                <a:gd name="T23" fmla="*/ 156 h 355"/>
                <a:gd name="T24" fmla="*/ 1074 w 1339"/>
                <a:gd name="T25" fmla="*/ 192 h 355"/>
                <a:gd name="T26" fmla="*/ 1167 w 1339"/>
                <a:gd name="T27" fmla="*/ 232 h 355"/>
                <a:gd name="T28" fmla="*/ 1248 w 1339"/>
                <a:gd name="T29" fmla="*/ 277 h 355"/>
                <a:gd name="T30" fmla="*/ 1312 w 1339"/>
                <a:gd name="T31" fmla="*/ 327 h 355"/>
                <a:gd name="T32" fmla="*/ 1338 w 1339"/>
                <a:gd name="T33" fmla="*/ 354 h 355"/>
                <a:gd name="T34" fmla="*/ 1330 w 1339"/>
                <a:gd name="T35" fmla="*/ 346 h 355"/>
                <a:gd name="T36" fmla="*/ 1315 w 1339"/>
                <a:gd name="T37" fmla="*/ 331 h 355"/>
                <a:gd name="T38" fmla="*/ 1290 w 1339"/>
                <a:gd name="T39" fmla="*/ 309 h 355"/>
                <a:gd name="T40" fmla="*/ 1256 w 1339"/>
                <a:gd name="T41" fmla="*/ 283 h 355"/>
                <a:gd name="T42" fmla="*/ 1211 w 1339"/>
                <a:gd name="T43" fmla="*/ 254 h 355"/>
                <a:gd name="T44" fmla="*/ 1157 w 1339"/>
                <a:gd name="T45" fmla="*/ 222 h 355"/>
                <a:gd name="T46" fmla="*/ 1091 w 1339"/>
                <a:gd name="T47" fmla="*/ 187 h 355"/>
                <a:gd name="T48" fmla="*/ 1014 w 1339"/>
                <a:gd name="T49" fmla="*/ 154 h 355"/>
                <a:gd name="T50" fmla="*/ 925 w 1339"/>
                <a:gd name="T51" fmla="*/ 120 h 355"/>
                <a:gd name="T52" fmla="*/ 821 w 1339"/>
                <a:gd name="T53" fmla="*/ 88 h 355"/>
                <a:gd name="T54" fmla="*/ 706 w 1339"/>
                <a:gd name="T55" fmla="*/ 60 h 355"/>
                <a:gd name="T56" fmla="*/ 575 w 1339"/>
                <a:gd name="T57" fmla="*/ 36 h 355"/>
                <a:gd name="T58" fmla="*/ 430 w 1339"/>
                <a:gd name="T59" fmla="*/ 18 h 355"/>
                <a:gd name="T60" fmla="*/ 270 w 1339"/>
                <a:gd name="T61" fmla="*/ 5 h 355"/>
                <a:gd name="T62" fmla="*/ 95 w 1339"/>
                <a:gd name="T63" fmla="*/ 0 h 3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9"/>
                <a:gd name="T97" fmla="*/ 0 h 355"/>
                <a:gd name="T98" fmla="*/ 1339 w 1339"/>
                <a:gd name="T99" fmla="*/ 355 h 3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9" h="355">
                  <a:moveTo>
                    <a:pt x="0" y="2"/>
                  </a:moveTo>
                  <a:lnTo>
                    <a:pt x="4" y="2"/>
                  </a:lnTo>
                  <a:lnTo>
                    <a:pt x="13" y="3"/>
                  </a:lnTo>
                  <a:lnTo>
                    <a:pt x="27" y="3"/>
                  </a:lnTo>
                  <a:lnTo>
                    <a:pt x="47" y="5"/>
                  </a:lnTo>
                  <a:lnTo>
                    <a:pt x="73" y="6"/>
                  </a:lnTo>
                  <a:lnTo>
                    <a:pt x="103" y="8"/>
                  </a:lnTo>
                  <a:lnTo>
                    <a:pt x="136" y="12"/>
                  </a:lnTo>
                  <a:lnTo>
                    <a:pt x="174" y="15"/>
                  </a:lnTo>
                  <a:lnTo>
                    <a:pt x="215" y="18"/>
                  </a:lnTo>
                  <a:lnTo>
                    <a:pt x="260" y="24"/>
                  </a:lnTo>
                  <a:lnTo>
                    <a:pt x="307" y="28"/>
                  </a:lnTo>
                  <a:lnTo>
                    <a:pt x="357" y="35"/>
                  </a:lnTo>
                  <a:lnTo>
                    <a:pt x="409" y="42"/>
                  </a:lnTo>
                  <a:lnTo>
                    <a:pt x="462" y="48"/>
                  </a:lnTo>
                  <a:lnTo>
                    <a:pt x="518" y="57"/>
                  </a:lnTo>
                  <a:lnTo>
                    <a:pt x="575" y="66"/>
                  </a:lnTo>
                  <a:lnTo>
                    <a:pt x="631" y="76"/>
                  </a:lnTo>
                  <a:lnTo>
                    <a:pt x="689" y="87"/>
                  </a:lnTo>
                  <a:lnTo>
                    <a:pt x="747" y="99"/>
                  </a:lnTo>
                  <a:lnTo>
                    <a:pt x="805" y="112"/>
                  </a:lnTo>
                  <a:lnTo>
                    <a:pt x="860" y="126"/>
                  </a:lnTo>
                  <a:lnTo>
                    <a:pt x="916" y="140"/>
                  </a:lnTo>
                  <a:lnTo>
                    <a:pt x="970" y="156"/>
                  </a:lnTo>
                  <a:lnTo>
                    <a:pt x="1024" y="174"/>
                  </a:lnTo>
                  <a:lnTo>
                    <a:pt x="1074" y="192"/>
                  </a:lnTo>
                  <a:lnTo>
                    <a:pt x="1121" y="212"/>
                  </a:lnTo>
                  <a:lnTo>
                    <a:pt x="1167" y="232"/>
                  </a:lnTo>
                  <a:lnTo>
                    <a:pt x="1209" y="254"/>
                  </a:lnTo>
                  <a:lnTo>
                    <a:pt x="1248" y="277"/>
                  </a:lnTo>
                  <a:lnTo>
                    <a:pt x="1282" y="302"/>
                  </a:lnTo>
                  <a:lnTo>
                    <a:pt x="1312" y="327"/>
                  </a:lnTo>
                  <a:lnTo>
                    <a:pt x="1339" y="355"/>
                  </a:lnTo>
                  <a:lnTo>
                    <a:pt x="1338" y="354"/>
                  </a:lnTo>
                  <a:lnTo>
                    <a:pt x="1336" y="351"/>
                  </a:lnTo>
                  <a:lnTo>
                    <a:pt x="1330" y="346"/>
                  </a:lnTo>
                  <a:lnTo>
                    <a:pt x="1323" y="339"/>
                  </a:lnTo>
                  <a:lnTo>
                    <a:pt x="1315" y="331"/>
                  </a:lnTo>
                  <a:lnTo>
                    <a:pt x="1303" y="321"/>
                  </a:lnTo>
                  <a:lnTo>
                    <a:pt x="1290" y="309"/>
                  </a:lnTo>
                  <a:lnTo>
                    <a:pt x="1275" y="297"/>
                  </a:lnTo>
                  <a:lnTo>
                    <a:pt x="1256" y="283"/>
                  </a:lnTo>
                  <a:lnTo>
                    <a:pt x="1235" y="268"/>
                  </a:lnTo>
                  <a:lnTo>
                    <a:pt x="1211" y="254"/>
                  </a:lnTo>
                  <a:lnTo>
                    <a:pt x="1186" y="237"/>
                  </a:lnTo>
                  <a:lnTo>
                    <a:pt x="1157" y="222"/>
                  </a:lnTo>
                  <a:lnTo>
                    <a:pt x="1126" y="205"/>
                  </a:lnTo>
                  <a:lnTo>
                    <a:pt x="1091" y="187"/>
                  </a:lnTo>
                  <a:lnTo>
                    <a:pt x="1055" y="170"/>
                  </a:lnTo>
                  <a:lnTo>
                    <a:pt x="1014" y="154"/>
                  </a:lnTo>
                  <a:lnTo>
                    <a:pt x="970" y="136"/>
                  </a:lnTo>
                  <a:lnTo>
                    <a:pt x="925" y="120"/>
                  </a:lnTo>
                  <a:lnTo>
                    <a:pt x="875" y="104"/>
                  </a:lnTo>
                  <a:lnTo>
                    <a:pt x="821" y="88"/>
                  </a:lnTo>
                  <a:lnTo>
                    <a:pt x="765" y="74"/>
                  </a:lnTo>
                  <a:lnTo>
                    <a:pt x="706" y="60"/>
                  </a:lnTo>
                  <a:lnTo>
                    <a:pt x="642" y="48"/>
                  </a:lnTo>
                  <a:lnTo>
                    <a:pt x="575" y="36"/>
                  </a:lnTo>
                  <a:lnTo>
                    <a:pt x="505" y="26"/>
                  </a:lnTo>
                  <a:lnTo>
                    <a:pt x="430" y="18"/>
                  </a:lnTo>
                  <a:lnTo>
                    <a:pt x="352" y="10"/>
                  </a:lnTo>
                  <a:lnTo>
                    <a:pt x="270" y="5"/>
                  </a:lnTo>
                  <a:lnTo>
                    <a:pt x="185" y="2"/>
                  </a:lnTo>
                  <a:lnTo>
                    <a:pt x="9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2" name="Freeform 195"/>
            <p:cNvSpPr>
              <a:spLocks/>
            </p:cNvSpPr>
            <p:nvPr/>
          </p:nvSpPr>
          <p:spPr bwMode="auto">
            <a:xfrm>
              <a:off x="2590" y="1071"/>
              <a:ext cx="25" cy="100"/>
            </a:xfrm>
            <a:custGeom>
              <a:avLst/>
              <a:gdLst>
                <a:gd name="T0" fmla="*/ 20 w 25"/>
                <a:gd name="T1" fmla="*/ 0 h 100"/>
                <a:gd name="T2" fmla="*/ 18 w 25"/>
                <a:gd name="T3" fmla="*/ 2 h 100"/>
                <a:gd name="T4" fmla="*/ 14 w 25"/>
                <a:gd name="T5" fmla="*/ 10 h 100"/>
                <a:gd name="T6" fmla="*/ 8 w 25"/>
                <a:gd name="T7" fmla="*/ 20 h 100"/>
                <a:gd name="T8" fmla="*/ 3 w 25"/>
                <a:gd name="T9" fmla="*/ 34 h 100"/>
                <a:gd name="T10" fmla="*/ 0 w 25"/>
                <a:gd name="T11" fmla="*/ 50 h 100"/>
                <a:gd name="T12" fmla="*/ 2 w 25"/>
                <a:gd name="T13" fmla="*/ 67 h 100"/>
                <a:gd name="T14" fmla="*/ 9 w 25"/>
                <a:gd name="T15" fmla="*/ 83 h 100"/>
                <a:gd name="T16" fmla="*/ 25 w 25"/>
                <a:gd name="T17" fmla="*/ 100 h 100"/>
                <a:gd name="T18" fmla="*/ 24 w 25"/>
                <a:gd name="T19" fmla="*/ 98 h 100"/>
                <a:gd name="T20" fmla="*/ 19 w 25"/>
                <a:gd name="T21" fmla="*/ 93 h 100"/>
                <a:gd name="T22" fmla="*/ 15 w 25"/>
                <a:gd name="T23" fmla="*/ 84 h 100"/>
                <a:gd name="T24" fmla="*/ 12 w 25"/>
                <a:gd name="T25" fmla="*/ 72 h 100"/>
                <a:gd name="T26" fmla="*/ 8 w 25"/>
                <a:gd name="T27" fmla="*/ 58 h 100"/>
                <a:gd name="T28" fmla="*/ 8 w 25"/>
                <a:gd name="T29" fmla="*/ 41 h 100"/>
                <a:gd name="T30" fmla="*/ 12 w 25"/>
                <a:gd name="T31" fmla="*/ 21 h 100"/>
                <a:gd name="T32" fmla="*/ 20 w 25"/>
                <a:gd name="T33" fmla="*/ 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00"/>
                <a:gd name="T53" fmla="*/ 25 w 25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00">
                  <a:moveTo>
                    <a:pt x="20" y="0"/>
                  </a:moveTo>
                  <a:lnTo>
                    <a:pt x="18" y="2"/>
                  </a:lnTo>
                  <a:lnTo>
                    <a:pt x="14" y="10"/>
                  </a:lnTo>
                  <a:lnTo>
                    <a:pt x="8" y="20"/>
                  </a:lnTo>
                  <a:lnTo>
                    <a:pt x="3" y="34"/>
                  </a:lnTo>
                  <a:lnTo>
                    <a:pt x="0" y="50"/>
                  </a:lnTo>
                  <a:lnTo>
                    <a:pt x="2" y="67"/>
                  </a:lnTo>
                  <a:lnTo>
                    <a:pt x="9" y="83"/>
                  </a:lnTo>
                  <a:lnTo>
                    <a:pt x="25" y="100"/>
                  </a:lnTo>
                  <a:lnTo>
                    <a:pt x="24" y="98"/>
                  </a:lnTo>
                  <a:lnTo>
                    <a:pt x="19" y="93"/>
                  </a:lnTo>
                  <a:lnTo>
                    <a:pt x="15" y="84"/>
                  </a:lnTo>
                  <a:lnTo>
                    <a:pt x="12" y="72"/>
                  </a:lnTo>
                  <a:lnTo>
                    <a:pt x="8" y="58"/>
                  </a:lnTo>
                  <a:lnTo>
                    <a:pt x="8" y="41"/>
                  </a:lnTo>
                  <a:lnTo>
                    <a:pt x="12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3" name="Freeform 196"/>
            <p:cNvSpPr>
              <a:spLocks/>
            </p:cNvSpPr>
            <p:nvPr/>
          </p:nvSpPr>
          <p:spPr bwMode="auto">
            <a:xfrm>
              <a:off x="3804" y="1572"/>
              <a:ext cx="83" cy="817"/>
            </a:xfrm>
            <a:custGeom>
              <a:avLst/>
              <a:gdLst>
                <a:gd name="T0" fmla="*/ 1 w 83"/>
                <a:gd name="T1" fmla="*/ 817 h 817"/>
                <a:gd name="T2" fmla="*/ 1 w 83"/>
                <a:gd name="T3" fmla="*/ 776 h 817"/>
                <a:gd name="T4" fmla="*/ 0 w 83"/>
                <a:gd name="T5" fmla="*/ 668 h 817"/>
                <a:gd name="T6" fmla="*/ 1 w 83"/>
                <a:gd name="T7" fmla="*/ 518 h 817"/>
                <a:gd name="T8" fmla="*/ 5 w 83"/>
                <a:gd name="T9" fmla="*/ 351 h 817"/>
                <a:gd name="T10" fmla="*/ 14 w 83"/>
                <a:gd name="T11" fmla="*/ 194 h 817"/>
                <a:gd name="T12" fmla="*/ 30 w 83"/>
                <a:gd name="T13" fmla="*/ 68 h 817"/>
                <a:gd name="T14" fmla="*/ 52 w 83"/>
                <a:gd name="T15" fmla="*/ 0 h 817"/>
                <a:gd name="T16" fmla="*/ 83 w 83"/>
                <a:gd name="T17" fmla="*/ 16 h 817"/>
                <a:gd name="T18" fmla="*/ 80 w 83"/>
                <a:gd name="T19" fmla="*/ 39 h 817"/>
                <a:gd name="T20" fmla="*/ 70 w 83"/>
                <a:gd name="T21" fmla="*/ 104 h 817"/>
                <a:gd name="T22" fmla="*/ 57 w 83"/>
                <a:gd name="T23" fmla="*/ 199 h 817"/>
                <a:gd name="T24" fmla="*/ 42 w 83"/>
                <a:gd name="T25" fmla="*/ 316 h 817"/>
                <a:gd name="T26" fmla="*/ 26 w 83"/>
                <a:gd name="T27" fmla="*/ 446 h 817"/>
                <a:gd name="T28" fmla="*/ 14 w 83"/>
                <a:gd name="T29" fmla="*/ 579 h 817"/>
                <a:gd name="T30" fmla="*/ 4 w 83"/>
                <a:gd name="T31" fmla="*/ 706 h 817"/>
                <a:gd name="T32" fmla="*/ 1 w 83"/>
                <a:gd name="T33" fmla="*/ 817 h 8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817"/>
                <a:gd name="T53" fmla="*/ 83 w 83"/>
                <a:gd name="T54" fmla="*/ 817 h 8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817">
                  <a:moveTo>
                    <a:pt x="1" y="817"/>
                  </a:moveTo>
                  <a:lnTo>
                    <a:pt x="1" y="776"/>
                  </a:lnTo>
                  <a:lnTo>
                    <a:pt x="0" y="668"/>
                  </a:lnTo>
                  <a:lnTo>
                    <a:pt x="1" y="518"/>
                  </a:lnTo>
                  <a:lnTo>
                    <a:pt x="5" y="351"/>
                  </a:lnTo>
                  <a:lnTo>
                    <a:pt x="14" y="194"/>
                  </a:lnTo>
                  <a:lnTo>
                    <a:pt x="30" y="68"/>
                  </a:lnTo>
                  <a:lnTo>
                    <a:pt x="52" y="0"/>
                  </a:lnTo>
                  <a:lnTo>
                    <a:pt x="83" y="16"/>
                  </a:lnTo>
                  <a:lnTo>
                    <a:pt x="80" y="39"/>
                  </a:lnTo>
                  <a:lnTo>
                    <a:pt x="70" y="104"/>
                  </a:lnTo>
                  <a:lnTo>
                    <a:pt x="57" y="199"/>
                  </a:lnTo>
                  <a:lnTo>
                    <a:pt x="42" y="316"/>
                  </a:lnTo>
                  <a:lnTo>
                    <a:pt x="26" y="446"/>
                  </a:lnTo>
                  <a:lnTo>
                    <a:pt x="14" y="579"/>
                  </a:lnTo>
                  <a:lnTo>
                    <a:pt x="4" y="706"/>
                  </a:lnTo>
                  <a:lnTo>
                    <a:pt x="1" y="817"/>
                  </a:lnTo>
                  <a:close/>
                </a:path>
              </a:pathLst>
            </a:custGeom>
            <a:solidFill>
              <a:srgbClr val="68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4" name="Freeform 197"/>
            <p:cNvSpPr>
              <a:spLocks/>
            </p:cNvSpPr>
            <p:nvPr/>
          </p:nvSpPr>
          <p:spPr bwMode="auto">
            <a:xfrm>
              <a:off x="3914" y="1417"/>
              <a:ext cx="66" cy="822"/>
            </a:xfrm>
            <a:custGeom>
              <a:avLst/>
              <a:gdLst>
                <a:gd name="T0" fmla="*/ 0 w 66"/>
                <a:gd name="T1" fmla="*/ 822 h 822"/>
                <a:gd name="T2" fmla="*/ 5 w 66"/>
                <a:gd name="T3" fmla="*/ 781 h 822"/>
                <a:gd name="T4" fmla="*/ 20 w 66"/>
                <a:gd name="T5" fmla="*/ 674 h 822"/>
                <a:gd name="T6" fmla="*/ 38 w 66"/>
                <a:gd name="T7" fmla="*/ 525 h 822"/>
                <a:gd name="T8" fmla="*/ 55 w 66"/>
                <a:gd name="T9" fmla="*/ 360 h 822"/>
                <a:gd name="T10" fmla="*/ 66 w 66"/>
                <a:gd name="T11" fmla="*/ 201 h 822"/>
                <a:gd name="T12" fmla="*/ 66 w 66"/>
                <a:gd name="T13" fmla="*/ 73 h 822"/>
                <a:gd name="T14" fmla="*/ 51 w 66"/>
                <a:gd name="T15" fmla="*/ 0 h 822"/>
                <a:gd name="T16" fmla="*/ 14 w 66"/>
                <a:gd name="T17" fmla="*/ 6 h 822"/>
                <a:gd name="T18" fmla="*/ 16 w 66"/>
                <a:gd name="T19" fmla="*/ 26 h 822"/>
                <a:gd name="T20" fmla="*/ 23 w 66"/>
                <a:gd name="T21" fmla="*/ 81 h 822"/>
                <a:gd name="T22" fmla="*/ 30 w 66"/>
                <a:gd name="T23" fmla="*/ 165 h 822"/>
                <a:gd name="T24" fmla="*/ 35 w 66"/>
                <a:gd name="T25" fmla="*/ 272 h 822"/>
                <a:gd name="T26" fmla="*/ 37 w 66"/>
                <a:gd name="T27" fmla="*/ 397 h 822"/>
                <a:gd name="T28" fmla="*/ 34 w 66"/>
                <a:gd name="T29" fmla="*/ 535 h 822"/>
                <a:gd name="T30" fmla="*/ 22 w 66"/>
                <a:gd name="T31" fmla="*/ 679 h 822"/>
                <a:gd name="T32" fmla="*/ 0 w 66"/>
                <a:gd name="T33" fmla="*/ 822 h 8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822"/>
                <a:gd name="T53" fmla="*/ 66 w 66"/>
                <a:gd name="T54" fmla="*/ 822 h 8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822">
                  <a:moveTo>
                    <a:pt x="0" y="822"/>
                  </a:moveTo>
                  <a:lnTo>
                    <a:pt x="5" y="781"/>
                  </a:lnTo>
                  <a:lnTo>
                    <a:pt x="20" y="674"/>
                  </a:lnTo>
                  <a:lnTo>
                    <a:pt x="38" y="525"/>
                  </a:lnTo>
                  <a:lnTo>
                    <a:pt x="55" y="360"/>
                  </a:lnTo>
                  <a:lnTo>
                    <a:pt x="66" y="201"/>
                  </a:lnTo>
                  <a:lnTo>
                    <a:pt x="66" y="73"/>
                  </a:lnTo>
                  <a:lnTo>
                    <a:pt x="51" y="0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81"/>
                  </a:lnTo>
                  <a:lnTo>
                    <a:pt x="30" y="165"/>
                  </a:lnTo>
                  <a:lnTo>
                    <a:pt x="35" y="272"/>
                  </a:lnTo>
                  <a:lnTo>
                    <a:pt x="37" y="397"/>
                  </a:lnTo>
                  <a:lnTo>
                    <a:pt x="34" y="535"/>
                  </a:lnTo>
                  <a:lnTo>
                    <a:pt x="22" y="679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68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6" name="AutoShape 199"/>
          <p:cNvSpPr>
            <a:spLocks noChangeArrowheads="1"/>
          </p:cNvSpPr>
          <p:nvPr/>
        </p:nvSpPr>
        <p:spPr bwMode="auto">
          <a:xfrm>
            <a:off x="3124200" y="4800600"/>
            <a:ext cx="2819400" cy="19065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Text Box 200"/>
          <p:cNvSpPr txBox="1">
            <a:spLocks noChangeArrowheads="1"/>
          </p:cNvSpPr>
          <p:nvPr/>
        </p:nvSpPr>
        <p:spPr bwMode="auto">
          <a:xfrm>
            <a:off x="3352800" y="54102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способностей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2298" name="AutoShape 202"/>
          <p:cNvSpPr>
            <a:spLocks noChangeArrowheads="1"/>
          </p:cNvSpPr>
          <p:nvPr/>
        </p:nvSpPr>
        <p:spPr bwMode="auto">
          <a:xfrm>
            <a:off x="6019800" y="4800600"/>
            <a:ext cx="3124200" cy="1865313"/>
          </a:xfrm>
          <a:prstGeom prst="roundRect">
            <a:avLst>
              <a:gd name="adj" fmla="val 16667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Text Box 203"/>
          <p:cNvSpPr txBox="1">
            <a:spLocks noChangeArrowheads="1"/>
          </p:cNvSpPr>
          <p:nvPr/>
        </p:nvSpPr>
        <p:spPr bwMode="auto">
          <a:xfrm>
            <a:off x="6096000" y="54864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формирование способов деятельности </a:t>
            </a:r>
            <a:endParaRPr lang="ru-RU" b="1" dirty="0">
              <a:latin typeface="Calibri" pitchFamily="34" charset="0"/>
            </a:endParaRPr>
          </a:p>
        </p:txBody>
      </p:sp>
      <p:grpSp>
        <p:nvGrpSpPr>
          <p:cNvPr id="3" name="Group 204"/>
          <p:cNvGrpSpPr>
            <a:grpSpLocks/>
          </p:cNvGrpSpPr>
          <p:nvPr/>
        </p:nvGrpSpPr>
        <p:grpSpPr bwMode="auto">
          <a:xfrm flipH="1">
            <a:off x="7585075" y="3886200"/>
            <a:ext cx="984250" cy="1106488"/>
            <a:chOff x="4608" y="2739"/>
            <a:chExt cx="914" cy="1091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4608" y="2739"/>
              <a:ext cx="914" cy="1091"/>
              <a:chOff x="4608" y="2739"/>
              <a:chExt cx="914" cy="1091"/>
            </a:xfrm>
          </p:grpSpPr>
          <p:sp>
            <p:nvSpPr>
              <p:cNvPr id="12415" name="Freeform 206"/>
              <p:cNvSpPr>
                <a:spLocks/>
              </p:cNvSpPr>
              <p:nvPr/>
            </p:nvSpPr>
            <p:spPr bwMode="auto">
              <a:xfrm>
                <a:off x="4821" y="2996"/>
                <a:ext cx="199" cy="322"/>
              </a:xfrm>
              <a:custGeom>
                <a:avLst/>
                <a:gdLst>
                  <a:gd name="T0" fmla="*/ 6 w 595"/>
                  <a:gd name="T1" fmla="*/ 1 h 968"/>
                  <a:gd name="T2" fmla="*/ 0 w 595"/>
                  <a:gd name="T3" fmla="*/ 3 h 968"/>
                  <a:gd name="T4" fmla="*/ 4 w 595"/>
                  <a:gd name="T5" fmla="*/ 22 h 968"/>
                  <a:gd name="T6" fmla="*/ 53 w 595"/>
                  <a:gd name="T7" fmla="*/ 90 h 968"/>
                  <a:gd name="T8" fmla="*/ 66 w 595"/>
                  <a:gd name="T9" fmla="*/ 107 h 968"/>
                  <a:gd name="T10" fmla="*/ 67 w 595"/>
                  <a:gd name="T11" fmla="*/ 88 h 968"/>
                  <a:gd name="T12" fmla="*/ 60 w 595"/>
                  <a:gd name="T13" fmla="*/ 49 h 968"/>
                  <a:gd name="T14" fmla="*/ 59 w 595"/>
                  <a:gd name="T15" fmla="*/ 34 h 968"/>
                  <a:gd name="T16" fmla="*/ 10 w 595"/>
                  <a:gd name="T17" fmla="*/ 0 h 968"/>
                  <a:gd name="T18" fmla="*/ 6 w 595"/>
                  <a:gd name="T19" fmla="*/ 1 h 968"/>
                  <a:gd name="T20" fmla="*/ 6 w 595"/>
                  <a:gd name="T21" fmla="*/ 1 h 9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968"/>
                  <a:gd name="T35" fmla="*/ 595 w 595"/>
                  <a:gd name="T36" fmla="*/ 968 h 9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968">
                    <a:moveTo>
                      <a:pt x="53" y="6"/>
                    </a:moveTo>
                    <a:lnTo>
                      <a:pt x="0" y="28"/>
                    </a:lnTo>
                    <a:lnTo>
                      <a:pt x="32" y="202"/>
                    </a:lnTo>
                    <a:lnTo>
                      <a:pt x="469" y="819"/>
                    </a:lnTo>
                    <a:lnTo>
                      <a:pt x="587" y="968"/>
                    </a:lnTo>
                    <a:lnTo>
                      <a:pt x="595" y="797"/>
                    </a:lnTo>
                    <a:lnTo>
                      <a:pt x="535" y="440"/>
                    </a:lnTo>
                    <a:lnTo>
                      <a:pt x="522" y="310"/>
                    </a:lnTo>
                    <a:lnTo>
                      <a:pt x="88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6" name="Freeform 207"/>
              <p:cNvSpPr>
                <a:spLocks/>
              </p:cNvSpPr>
              <p:nvPr/>
            </p:nvSpPr>
            <p:spPr bwMode="auto">
              <a:xfrm>
                <a:off x="4828" y="3003"/>
                <a:ext cx="18" cy="40"/>
              </a:xfrm>
              <a:custGeom>
                <a:avLst/>
                <a:gdLst>
                  <a:gd name="T0" fmla="*/ 1 w 55"/>
                  <a:gd name="T1" fmla="*/ 10 h 119"/>
                  <a:gd name="T2" fmla="*/ 0 w 55"/>
                  <a:gd name="T3" fmla="*/ 8 h 119"/>
                  <a:gd name="T4" fmla="*/ 1 w 55"/>
                  <a:gd name="T5" fmla="*/ 5 h 119"/>
                  <a:gd name="T6" fmla="*/ 3 w 55"/>
                  <a:gd name="T7" fmla="*/ 3 h 119"/>
                  <a:gd name="T8" fmla="*/ 4 w 55"/>
                  <a:gd name="T9" fmla="*/ 1 h 119"/>
                  <a:gd name="T10" fmla="*/ 6 w 55"/>
                  <a:gd name="T11" fmla="*/ 0 h 119"/>
                  <a:gd name="T12" fmla="*/ 5 w 55"/>
                  <a:gd name="T13" fmla="*/ 8 h 119"/>
                  <a:gd name="T14" fmla="*/ 2 w 55"/>
                  <a:gd name="T15" fmla="*/ 13 h 119"/>
                  <a:gd name="T16" fmla="*/ 1 w 55"/>
                  <a:gd name="T17" fmla="*/ 10 h 119"/>
                  <a:gd name="T18" fmla="*/ 1 w 55"/>
                  <a:gd name="T19" fmla="*/ 1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19"/>
                  <a:gd name="T32" fmla="*/ 55 w 55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19">
                    <a:moveTo>
                      <a:pt x="6" y="87"/>
                    </a:moveTo>
                    <a:lnTo>
                      <a:pt x="0" y="67"/>
                    </a:lnTo>
                    <a:lnTo>
                      <a:pt x="6" y="45"/>
                    </a:lnTo>
                    <a:lnTo>
                      <a:pt x="26" y="23"/>
                    </a:lnTo>
                    <a:lnTo>
                      <a:pt x="35" y="13"/>
                    </a:lnTo>
                    <a:lnTo>
                      <a:pt x="55" y="0"/>
                    </a:lnTo>
                    <a:lnTo>
                      <a:pt x="42" y="68"/>
                    </a:lnTo>
                    <a:lnTo>
                      <a:pt x="22" y="119"/>
                    </a:lnTo>
                    <a:lnTo>
                      <a:pt x="6" y="87"/>
                    </a:lnTo>
                    <a:close/>
                  </a:path>
                </a:pathLst>
              </a:custGeom>
              <a:solidFill>
                <a:srgbClr val="BA8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7" name="Freeform 208"/>
              <p:cNvSpPr>
                <a:spLocks/>
              </p:cNvSpPr>
              <p:nvPr/>
            </p:nvSpPr>
            <p:spPr bwMode="auto">
              <a:xfrm>
                <a:off x="5242" y="3141"/>
                <a:ext cx="276" cy="174"/>
              </a:xfrm>
              <a:custGeom>
                <a:avLst/>
                <a:gdLst>
                  <a:gd name="T0" fmla="*/ 91 w 829"/>
                  <a:gd name="T1" fmla="*/ 0 h 520"/>
                  <a:gd name="T2" fmla="*/ 59 w 829"/>
                  <a:gd name="T3" fmla="*/ 20 h 520"/>
                  <a:gd name="T4" fmla="*/ 56 w 829"/>
                  <a:gd name="T5" fmla="*/ 19 h 520"/>
                  <a:gd name="T6" fmla="*/ 49 w 829"/>
                  <a:gd name="T7" fmla="*/ 13 h 520"/>
                  <a:gd name="T8" fmla="*/ 35 w 829"/>
                  <a:gd name="T9" fmla="*/ 24 h 520"/>
                  <a:gd name="T10" fmla="*/ 34 w 829"/>
                  <a:gd name="T11" fmla="*/ 27 h 520"/>
                  <a:gd name="T12" fmla="*/ 35 w 829"/>
                  <a:gd name="T13" fmla="*/ 32 h 520"/>
                  <a:gd name="T14" fmla="*/ 28 w 829"/>
                  <a:gd name="T15" fmla="*/ 36 h 520"/>
                  <a:gd name="T16" fmla="*/ 26 w 829"/>
                  <a:gd name="T17" fmla="*/ 38 h 520"/>
                  <a:gd name="T18" fmla="*/ 23 w 829"/>
                  <a:gd name="T19" fmla="*/ 39 h 520"/>
                  <a:gd name="T20" fmla="*/ 21 w 829"/>
                  <a:gd name="T21" fmla="*/ 42 h 520"/>
                  <a:gd name="T22" fmla="*/ 17 w 829"/>
                  <a:gd name="T23" fmla="*/ 45 h 520"/>
                  <a:gd name="T24" fmla="*/ 9 w 829"/>
                  <a:gd name="T25" fmla="*/ 50 h 520"/>
                  <a:gd name="T26" fmla="*/ 7 w 829"/>
                  <a:gd name="T27" fmla="*/ 50 h 520"/>
                  <a:gd name="T28" fmla="*/ 0 w 829"/>
                  <a:gd name="T29" fmla="*/ 54 h 520"/>
                  <a:gd name="T30" fmla="*/ 1 w 829"/>
                  <a:gd name="T31" fmla="*/ 56 h 520"/>
                  <a:gd name="T32" fmla="*/ 6 w 829"/>
                  <a:gd name="T33" fmla="*/ 58 h 520"/>
                  <a:gd name="T34" fmla="*/ 16 w 829"/>
                  <a:gd name="T35" fmla="*/ 50 h 520"/>
                  <a:gd name="T36" fmla="*/ 44 w 829"/>
                  <a:gd name="T37" fmla="*/ 32 h 520"/>
                  <a:gd name="T38" fmla="*/ 54 w 829"/>
                  <a:gd name="T39" fmla="*/ 35 h 520"/>
                  <a:gd name="T40" fmla="*/ 57 w 829"/>
                  <a:gd name="T41" fmla="*/ 33 h 520"/>
                  <a:gd name="T42" fmla="*/ 59 w 829"/>
                  <a:gd name="T43" fmla="*/ 26 h 520"/>
                  <a:gd name="T44" fmla="*/ 92 w 829"/>
                  <a:gd name="T45" fmla="*/ 3 h 520"/>
                  <a:gd name="T46" fmla="*/ 91 w 829"/>
                  <a:gd name="T47" fmla="*/ 0 h 520"/>
                  <a:gd name="T48" fmla="*/ 91 w 829"/>
                  <a:gd name="T49" fmla="*/ 0 h 5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9"/>
                  <a:gd name="T76" fmla="*/ 0 h 520"/>
                  <a:gd name="T77" fmla="*/ 829 w 829"/>
                  <a:gd name="T78" fmla="*/ 520 h 5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9" h="520">
                    <a:moveTo>
                      <a:pt x="818" y="0"/>
                    </a:moveTo>
                    <a:lnTo>
                      <a:pt x="528" y="183"/>
                    </a:lnTo>
                    <a:lnTo>
                      <a:pt x="501" y="170"/>
                    </a:lnTo>
                    <a:lnTo>
                      <a:pt x="446" y="118"/>
                    </a:lnTo>
                    <a:lnTo>
                      <a:pt x="313" y="212"/>
                    </a:lnTo>
                    <a:lnTo>
                      <a:pt x="302" y="238"/>
                    </a:lnTo>
                    <a:lnTo>
                      <a:pt x="316" y="291"/>
                    </a:lnTo>
                    <a:lnTo>
                      <a:pt x="248" y="323"/>
                    </a:lnTo>
                    <a:lnTo>
                      <a:pt x="232" y="343"/>
                    </a:lnTo>
                    <a:lnTo>
                      <a:pt x="209" y="351"/>
                    </a:lnTo>
                    <a:lnTo>
                      <a:pt x="191" y="377"/>
                    </a:lnTo>
                    <a:lnTo>
                      <a:pt x="153" y="398"/>
                    </a:lnTo>
                    <a:lnTo>
                      <a:pt x="85" y="444"/>
                    </a:lnTo>
                    <a:lnTo>
                      <a:pt x="59" y="445"/>
                    </a:lnTo>
                    <a:lnTo>
                      <a:pt x="0" y="480"/>
                    </a:lnTo>
                    <a:lnTo>
                      <a:pt x="5" y="497"/>
                    </a:lnTo>
                    <a:lnTo>
                      <a:pt x="58" y="520"/>
                    </a:lnTo>
                    <a:lnTo>
                      <a:pt x="147" y="441"/>
                    </a:lnTo>
                    <a:lnTo>
                      <a:pt x="394" y="289"/>
                    </a:lnTo>
                    <a:lnTo>
                      <a:pt x="488" y="313"/>
                    </a:lnTo>
                    <a:lnTo>
                      <a:pt x="515" y="298"/>
                    </a:lnTo>
                    <a:lnTo>
                      <a:pt x="534" y="232"/>
                    </a:lnTo>
                    <a:lnTo>
                      <a:pt x="829" y="26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2E4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8" name="Freeform 209"/>
              <p:cNvSpPr>
                <a:spLocks/>
              </p:cNvSpPr>
              <p:nvPr/>
            </p:nvSpPr>
            <p:spPr bwMode="auto">
              <a:xfrm>
                <a:off x="5398" y="3217"/>
                <a:ext cx="17" cy="20"/>
              </a:xfrm>
              <a:custGeom>
                <a:avLst/>
                <a:gdLst>
                  <a:gd name="T0" fmla="*/ 0 w 51"/>
                  <a:gd name="T1" fmla="*/ 0 h 62"/>
                  <a:gd name="T2" fmla="*/ 2 w 51"/>
                  <a:gd name="T3" fmla="*/ 5 h 62"/>
                  <a:gd name="T4" fmla="*/ 5 w 51"/>
                  <a:gd name="T5" fmla="*/ 6 h 62"/>
                  <a:gd name="T6" fmla="*/ 6 w 51"/>
                  <a:gd name="T7" fmla="*/ 3 h 62"/>
                  <a:gd name="T8" fmla="*/ 3 w 51"/>
                  <a:gd name="T9" fmla="*/ 0 h 62"/>
                  <a:gd name="T10" fmla="*/ 0 w 51"/>
                  <a:gd name="T11" fmla="*/ 0 h 62"/>
                  <a:gd name="T12" fmla="*/ 0 w 51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2"/>
                  <a:gd name="T23" fmla="*/ 51 w 51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2">
                    <a:moveTo>
                      <a:pt x="0" y="3"/>
                    </a:moveTo>
                    <a:lnTo>
                      <a:pt x="20" y="49"/>
                    </a:lnTo>
                    <a:lnTo>
                      <a:pt x="41" y="62"/>
                    </a:lnTo>
                    <a:lnTo>
                      <a:pt x="51" y="27"/>
                    </a:lnTo>
                    <a:lnTo>
                      <a:pt x="3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9" name="Freeform 210"/>
              <p:cNvSpPr>
                <a:spLocks/>
              </p:cNvSpPr>
              <p:nvPr/>
            </p:nvSpPr>
            <p:spPr bwMode="auto">
              <a:xfrm>
                <a:off x="5256" y="3238"/>
                <a:ext cx="97" cy="63"/>
              </a:xfrm>
              <a:custGeom>
                <a:avLst/>
                <a:gdLst>
                  <a:gd name="T0" fmla="*/ 32 w 293"/>
                  <a:gd name="T1" fmla="*/ 0 h 191"/>
                  <a:gd name="T2" fmla="*/ 23 w 293"/>
                  <a:gd name="T3" fmla="*/ 5 h 191"/>
                  <a:gd name="T4" fmla="*/ 17 w 293"/>
                  <a:gd name="T5" fmla="*/ 7 h 191"/>
                  <a:gd name="T6" fmla="*/ 16 w 293"/>
                  <a:gd name="T7" fmla="*/ 10 h 191"/>
                  <a:gd name="T8" fmla="*/ 12 w 293"/>
                  <a:gd name="T9" fmla="*/ 12 h 191"/>
                  <a:gd name="T10" fmla="*/ 5 w 293"/>
                  <a:gd name="T11" fmla="*/ 17 h 191"/>
                  <a:gd name="T12" fmla="*/ 2 w 293"/>
                  <a:gd name="T13" fmla="*/ 17 h 191"/>
                  <a:gd name="T14" fmla="*/ 0 w 293"/>
                  <a:gd name="T15" fmla="*/ 19 h 191"/>
                  <a:gd name="T16" fmla="*/ 0 w 293"/>
                  <a:gd name="T17" fmla="*/ 21 h 191"/>
                  <a:gd name="T18" fmla="*/ 7 w 293"/>
                  <a:gd name="T19" fmla="*/ 17 h 191"/>
                  <a:gd name="T20" fmla="*/ 18 w 293"/>
                  <a:gd name="T21" fmla="*/ 10 h 191"/>
                  <a:gd name="T22" fmla="*/ 28 w 293"/>
                  <a:gd name="T23" fmla="*/ 4 h 191"/>
                  <a:gd name="T24" fmla="*/ 32 w 293"/>
                  <a:gd name="T25" fmla="*/ 0 h 191"/>
                  <a:gd name="T26" fmla="*/ 32 w 293"/>
                  <a:gd name="T27" fmla="*/ 0 h 1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3"/>
                  <a:gd name="T43" fmla="*/ 0 h 191"/>
                  <a:gd name="T44" fmla="*/ 293 w 293"/>
                  <a:gd name="T45" fmla="*/ 191 h 1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3" h="191">
                    <a:moveTo>
                      <a:pt x="293" y="0"/>
                    </a:moveTo>
                    <a:lnTo>
                      <a:pt x="206" y="47"/>
                    </a:lnTo>
                    <a:lnTo>
                      <a:pt x="150" y="68"/>
                    </a:lnTo>
                    <a:lnTo>
                      <a:pt x="144" y="93"/>
                    </a:lnTo>
                    <a:lnTo>
                      <a:pt x="105" y="113"/>
                    </a:lnTo>
                    <a:lnTo>
                      <a:pt x="48" y="159"/>
                    </a:lnTo>
                    <a:lnTo>
                      <a:pt x="22" y="159"/>
                    </a:lnTo>
                    <a:lnTo>
                      <a:pt x="0" y="173"/>
                    </a:lnTo>
                    <a:lnTo>
                      <a:pt x="3" y="191"/>
                    </a:lnTo>
                    <a:lnTo>
                      <a:pt x="66" y="156"/>
                    </a:lnTo>
                    <a:lnTo>
                      <a:pt x="167" y="93"/>
                    </a:lnTo>
                    <a:lnTo>
                      <a:pt x="257" y="3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0" name="Freeform 211"/>
              <p:cNvSpPr>
                <a:spLocks/>
              </p:cNvSpPr>
              <p:nvPr/>
            </p:nvSpPr>
            <p:spPr bwMode="auto">
              <a:xfrm>
                <a:off x="5374" y="3185"/>
                <a:ext cx="23" cy="30"/>
              </a:xfrm>
              <a:custGeom>
                <a:avLst/>
                <a:gdLst>
                  <a:gd name="T0" fmla="*/ 4 w 69"/>
                  <a:gd name="T1" fmla="*/ 0 h 89"/>
                  <a:gd name="T2" fmla="*/ 3 w 69"/>
                  <a:gd name="T3" fmla="*/ 1 h 89"/>
                  <a:gd name="T4" fmla="*/ 2 w 69"/>
                  <a:gd name="T5" fmla="*/ 2 h 89"/>
                  <a:gd name="T6" fmla="*/ 0 w 69"/>
                  <a:gd name="T7" fmla="*/ 5 h 89"/>
                  <a:gd name="T8" fmla="*/ 1 w 69"/>
                  <a:gd name="T9" fmla="*/ 8 h 89"/>
                  <a:gd name="T10" fmla="*/ 1 w 69"/>
                  <a:gd name="T11" fmla="*/ 9 h 89"/>
                  <a:gd name="T12" fmla="*/ 2 w 69"/>
                  <a:gd name="T13" fmla="*/ 10 h 89"/>
                  <a:gd name="T14" fmla="*/ 5 w 69"/>
                  <a:gd name="T15" fmla="*/ 10 h 89"/>
                  <a:gd name="T16" fmla="*/ 6 w 69"/>
                  <a:gd name="T17" fmla="*/ 9 h 89"/>
                  <a:gd name="T18" fmla="*/ 5 w 69"/>
                  <a:gd name="T19" fmla="*/ 7 h 89"/>
                  <a:gd name="T20" fmla="*/ 5 w 69"/>
                  <a:gd name="T21" fmla="*/ 5 h 89"/>
                  <a:gd name="T22" fmla="*/ 8 w 69"/>
                  <a:gd name="T23" fmla="*/ 2 h 89"/>
                  <a:gd name="T24" fmla="*/ 7 w 69"/>
                  <a:gd name="T25" fmla="*/ 1 h 89"/>
                  <a:gd name="T26" fmla="*/ 5 w 69"/>
                  <a:gd name="T27" fmla="*/ 0 h 89"/>
                  <a:gd name="T28" fmla="*/ 4 w 69"/>
                  <a:gd name="T29" fmla="*/ 0 h 89"/>
                  <a:gd name="T30" fmla="*/ 4 w 69"/>
                  <a:gd name="T31" fmla="*/ 0 h 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89"/>
                  <a:gd name="T50" fmla="*/ 69 w 69"/>
                  <a:gd name="T51" fmla="*/ 89 h 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89">
                    <a:moveTo>
                      <a:pt x="33" y="0"/>
                    </a:moveTo>
                    <a:lnTo>
                      <a:pt x="27" y="6"/>
                    </a:lnTo>
                    <a:lnTo>
                      <a:pt x="17" y="19"/>
                    </a:lnTo>
                    <a:lnTo>
                      <a:pt x="0" y="48"/>
                    </a:lnTo>
                    <a:lnTo>
                      <a:pt x="6" y="69"/>
                    </a:lnTo>
                    <a:lnTo>
                      <a:pt x="13" y="78"/>
                    </a:lnTo>
                    <a:lnTo>
                      <a:pt x="21" y="85"/>
                    </a:lnTo>
                    <a:lnTo>
                      <a:pt x="43" y="89"/>
                    </a:lnTo>
                    <a:lnTo>
                      <a:pt x="53" y="81"/>
                    </a:lnTo>
                    <a:lnTo>
                      <a:pt x="43" y="63"/>
                    </a:lnTo>
                    <a:lnTo>
                      <a:pt x="43" y="48"/>
                    </a:lnTo>
                    <a:lnTo>
                      <a:pt x="69" y="19"/>
                    </a:lnTo>
                    <a:lnTo>
                      <a:pt x="62" y="12"/>
                    </a:lnTo>
                    <a:lnTo>
                      <a:pt x="4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37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1" name="Freeform 212"/>
              <p:cNvSpPr>
                <a:spLocks/>
              </p:cNvSpPr>
              <p:nvPr/>
            </p:nvSpPr>
            <p:spPr bwMode="auto">
              <a:xfrm>
                <a:off x="4964" y="3653"/>
                <a:ext cx="292" cy="173"/>
              </a:xfrm>
              <a:custGeom>
                <a:avLst/>
                <a:gdLst>
                  <a:gd name="T0" fmla="*/ 58 w 877"/>
                  <a:gd name="T1" fmla="*/ 0 h 517"/>
                  <a:gd name="T2" fmla="*/ 37 w 877"/>
                  <a:gd name="T3" fmla="*/ 10 h 517"/>
                  <a:gd name="T4" fmla="*/ 23 w 877"/>
                  <a:gd name="T5" fmla="*/ 29 h 517"/>
                  <a:gd name="T6" fmla="*/ 22 w 877"/>
                  <a:gd name="T7" fmla="*/ 44 h 517"/>
                  <a:gd name="T8" fmla="*/ 20 w 877"/>
                  <a:gd name="T9" fmla="*/ 50 h 517"/>
                  <a:gd name="T10" fmla="*/ 0 w 877"/>
                  <a:gd name="T11" fmla="*/ 58 h 517"/>
                  <a:gd name="T12" fmla="*/ 97 w 877"/>
                  <a:gd name="T13" fmla="*/ 58 h 517"/>
                  <a:gd name="T14" fmla="*/ 91 w 877"/>
                  <a:gd name="T15" fmla="*/ 38 h 517"/>
                  <a:gd name="T16" fmla="*/ 77 w 877"/>
                  <a:gd name="T17" fmla="*/ 17 h 517"/>
                  <a:gd name="T18" fmla="*/ 68 w 877"/>
                  <a:gd name="T19" fmla="*/ 4 h 517"/>
                  <a:gd name="T20" fmla="*/ 63 w 877"/>
                  <a:gd name="T21" fmla="*/ 0 h 517"/>
                  <a:gd name="T22" fmla="*/ 58 w 877"/>
                  <a:gd name="T23" fmla="*/ 0 h 517"/>
                  <a:gd name="T24" fmla="*/ 58 w 877"/>
                  <a:gd name="T25" fmla="*/ 0 h 5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7"/>
                  <a:gd name="T40" fmla="*/ 0 h 517"/>
                  <a:gd name="T41" fmla="*/ 877 w 877"/>
                  <a:gd name="T42" fmla="*/ 517 h 5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7" h="517">
                    <a:moveTo>
                      <a:pt x="526" y="0"/>
                    </a:moveTo>
                    <a:lnTo>
                      <a:pt x="337" y="87"/>
                    </a:lnTo>
                    <a:lnTo>
                      <a:pt x="209" y="263"/>
                    </a:lnTo>
                    <a:lnTo>
                      <a:pt x="195" y="391"/>
                    </a:lnTo>
                    <a:lnTo>
                      <a:pt x="182" y="443"/>
                    </a:lnTo>
                    <a:lnTo>
                      <a:pt x="0" y="517"/>
                    </a:lnTo>
                    <a:lnTo>
                      <a:pt x="877" y="515"/>
                    </a:lnTo>
                    <a:lnTo>
                      <a:pt x="822" y="345"/>
                    </a:lnTo>
                    <a:lnTo>
                      <a:pt x="696" y="155"/>
                    </a:lnTo>
                    <a:lnTo>
                      <a:pt x="614" y="34"/>
                    </a:lnTo>
                    <a:lnTo>
                      <a:pt x="572" y="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2" name="Freeform 213"/>
              <p:cNvSpPr>
                <a:spLocks/>
              </p:cNvSpPr>
              <p:nvPr/>
            </p:nvSpPr>
            <p:spPr bwMode="auto">
              <a:xfrm>
                <a:off x="5375" y="3196"/>
                <a:ext cx="12" cy="14"/>
              </a:xfrm>
              <a:custGeom>
                <a:avLst/>
                <a:gdLst>
                  <a:gd name="T0" fmla="*/ 4 w 36"/>
                  <a:gd name="T1" fmla="*/ 0 h 43"/>
                  <a:gd name="T2" fmla="*/ 0 w 36"/>
                  <a:gd name="T3" fmla="*/ 1 h 43"/>
                  <a:gd name="T4" fmla="*/ 0 w 36"/>
                  <a:gd name="T5" fmla="*/ 5 h 43"/>
                  <a:gd name="T6" fmla="*/ 2 w 36"/>
                  <a:gd name="T7" fmla="*/ 4 h 43"/>
                  <a:gd name="T8" fmla="*/ 3 w 36"/>
                  <a:gd name="T9" fmla="*/ 4 h 43"/>
                  <a:gd name="T10" fmla="*/ 4 w 36"/>
                  <a:gd name="T11" fmla="*/ 0 h 43"/>
                  <a:gd name="T12" fmla="*/ 4 w 3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3"/>
                  <a:gd name="T23" fmla="*/ 36 w 3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3">
                    <a:moveTo>
                      <a:pt x="36" y="0"/>
                    </a:moveTo>
                    <a:lnTo>
                      <a:pt x="0" y="13"/>
                    </a:lnTo>
                    <a:lnTo>
                      <a:pt x="1" y="43"/>
                    </a:lnTo>
                    <a:lnTo>
                      <a:pt x="20" y="41"/>
                    </a:lnTo>
                    <a:lnTo>
                      <a:pt x="30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3" name="Freeform 214"/>
              <p:cNvSpPr>
                <a:spLocks/>
              </p:cNvSpPr>
              <p:nvPr/>
            </p:nvSpPr>
            <p:spPr bwMode="auto">
              <a:xfrm>
                <a:off x="4610" y="2997"/>
                <a:ext cx="620" cy="831"/>
              </a:xfrm>
              <a:custGeom>
                <a:avLst/>
                <a:gdLst>
                  <a:gd name="T0" fmla="*/ 70 w 1858"/>
                  <a:gd name="T1" fmla="*/ 4 h 2492"/>
                  <a:gd name="T2" fmla="*/ 25 w 1858"/>
                  <a:gd name="T3" fmla="*/ 38 h 2492"/>
                  <a:gd name="T4" fmla="*/ 1 w 1858"/>
                  <a:gd name="T5" fmla="*/ 97 h 2492"/>
                  <a:gd name="T6" fmla="*/ 18 w 1858"/>
                  <a:gd name="T7" fmla="*/ 151 h 2492"/>
                  <a:gd name="T8" fmla="*/ 39 w 1858"/>
                  <a:gd name="T9" fmla="*/ 200 h 2492"/>
                  <a:gd name="T10" fmla="*/ 30 w 1858"/>
                  <a:gd name="T11" fmla="*/ 213 h 2492"/>
                  <a:gd name="T12" fmla="*/ 31 w 1858"/>
                  <a:gd name="T13" fmla="*/ 262 h 2492"/>
                  <a:gd name="T14" fmla="*/ 116 w 1858"/>
                  <a:gd name="T15" fmla="*/ 277 h 2492"/>
                  <a:gd name="T16" fmla="*/ 125 w 1858"/>
                  <a:gd name="T17" fmla="*/ 273 h 2492"/>
                  <a:gd name="T18" fmla="*/ 133 w 1858"/>
                  <a:gd name="T19" fmla="*/ 271 h 2492"/>
                  <a:gd name="T20" fmla="*/ 140 w 1858"/>
                  <a:gd name="T21" fmla="*/ 267 h 2492"/>
                  <a:gd name="T22" fmla="*/ 143 w 1858"/>
                  <a:gd name="T23" fmla="*/ 259 h 2492"/>
                  <a:gd name="T24" fmla="*/ 142 w 1858"/>
                  <a:gd name="T25" fmla="*/ 251 h 2492"/>
                  <a:gd name="T26" fmla="*/ 154 w 1858"/>
                  <a:gd name="T27" fmla="*/ 232 h 2492"/>
                  <a:gd name="T28" fmla="*/ 175 w 1858"/>
                  <a:gd name="T29" fmla="*/ 219 h 2492"/>
                  <a:gd name="T30" fmla="*/ 179 w 1858"/>
                  <a:gd name="T31" fmla="*/ 207 h 2492"/>
                  <a:gd name="T32" fmla="*/ 158 w 1858"/>
                  <a:gd name="T33" fmla="*/ 175 h 2492"/>
                  <a:gd name="T34" fmla="*/ 187 w 1858"/>
                  <a:gd name="T35" fmla="*/ 163 h 2492"/>
                  <a:gd name="T36" fmla="*/ 206 w 1858"/>
                  <a:gd name="T37" fmla="*/ 152 h 2492"/>
                  <a:gd name="T38" fmla="*/ 205 w 1858"/>
                  <a:gd name="T39" fmla="*/ 137 h 2492"/>
                  <a:gd name="T40" fmla="*/ 193 w 1858"/>
                  <a:gd name="T41" fmla="*/ 144 h 2492"/>
                  <a:gd name="T42" fmla="*/ 187 w 1858"/>
                  <a:gd name="T43" fmla="*/ 135 h 2492"/>
                  <a:gd name="T44" fmla="*/ 183 w 1858"/>
                  <a:gd name="T45" fmla="*/ 127 h 2492"/>
                  <a:gd name="T46" fmla="*/ 176 w 1858"/>
                  <a:gd name="T47" fmla="*/ 127 h 2492"/>
                  <a:gd name="T48" fmla="*/ 155 w 1858"/>
                  <a:gd name="T49" fmla="*/ 135 h 2492"/>
                  <a:gd name="T50" fmla="*/ 156 w 1858"/>
                  <a:gd name="T51" fmla="*/ 145 h 2492"/>
                  <a:gd name="T52" fmla="*/ 150 w 1858"/>
                  <a:gd name="T53" fmla="*/ 146 h 2492"/>
                  <a:gd name="T54" fmla="*/ 143 w 1858"/>
                  <a:gd name="T55" fmla="*/ 146 h 2492"/>
                  <a:gd name="T56" fmla="*/ 128 w 1858"/>
                  <a:gd name="T57" fmla="*/ 144 h 2492"/>
                  <a:gd name="T58" fmla="*/ 126 w 1858"/>
                  <a:gd name="T59" fmla="*/ 130 h 2492"/>
                  <a:gd name="T60" fmla="*/ 157 w 1858"/>
                  <a:gd name="T61" fmla="*/ 106 h 2492"/>
                  <a:gd name="T62" fmla="*/ 179 w 1858"/>
                  <a:gd name="T63" fmla="*/ 87 h 2492"/>
                  <a:gd name="T64" fmla="*/ 181 w 1858"/>
                  <a:gd name="T65" fmla="*/ 35 h 2492"/>
                  <a:gd name="T66" fmla="*/ 164 w 1858"/>
                  <a:gd name="T67" fmla="*/ 17 h 2492"/>
                  <a:gd name="T68" fmla="*/ 151 w 1858"/>
                  <a:gd name="T69" fmla="*/ 20 h 2492"/>
                  <a:gd name="T70" fmla="*/ 146 w 1858"/>
                  <a:gd name="T71" fmla="*/ 25 h 2492"/>
                  <a:gd name="T72" fmla="*/ 139 w 1858"/>
                  <a:gd name="T73" fmla="*/ 35 h 2492"/>
                  <a:gd name="T74" fmla="*/ 129 w 1858"/>
                  <a:gd name="T75" fmla="*/ 44 h 2492"/>
                  <a:gd name="T76" fmla="*/ 137 w 1858"/>
                  <a:gd name="T77" fmla="*/ 106 h 2492"/>
                  <a:gd name="T78" fmla="*/ 97 w 1858"/>
                  <a:gd name="T79" fmla="*/ 55 h 2492"/>
                  <a:gd name="T80" fmla="*/ 71 w 1858"/>
                  <a:gd name="T81" fmla="*/ 9 h 2492"/>
                  <a:gd name="T82" fmla="*/ 78 w 1858"/>
                  <a:gd name="T83" fmla="*/ 0 h 24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58"/>
                  <a:gd name="T127" fmla="*/ 0 h 2492"/>
                  <a:gd name="T128" fmla="*/ 1858 w 1858"/>
                  <a:gd name="T129" fmla="*/ 2492 h 24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58" h="2492">
                    <a:moveTo>
                      <a:pt x="701" y="0"/>
                    </a:moveTo>
                    <a:lnTo>
                      <a:pt x="626" y="33"/>
                    </a:lnTo>
                    <a:lnTo>
                      <a:pt x="529" y="200"/>
                    </a:lnTo>
                    <a:lnTo>
                      <a:pt x="222" y="340"/>
                    </a:lnTo>
                    <a:lnTo>
                      <a:pt x="0" y="502"/>
                    </a:lnTo>
                    <a:lnTo>
                      <a:pt x="9" y="873"/>
                    </a:lnTo>
                    <a:lnTo>
                      <a:pt x="33" y="1082"/>
                    </a:lnTo>
                    <a:lnTo>
                      <a:pt x="165" y="1360"/>
                    </a:lnTo>
                    <a:lnTo>
                      <a:pt x="227" y="1586"/>
                    </a:lnTo>
                    <a:lnTo>
                      <a:pt x="349" y="1795"/>
                    </a:lnTo>
                    <a:lnTo>
                      <a:pt x="336" y="1888"/>
                    </a:lnTo>
                    <a:lnTo>
                      <a:pt x="268" y="1917"/>
                    </a:lnTo>
                    <a:lnTo>
                      <a:pt x="265" y="2261"/>
                    </a:lnTo>
                    <a:lnTo>
                      <a:pt x="277" y="2358"/>
                    </a:lnTo>
                    <a:lnTo>
                      <a:pt x="336" y="2483"/>
                    </a:lnTo>
                    <a:lnTo>
                      <a:pt x="1045" y="2492"/>
                    </a:lnTo>
                    <a:lnTo>
                      <a:pt x="1068" y="2483"/>
                    </a:lnTo>
                    <a:lnTo>
                      <a:pt x="1126" y="2460"/>
                    </a:lnTo>
                    <a:lnTo>
                      <a:pt x="1159" y="2447"/>
                    </a:lnTo>
                    <a:lnTo>
                      <a:pt x="1192" y="2436"/>
                    </a:lnTo>
                    <a:lnTo>
                      <a:pt x="1246" y="2417"/>
                    </a:lnTo>
                    <a:lnTo>
                      <a:pt x="1263" y="2406"/>
                    </a:lnTo>
                    <a:lnTo>
                      <a:pt x="1273" y="2385"/>
                    </a:lnTo>
                    <a:lnTo>
                      <a:pt x="1282" y="2332"/>
                    </a:lnTo>
                    <a:lnTo>
                      <a:pt x="1279" y="2283"/>
                    </a:lnTo>
                    <a:lnTo>
                      <a:pt x="1276" y="2261"/>
                    </a:lnTo>
                    <a:lnTo>
                      <a:pt x="1287" y="2207"/>
                    </a:lnTo>
                    <a:lnTo>
                      <a:pt x="1381" y="2086"/>
                    </a:lnTo>
                    <a:lnTo>
                      <a:pt x="1410" y="2051"/>
                    </a:lnTo>
                    <a:lnTo>
                      <a:pt x="1570" y="1968"/>
                    </a:lnTo>
                    <a:lnTo>
                      <a:pt x="1654" y="1985"/>
                    </a:lnTo>
                    <a:lnTo>
                      <a:pt x="1607" y="1858"/>
                    </a:lnTo>
                    <a:lnTo>
                      <a:pt x="1590" y="1766"/>
                    </a:lnTo>
                    <a:lnTo>
                      <a:pt x="1419" y="1577"/>
                    </a:lnTo>
                    <a:lnTo>
                      <a:pt x="1465" y="1426"/>
                    </a:lnTo>
                    <a:lnTo>
                      <a:pt x="1678" y="1468"/>
                    </a:lnTo>
                    <a:lnTo>
                      <a:pt x="1804" y="1448"/>
                    </a:lnTo>
                    <a:lnTo>
                      <a:pt x="1850" y="1367"/>
                    </a:lnTo>
                    <a:lnTo>
                      <a:pt x="1858" y="1204"/>
                    </a:lnTo>
                    <a:lnTo>
                      <a:pt x="1841" y="1234"/>
                    </a:lnTo>
                    <a:lnTo>
                      <a:pt x="1788" y="1237"/>
                    </a:lnTo>
                    <a:lnTo>
                      <a:pt x="1733" y="1296"/>
                    </a:lnTo>
                    <a:lnTo>
                      <a:pt x="1695" y="1321"/>
                    </a:lnTo>
                    <a:lnTo>
                      <a:pt x="1682" y="1217"/>
                    </a:lnTo>
                    <a:lnTo>
                      <a:pt x="1687" y="1149"/>
                    </a:lnTo>
                    <a:lnTo>
                      <a:pt x="1645" y="1141"/>
                    </a:lnTo>
                    <a:lnTo>
                      <a:pt x="1602" y="1112"/>
                    </a:lnTo>
                    <a:lnTo>
                      <a:pt x="1576" y="1145"/>
                    </a:lnTo>
                    <a:lnTo>
                      <a:pt x="1522" y="1182"/>
                    </a:lnTo>
                    <a:lnTo>
                      <a:pt x="1390" y="1218"/>
                    </a:lnTo>
                    <a:lnTo>
                      <a:pt x="1394" y="1254"/>
                    </a:lnTo>
                    <a:lnTo>
                      <a:pt x="1401" y="1305"/>
                    </a:lnTo>
                    <a:lnTo>
                      <a:pt x="1377" y="1316"/>
                    </a:lnTo>
                    <a:lnTo>
                      <a:pt x="1347" y="1309"/>
                    </a:lnTo>
                    <a:lnTo>
                      <a:pt x="1342" y="1259"/>
                    </a:lnTo>
                    <a:lnTo>
                      <a:pt x="1287" y="1316"/>
                    </a:lnTo>
                    <a:lnTo>
                      <a:pt x="1259" y="1397"/>
                    </a:lnTo>
                    <a:lnTo>
                      <a:pt x="1153" y="1296"/>
                    </a:lnTo>
                    <a:lnTo>
                      <a:pt x="1087" y="1229"/>
                    </a:lnTo>
                    <a:lnTo>
                      <a:pt x="1132" y="1169"/>
                    </a:lnTo>
                    <a:lnTo>
                      <a:pt x="1300" y="1015"/>
                    </a:lnTo>
                    <a:lnTo>
                      <a:pt x="1406" y="952"/>
                    </a:lnTo>
                    <a:lnTo>
                      <a:pt x="1566" y="801"/>
                    </a:lnTo>
                    <a:lnTo>
                      <a:pt x="1605" y="779"/>
                    </a:lnTo>
                    <a:lnTo>
                      <a:pt x="1636" y="776"/>
                    </a:lnTo>
                    <a:lnTo>
                      <a:pt x="1623" y="318"/>
                    </a:lnTo>
                    <a:lnTo>
                      <a:pt x="1561" y="180"/>
                    </a:lnTo>
                    <a:lnTo>
                      <a:pt x="1475" y="150"/>
                    </a:lnTo>
                    <a:lnTo>
                      <a:pt x="1385" y="150"/>
                    </a:lnTo>
                    <a:lnTo>
                      <a:pt x="1358" y="184"/>
                    </a:lnTo>
                    <a:lnTo>
                      <a:pt x="1342" y="226"/>
                    </a:lnTo>
                    <a:lnTo>
                      <a:pt x="1311" y="227"/>
                    </a:lnTo>
                    <a:lnTo>
                      <a:pt x="1296" y="294"/>
                    </a:lnTo>
                    <a:lnTo>
                      <a:pt x="1247" y="315"/>
                    </a:lnTo>
                    <a:lnTo>
                      <a:pt x="1153" y="307"/>
                    </a:lnTo>
                    <a:lnTo>
                      <a:pt x="1162" y="397"/>
                    </a:lnTo>
                    <a:lnTo>
                      <a:pt x="1217" y="680"/>
                    </a:lnTo>
                    <a:lnTo>
                      <a:pt x="1230" y="952"/>
                    </a:lnTo>
                    <a:lnTo>
                      <a:pt x="1200" y="961"/>
                    </a:lnTo>
                    <a:lnTo>
                      <a:pt x="874" y="494"/>
                    </a:lnTo>
                    <a:lnTo>
                      <a:pt x="709" y="255"/>
                    </a:lnTo>
                    <a:lnTo>
                      <a:pt x="639" y="79"/>
                    </a:lnTo>
                    <a:lnTo>
                      <a:pt x="663" y="41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4" name="Freeform 215"/>
              <p:cNvSpPr>
                <a:spLocks/>
              </p:cNvSpPr>
              <p:nvPr/>
            </p:nvSpPr>
            <p:spPr bwMode="auto">
              <a:xfrm>
                <a:off x="4948" y="3654"/>
                <a:ext cx="26" cy="26"/>
              </a:xfrm>
              <a:custGeom>
                <a:avLst/>
                <a:gdLst>
                  <a:gd name="T0" fmla="*/ 0 w 77"/>
                  <a:gd name="T1" fmla="*/ 3 h 77"/>
                  <a:gd name="T2" fmla="*/ 1 w 77"/>
                  <a:gd name="T3" fmla="*/ 8 h 77"/>
                  <a:gd name="T4" fmla="*/ 4 w 77"/>
                  <a:gd name="T5" fmla="*/ 9 h 77"/>
                  <a:gd name="T6" fmla="*/ 9 w 77"/>
                  <a:gd name="T7" fmla="*/ 5 h 77"/>
                  <a:gd name="T8" fmla="*/ 7 w 77"/>
                  <a:gd name="T9" fmla="*/ 1 h 77"/>
                  <a:gd name="T10" fmla="*/ 4 w 77"/>
                  <a:gd name="T11" fmla="*/ 0 h 77"/>
                  <a:gd name="T12" fmla="*/ 0 w 77"/>
                  <a:gd name="T13" fmla="*/ 3 h 77"/>
                  <a:gd name="T14" fmla="*/ 0 w 77"/>
                  <a:gd name="T15" fmla="*/ 3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77"/>
                  <a:gd name="T26" fmla="*/ 77 w 77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77">
                    <a:moveTo>
                      <a:pt x="0" y="28"/>
                    </a:moveTo>
                    <a:lnTo>
                      <a:pt x="7" y="71"/>
                    </a:lnTo>
                    <a:lnTo>
                      <a:pt x="34" y="77"/>
                    </a:lnTo>
                    <a:lnTo>
                      <a:pt x="77" y="48"/>
                    </a:lnTo>
                    <a:lnTo>
                      <a:pt x="59" y="8"/>
                    </a:lnTo>
                    <a:lnTo>
                      <a:pt x="34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5" name="Freeform 216"/>
              <p:cNvSpPr>
                <a:spLocks/>
              </p:cNvSpPr>
              <p:nvPr/>
            </p:nvSpPr>
            <p:spPr bwMode="auto">
              <a:xfrm>
                <a:off x="5245" y="3349"/>
                <a:ext cx="58" cy="47"/>
              </a:xfrm>
              <a:custGeom>
                <a:avLst/>
                <a:gdLst>
                  <a:gd name="T0" fmla="*/ 0 w 173"/>
                  <a:gd name="T1" fmla="*/ 8 h 139"/>
                  <a:gd name="T2" fmla="*/ 3 w 173"/>
                  <a:gd name="T3" fmla="*/ 14 h 139"/>
                  <a:gd name="T4" fmla="*/ 7 w 173"/>
                  <a:gd name="T5" fmla="*/ 16 h 139"/>
                  <a:gd name="T6" fmla="*/ 12 w 173"/>
                  <a:gd name="T7" fmla="*/ 15 h 139"/>
                  <a:gd name="T8" fmla="*/ 13 w 173"/>
                  <a:gd name="T9" fmla="*/ 11 h 139"/>
                  <a:gd name="T10" fmla="*/ 17 w 173"/>
                  <a:gd name="T11" fmla="*/ 11 h 139"/>
                  <a:gd name="T12" fmla="*/ 19 w 173"/>
                  <a:gd name="T13" fmla="*/ 10 h 139"/>
                  <a:gd name="T14" fmla="*/ 19 w 173"/>
                  <a:gd name="T15" fmla="*/ 3 h 139"/>
                  <a:gd name="T16" fmla="*/ 18 w 173"/>
                  <a:gd name="T17" fmla="*/ 0 h 139"/>
                  <a:gd name="T18" fmla="*/ 11 w 173"/>
                  <a:gd name="T19" fmla="*/ 4 h 139"/>
                  <a:gd name="T20" fmla="*/ 10 w 173"/>
                  <a:gd name="T21" fmla="*/ 8 h 139"/>
                  <a:gd name="T22" fmla="*/ 7 w 173"/>
                  <a:gd name="T23" fmla="*/ 7 h 139"/>
                  <a:gd name="T24" fmla="*/ 3 w 173"/>
                  <a:gd name="T25" fmla="*/ 6 h 139"/>
                  <a:gd name="T26" fmla="*/ 0 w 173"/>
                  <a:gd name="T27" fmla="*/ 8 h 139"/>
                  <a:gd name="T28" fmla="*/ 0 w 173"/>
                  <a:gd name="T29" fmla="*/ 8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3"/>
                  <a:gd name="T46" fmla="*/ 0 h 139"/>
                  <a:gd name="T47" fmla="*/ 173 w 173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3" h="139">
                    <a:moveTo>
                      <a:pt x="0" y="72"/>
                    </a:moveTo>
                    <a:lnTo>
                      <a:pt x="23" y="125"/>
                    </a:lnTo>
                    <a:lnTo>
                      <a:pt x="62" y="139"/>
                    </a:lnTo>
                    <a:lnTo>
                      <a:pt x="106" y="129"/>
                    </a:lnTo>
                    <a:lnTo>
                      <a:pt x="120" y="96"/>
                    </a:lnTo>
                    <a:lnTo>
                      <a:pt x="149" y="96"/>
                    </a:lnTo>
                    <a:lnTo>
                      <a:pt x="173" y="86"/>
                    </a:lnTo>
                    <a:lnTo>
                      <a:pt x="173" y="24"/>
                    </a:lnTo>
                    <a:lnTo>
                      <a:pt x="159" y="0"/>
                    </a:lnTo>
                    <a:lnTo>
                      <a:pt x="101" y="39"/>
                    </a:lnTo>
                    <a:lnTo>
                      <a:pt x="91" y="72"/>
                    </a:lnTo>
                    <a:lnTo>
                      <a:pt x="62" y="62"/>
                    </a:lnTo>
                    <a:lnTo>
                      <a:pt x="23" y="5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6" name="Freeform 217"/>
              <p:cNvSpPr>
                <a:spLocks/>
              </p:cNvSpPr>
              <p:nvPr/>
            </p:nvSpPr>
            <p:spPr bwMode="auto">
              <a:xfrm>
                <a:off x="4989" y="3044"/>
                <a:ext cx="104" cy="179"/>
              </a:xfrm>
              <a:custGeom>
                <a:avLst/>
                <a:gdLst>
                  <a:gd name="T0" fmla="*/ 0 w 314"/>
                  <a:gd name="T1" fmla="*/ 17 h 538"/>
                  <a:gd name="T2" fmla="*/ 2 w 314"/>
                  <a:gd name="T3" fmla="*/ 19 h 538"/>
                  <a:gd name="T4" fmla="*/ 3 w 314"/>
                  <a:gd name="T5" fmla="*/ 21 h 538"/>
                  <a:gd name="T6" fmla="*/ 5 w 314"/>
                  <a:gd name="T7" fmla="*/ 23 h 538"/>
                  <a:gd name="T8" fmla="*/ 7 w 314"/>
                  <a:gd name="T9" fmla="*/ 26 h 538"/>
                  <a:gd name="T10" fmla="*/ 9 w 314"/>
                  <a:gd name="T11" fmla="*/ 28 h 538"/>
                  <a:gd name="T12" fmla="*/ 11 w 314"/>
                  <a:gd name="T13" fmla="*/ 32 h 538"/>
                  <a:gd name="T14" fmla="*/ 13 w 314"/>
                  <a:gd name="T15" fmla="*/ 38 h 538"/>
                  <a:gd name="T16" fmla="*/ 14 w 314"/>
                  <a:gd name="T17" fmla="*/ 43 h 538"/>
                  <a:gd name="T18" fmla="*/ 16 w 314"/>
                  <a:gd name="T19" fmla="*/ 47 h 538"/>
                  <a:gd name="T20" fmla="*/ 17 w 314"/>
                  <a:gd name="T21" fmla="*/ 52 h 538"/>
                  <a:gd name="T22" fmla="*/ 18 w 314"/>
                  <a:gd name="T23" fmla="*/ 56 h 538"/>
                  <a:gd name="T24" fmla="*/ 20 w 314"/>
                  <a:gd name="T25" fmla="*/ 60 h 538"/>
                  <a:gd name="T26" fmla="*/ 21 w 314"/>
                  <a:gd name="T27" fmla="*/ 33 h 538"/>
                  <a:gd name="T28" fmla="*/ 26 w 314"/>
                  <a:gd name="T29" fmla="*/ 27 h 538"/>
                  <a:gd name="T30" fmla="*/ 28 w 314"/>
                  <a:gd name="T31" fmla="*/ 26 h 538"/>
                  <a:gd name="T32" fmla="*/ 31 w 314"/>
                  <a:gd name="T33" fmla="*/ 23 h 538"/>
                  <a:gd name="T34" fmla="*/ 32 w 314"/>
                  <a:gd name="T35" fmla="*/ 21 h 538"/>
                  <a:gd name="T36" fmla="*/ 34 w 314"/>
                  <a:gd name="T37" fmla="*/ 20 h 538"/>
                  <a:gd name="T38" fmla="*/ 34 w 314"/>
                  <a:gd name="T39" fmla="*/ 16 h 538"/>
                  <a:gd name="T40" fmla="*/ 33 w 314"/>
                  <a:gd name="T41" fmla="*/ 11 h 538"/>
                  <a:gd name="T42" fmla="*/ 32 w 314"/>
                  <a:gd name="T43" fmla="*/ 6 h 538"/>
                  <a:gd name="T44" fmla="*/ 30 w 314"/>
                  <a:gd name="T45" fmla="*/ 2 h 538"/>
                  <a:gd name="T46" fmla="*/ 30 w 314"/>
                  <a:gd name="T47" fmla="*/ 0 h 538"/>
                  <a:gd name="T48" fmla="*/ 24 w 314"/>
                  <a:gd name="T49" fmla="*/ 3 h 538"/>
                  <a:gd name="T50" fmla="*/ 25 w 314"/>
                  <a:gd name="T51" fmla="*/ 7 h 538"/>
                  <a:gd name="T52" fmla="*/ 20 w 314"/>
                  <a:gd name="T53" fmla="*/ 11 h 538"/>
                  <a:gd name="T54" fmla="*/ 16 w 314"/>
                  <a:gd name="T55" fmla="*/ 17 h 538"/>
                  <a:gd name="T56" fmla="*/ 6 w 314"/>
                  <a:gd name="T57" fmla="*/ 19 h 538"/>
                  <a:gd name="T58" fmla="*/ 0 w 314"/>
                  <a:gd name="T59" fmla="*/ 17 h 538"/>
                  <a:gd name="T60" fmla="*/ 0 w 314"/>
                  <a:gd name="T61" fmla="*/ 17 h 5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"/>
                  <a:gd name="T94" fmla="*/ 0 h 538"/>
                  <a:gd name="T95" fmla="*/ 314 w 314"/>
                  <a:gd name="T96" fmla="*/ 538 h 53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" h="538">
                    <a:moveTo>
                      <a:pt x="0" y="150"/>
                    </a:moveTo>
                    <a:lnTo>
                      <a:pt x="14" y="168"/>
                    </a:lnTo>
                    <a:lnTo>
                      <a:pt x="28" y="186"/>
                    </a:lnTo>
                    <a:lnTo>
                      <a:pt x="47" y="208"/>
                    </a:lnTo>
                    <a:lnTo>
                      <a:pt x="65" y="232"/>
                    </a:lnTo>
                    <a:lnTo>
                      <a:pt x="80" y="255"/>
                    </a:lnTo>
                    <a:lnTo>
                      <a:pt x="99" y="293"/>
                    </a:lnTo>
                    <a:lnTo>
                      <a:pt x="115" y="346"/>
                    </a:lnTo>
                    <a:lnTo>
                      <a:pt x="128" y="387"/>
                    </a:lnTo>
                    <a:lnTo>
                      <a:pt x="142" y="428"/>
                    </a:lnTo>
                    <a:lnTo>
                      <a:pt x="155" y="470"/>
                    </a:lnTo>
                    <a:lnTo>
                      <a:pt x="167" y="505"/>
                    </a:lnTo>
                    <a:lnTo>
                      <a:pt x="178" y="538"/>
                    </a:lnTo>
                    <a:lnTo>
                      <a:pt x="186" y="300"/>
                    </a:lnTo>
                    <a:lnTo>
                      <a:pt x="243" y="244"/>
                    </a:lnTo>
                    <a:lnTo>
                      <a:pt x="255" y="234"/>
                    </a:lnTo>
                    <a:lnTo>
                      <a:pt x="281" y="209"/>
                    </a:lnTo>
                    <a:lnTo>
                      <a:pt x="295" y="193"/>
                    </a:lnTo>
                    <a:lnTo>
                      <a:pt x="307" y="176"/>
                    </a:lnTo>
                    <a:lnTo>
                      <a:pt x="314" y="143"/>
                    </a:lnTo>
                    <a:lnTo>
                      <a:pt x="305" y="103"/>
                    </a:lnTo>
                    <a:lnTo>
                      <a:pt x="292" y="55"/>
                    </a:lnTo>
                    <a:lnTo>
                      <a:pt x="279" y="16"/>
                    </a:lnTo>
                    <a:lnTo>
                      <a:pt x="275" y="0"/>
                    </a:lnTo>
                    <a:lnTo>
                      <a:pt x="219" y="31"/>
                    </a:lnTo>
                    <a:lnTo>
                      <a:pt x="223" y="62"/>
                    </a:lnTo>
                    <a:lnTo>
                      <a:pt x="180" y="98"/>
                    </a:lnTo>
                    <a:lnTo>
                      <a:pt x="142" y="150"/>
                    </a:lnTo>
                    <a:lnTo>
                      <a:pt x="57" y="172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17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7" name="Freeform 218"/>
              <p:cNvSpPr>
                <a:spLocks/>
              </p:cNvSpPr>
              <p:nvPr/>
            </p:nvSpPr>
            <p:spPr bwMode="auto">
              <a:xfrm>
                <a:off x="4661" y="3108"/>
                <a:ext cx="304" cy="318"/>
              </a:xfrm>
              <a:custGeom>
                <a:avLst/>
                <a:gdLst>
                  <a:gd name="T0" fmla="*/ 27 w 911"/>
                  <a:gd name="T1" fmla="*/ 2 h 954"/>
                  <a:gd name="T2" fmla="*/ 16 w 911"/>
                  <a:gd name="T3" fmla="*/ 6 h 954"/>
                  <a:gd name="T4" fmla="*/ 6 w 911"/>
                  <a:gd name="T5" fmla="*/ 12 h 954"/>
                  <a:gd name="T6" fmla="*/ 0 w 911"/>
                  <a:gd name="T7" fmla="*/ 17 h 954"/>
                  <a:gd name="T8" fmla="*/ 1 w 911"/>
                  <a:gd name="T9" fmla="*/ 23 h 954"/>
                  <a:gd name="T10" fmla="*/ 4 w 911"/>
                  <a:gd name="T11" fmla="*/ 29 h 954"/>
                  <a:gd name="T12" fmla="*/ 7 w 911"/>
                  <a:gd name="T13" fmla="*/ 36 h 954"/>
                  <a:gd name="T14" fmla="*/ 12 w 911"/>
                  <a:gd name="T15" fmla="*/ 43 h 954"/>
                  <a:gd name="T16" fmla="*/ 15 w 911"/>
                  <a:gd name="T17" fmla="*/ 49 h 954"/>
                  <a:gd name="T18" fmla="*/ 20 w 911"/>
                  <a:gd name="T19" fmla="*/ 56 h 954"/>
                  <a:gd name="T20" fmla="*/ 19 w 911"/>
                  <a:gd name="T21" fmla="*/ 45 h 954"/>
                  <a:gd name="T22" fmla="*/ 27 w 911"/>
                  <a:gd name="T23" fmla="*/ 48 h 954"/>
                  <a:gd name="T24" fmla="*/ 31 w 911"/>
                  <a:gd name="T25" fmla="*/ 54 h 954"/>
                  <a:gd name="T26" fmla="*/ 35 w 911"/>
                  <a:gd name="T27" fmla="*/ 60 h 954"/>
                  <a:gd name="T28" fmla="*/ 39 w 911"/>
                  <a:gd name="T29" fmla="*/ 67 h 954"/>
                  <a:gd name="T30" fmla="*/ 43 w 911"/>
                  <a:gd name="T31" fmla="*/ 74 h 954"/>
                  <a:gd name="T32" fmla="*/ 47 w 911"/>
                  <a:gd name="T33" fmla="*/ 81 h 954"/>
                  <a:gd name="T34" fmla="*/ 51 w 911"/>
                  <a:gd name="T35" fmla="*/ 91 h 954"/>
                  <a:gd name="T36" fmla="*/ 57 w 911"/>
                  <a:gd name="T37" fmla="*/ 104 h 954"/>
                  <a:gd name="T38" fmla="*/ 53 w 911"/>
                  <a:gd name="T39" fmla="*/ 90 h 954"/>
                  <a:gd name="T40" fmla="*/ 51 w 911"/>
                  <a:gd name="T41" fmla="*/ 79 h 954"/>
                  <a:gd name="T42" fmla="*/ 48 w 911"/>
                  <a:gd name="T43" fmla="*/ 69 h 954"/>
                  <a:gd name="T44" fmla="*/ 45 w 911"/>
                  <a:gd name="T45" fmla="*/ 60 h 954"/>
                  <a:gd name="T46" fmla="*/ 43 w 911"/>
                  <a:gd name="T47" fmla="*/ 53 h 954"/>
                  <a:gd name="T48" fmla="*/ 39 w 911"/>
                  <a:gd name="T49" fmla="*/ 42 h 954"/>
                  <a:gd name="T50" fmla="*/ 58 w 911"/>
                  <a:gd name="T51" fmla="*/ 69 h 954"/>
                  <a:gd name="T52" fmla="*/ 61 w 911"/>
                  <a:gd name="T53" fmla="*/ 75 h 954"/>
                  <a:gd name="T54" fmla="*/ 65 w 911"/>
                  <a:gd name="T55" fmla="*/ 82 h 954"/>
                  <a:gd name="T56" fmla="*/ 69 w 911"/>
                  <a:gd name="T57" fmla="*/ 87 h 954"/>
                  <a:gd name="T58" fmla="*/ 72 w 911"/>
                  <a:gd name="T59" fmla="*/ 90 h 954"/>
                  <a:gd name="T60" fmla="*/ 77 w 911"/>
                  <a:gd name="T61" fmla="*/ 93 h 954"/>
                  <a:gd name="T62" fmla="*/ 86 w 911"/>
                  <a:gd name="T63" fmla="*/ 96 h 954"/>
                  <a:gd name="T64" fmla="*/ 98 w 911"/>
                  <a:gd name="T65" fmla="*/ 100 h 954"/>
                  <a:gd name="T66" fmla="*/ 100 w 911"/>
                  <a:gd name="T67" fmla="*/ 99 h 954"/>
                  <a:gd name="T68" fmla="*/ 98 w 911"/>
                  <a:gd name="T69" fmla="*/ 97 h 954"/>
                  <a:gd name="T70" fmla="*/ 95 w 911"/>
                  <a:gd name="T71" fmla="*/ 93 h 954"/>
                  <a:gd name="T72" fmla="*/ 91 w 911"/>
                  <a:gd name="T73" fmla="*/ 88 h 954"/>
                  <a:gd name="T74" fmla="*/ 87 w 911"/>
                  <a:gd name="T75" fmla="*/ 84 h 954"/>
                  <a:gd name="T76" fmla="*/ 84 w 911"/>
                  <a:gd name="T77" fmla="*/ 79 h 954"/>
                  <a:gd name="T78" fmla="*/ 80 w 911"/>
                  <a:gd name="T79" fmla="*/ 73 h 954"/>
                  <a:gd name="T80" fmla="*/ 81 w 911"/>
                  <a:gd name="T81" fmla="*/ 65 h 954"/>
                  <a:gd name="T82" fmla="*/ 84 w 911"/>
                  <a:gd name="T83" fmla="*/ 60 h 954"/>
                  <a:gd name="T84" fmla="*/ 82 w 911"/>
                  <a:gd name="T85" fmla="*/ 56 h 954"/>
                  <a:gd name="T86" fmla="*/ 79 w 911"/>
                  <a:gd name="T87" fmla="*/ 49 h 954"/>
                  <a:gd name="T88" fmla="*/ 76 w 911"/>
                  <a:gd name="T89" fmla="*/ 44 h 954"/>
                  <a:gd name="T90" fmla="*/ 74 w 911"/>
                  <a:gd name="T91" fmla="*/ 39 h 954"/>
                  <a:gd name="T92" fmla="*/ 71 w 911"/>
                  <a:gd name="T93" fmla="*/ 33 h 954"/>
                  <a:gd name="T94" fmla="*/ 69 w 911"/>
                  <a:gd name="T95" fmla="*/ 30 h 954"/>
                  <a:gd name="T96" fmla="*/ 59 w 911"/>
                  <a:gd name="T97" fmla="*/ 27 h 954"/>
                  <a:gd name="T98" fmla="*/ 47 w 911"/>
                  <a:gd name="T99" fmla="*/ 21 h 954"/>
                  <a:gd name="T100" fmla="*/ 44 w 911"/>
                  <a:gd name="T101" fmla="*/ 15 h 954"/>
                  <a:gd name="T102" fmla="*/ 41 w 911"/>
                  <a:gd name="T103" fmla="*/ 12 h 954"/>
                  <a:gd name="T104" fmla="*/ 38 w 911"/>
                  <a:gd name="T105" fmla="*/ 8 h 954"/>
                  <a:gd name="T106" fmla="*/ 36 w 911"/>
                  <a:gd name="T107" fmla="*/ 5 h 954"/>
                  <a:gd name="T108" fmla="*/ 33 w 911"/>
                  <a:gd name="T109" fmla="*/ 2 h 954"/>
                  <a:gd name="T110" fmla="*/ 31 w 911"/>
                  <a:gd name="T111" fmla="*/ 0 h 9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1"/>
                  <a:gd name="T169" fmla="*/ 0 h 954"/>
                  <a:gd name="T170" fmla="*/ 911 w 911"/>
                  <a:gd name="T171" fmla="*/ 954 h 9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1" h="954">
                    <a:moveTo>
                      <a:pt x="281" y="0"/>
                    </a:moveTo>
                    <a:lnTo>
                      <a:pt x="239" y="16"/>
                    </a:lnTo>
                    <a:lnTo>
                      <a:pt x="197" y="35"/>
                    </a:lnTo>
                    <a:lnTo>
                      <a:pt x="148" y="57"/>
                    </a:lnTo>
                    <a:lnTo>
                      <a:pt x="99" y="81"/>
                    </a:lnTo>
                    <a:lnTo>
                      <a:pt x="53" y="106"/>
                    </a:lnTo>
                    <a:lnTo>
                      <a:pt x="18" y="130"/>
                    </a:lnTo>
                    <a:lnTo>
                      <a:pt x="0" y="150"/>
                    </a:lnTo>
                    <a:lnTo>
                      <a:pt x="2" y="181"/>
                    </a:lnTo>
                    <a:lnTo>
                      <a:pt x="10" y="204"/>
                    </a:lnTo>
                    <a:lnTo>
                      <a:pt x="20" y="230"/>
                    </a:lnTo>
                    <a:lnTo>
                      <a:pt x="34" y="258"/>
                    </a:lnTo>
                    <a:lnTo>
                      <a:pt x="50" y="289"/>
                    </a:lnTo>
                    <a:lnTo>
                      <a:pt x="67" y="320"/>
                    </a:lnTo>
                    <a:lnTo>
                      <a:pt x="86" y="352"/>
                    </a:lnTo>
                    <a:lnTo>
                      <a:pt x="105" y="384"/>
                    </a:lnTo>
                    <a:lnTo>
                      <a:pt x="122" y="414"/>
                    </a:lnTo>
                    <a:lnTo>
                      <a:pt x="139" y="441"/>
                    </a:lnTo>
                    <a:lnTo>
                      <a:pt x="155" y="466"/>
                    </a:lnTo>
                    <a:lnTo>
                      <a:pt x="178" y="503"/>
                    </a:lnTo>
                    <a:lnTo>
                      <a:pt x="187" y="516"/>
                    </a:lnTo>
                    <a:lnTo>
                      <a:pt x="173" y="401"/>
                    </a:lnTo>
                    <a:lnTo>
                      <a:pt x="237" y="423"/>
                    </a:lnTo>
                    <a:lnTo>
                      <a:pt x="245" y="434"/>
                    </a:lnTo>
                    <a:lnTo>
                      <a:pt x="265" y="466"/>
                    </a:lnTo>
                    <a:lnTo>
                      <a:pt x="278" y="487"/>
                    </a:lnTo>
                    <a:lnTo>
                      <a:pt x="294" y="512"/>
                    </a:lnTo>
                    <a:lnTo>
                      <a:pt x="311" y="539"/>
                    </a:lnTo>
                    <a:lnTo>
                      <a:pt x="330" y="570"/>
                    </a:lnTo>
                    <a:lnTo>
                      <a:pt x="348" y="601"/>
                    </a:lnTo>
                    <a:lnTo>
                      <a:pt x="367" y="633"/>
                    </a:lnTo>
                    <a:lnTo>
                      <a:pt x="386" y="666"/>
                    </a:lnTo>
                    <a:lnTo>
                      <a:pt x="403" y="699"/>
                    </a:lnTo>
                    <a:lnTo>
                      <a:pt x="420" y="731"/>
                    </a:lnTo>
                    <a:lnTo>
                      <a:pt x="435" y="761"/>
                    </a:lnTo>
                    <a:lnTo>
                      <a:pt x="459" y="817"/>
                    </a:lnTo>
                    <a:lnTo>
                      <a:pt x="510" y="954"/>
                    </a:lnTo>
                    <a:lnTo>
                      <a:pt x="508" y="935"/>
                    </a:lnTo>
                    <a:lnTo>
                      <a:pt x="498" y="882"/>
                    </a:lnTo>
                    <a:lnTo>
                      <a:pt x="480" y="806"/>
                    </a:lnTo>
                    <a:lnTo>
                      <a:pt x="469" y="761"/>
                    </a:lnTo>
                    <a:lnTo>
                      <a:pt x="457" y="715"/>
                    </a:lnTo>
                    <a:lnTo>
                      <a:pt x="445" y="667"/>
                    </a:lnTo>
                    <a:lnTo>
                      <a:pt x="432" y="621"/>
                    </a:lnTo>
                    <a:lnTo>
                      <a:pt x="420" y="578"/>
                    </a:lnTo>
                    <a:lnTo>
                      <a:pt x="409" y="538"/>
                    </a:lnTo>
                    <a:lnTo>
                      <a:pt x="397" y="502"/>
                    </a:lnTo>
                    <a:lnTo>
                      <a:pt x="387" y="473"/>
                    </a:lnTo>
                    <a:lnTo>
                      <a:pt x="373" y="437"/>
                    </a:lnTo>
                    <a:lnTo>
                      <a:pt x="348" y="382"/>
                    </a:lnTo>
                    <a:lnTo>
                      <a:pt x="344" y="359"/>
                    </a:lnTo>
                    <a:lnTo>
                      <a:pt x="524" y="624"/>
                    </a:lnTo>
                    <a:lnTo>
                      <a:pt x="534" y="647"/>
                    </a:lnTo>
                    <a:lnTo>
                      <a:pt x="546" y="672"/>
                    </a:lnTo>
                    <a:lnTo>
                      <a:pt x="562" y="702"/>
                    </a:lnTo>
                    <a:lnTo>
                      <a:pt x="582" y="735"/>
                    </a:lnTo>
                    <a:lnTo>
                      <a:pt x="605" y="767"/>
                    </a:lnTo>
                    <a:lnTo>
                      <a:pt x="618" y="781"/>
                    </a:lnTo>
                    <a:lnTo>
                      <a:pt x="631" y="794"/>
                    </a:lnTo>
                    <a:lnTo>
                      <a:pt x="645" y="807"/>
                    </a:lnTo>
                    <a:lnTo>
                      <a:pt x="660" y="817"/>
                    </a:lnTo>
                    <a:lnTo>
                      <a:pt x="693" y="836"/>
                    </a:lnTo>
                    <a:lnTo>
                      <a:pt x="732" y="852"/>
                    </a:lnTo>
                    <a:lnTo>
                      <a:pt x="774" y="868"/>
                    </a:lnTo>
                    <a:lnTo>
                      <a:pt x="814" y="879"/>
                    </a:lnTo>
                    <a:lnTo>
                      <a:pt x="883" y="898"/>
                    </a:lnTo>
                    <a:lnTo>
                      <a:pt x="911" y="904"/>
                    </a:lnTo>
                    <a:lnTo>
                      <a:pt x="903" y="895"/>
                    </a:lnTo>
                    <a:lnTo>
                      <a:pt x="893" y="884"/>
                    </a:lnTo>
                    <a:lnTo>
                      <a:pt x="882" y="871"/>
                    </a:lnTo>
                    <a:lnTo>
                      <a:pt x="867" y="855"/>
                    </a:lnTo>
                    <a:lnTo>
                      <a:pt x="851" y="836"/>
                    </a:lnTo>
                    <a:lnTo>
                      <a:pt x="834" y="816"/>
                    </a:lnTo>
                    <a:lnTo>
                      <a:pt x="817" y="796"/>
                    </a:lnTo>
                    <a:lnTo>
                      <a:pt x="798" y="774"/>
                    </a:lnTo>
                    <a:lnTo>
                      <a:pt x="781" y="752"/>
                    </a:lnTo>
                    <a:lnTo>
                      <a:pt x="765" y="732"/>
                    </a:lnTo>
                    <a:lnTo>
                      <a:pt x="751" y="714"/>
                    </a:lnTo>
                    <a:lnTo>
                      <a:pt x="728" y="680"/>
                    </a:lnTo>
                    <a:lnTo>
                      <a:pt x="717" y="660"/>
                    </a:lnTo>
                    <a:lnTo>
                      <a:pt x="719" y="626"/>
                    </a:lnTo>
                    <a:lnTo>
                      <a:pt x="732" y="585"/>
                    </a:lnTo>
                    <a:lnTo>
                      <a:pt x="746" y="552"/>
                    </a:lnTo>
                    <a:lnTo>
                      <a:pt x="752" y="538"/>
                    </a:lnTo>
                    <a:lnTo>
                      <a:pt x="748" y="528"/>
                    </a:lnTo>
                    <a:lnTo>
                      <a:pt x="736" y="502"/>
                    </a:lnTo>
                    <a:lnTo>
                      <a:pt x="717" y="464"/>
                    </a:lnTo>
                    <a:lnTo>
                      <a:pt x="707" y="443"/>
                    </a:lnTo>
                    <a:lnTo>
                      <a:pt x="697" y="420"/>
                    </a:lnTo>
                    <a:lnTo>
                      <a:pt x="687" y="397"/>
                    </a:lnTo>
                    <a:lnTo>
                      <a:pt x="676" y="374"/>
                    </a:lnTo>
                    <a:lnTo>
                      <a:pt x="666" y="352"/>
                    </a:lnTo>
                    <a:lnTo>
                      <a:pt x="655" y="332"/>
                    </a:lnTo>
                    <a:lnTo>
                      <a:pt x="640" y="299"/>
                    </a:lnTo>
                    <a:lnTo>
                      <a:pt x="631" y="280"/>
                    </a:lnTo>
                    <a:lnTo>
                      <a:pt x="618" y="270"/>
                    </a:lnTo>
                    <a:lnTo>
                      <a:pt x="596" y="260"/>
                    </a:lnTo>
                    <a:lnTo>
                      <a:pt x="530" y="241"/>
                    </a:lnTo>
                    <a:lnTo>
                      <a:pt x="462" y="218"/>
                    </a:lnTo>
                    <a:lnTo>
                      <a:pt x="423" y="186"/>
                    </a:lnTo>
                    <a:lnTo>
                      <a:pt x="410" y="163"/>
                    </a:lnTo>
                    <a:lnTo>
                      <a:pt x="392" y="136"/>
                    </a:lnTo>
                    <a:lnTo>
                      <a:pt x="380" y="121"/>
                    </a:lnTo>
                    <a:lnTo>
                      <a:pt x="369" y="106"/>
                    </a:lnTo>
                    <a:lnTo>
                      <a:pt x="356" y="90"/>
                    </a:lnTo>
                    <a:lnTo>
                      <a:pt x="344" y="74"/>
                    </a:lnTo>
                    <a:lnTo>
                      <a:pt x="331" y="60"/>
                    </a:lnTo>
                    <a:lnTo>
                      <a:pt x="320" y="45"/>
                    </a:lnTo>
                    <a:lnTo>
                      <a:pt x="308" y="34"/>
                    </a:lnTo>
                    <a:lnTo>
                      <a:pt x="299" y="22"/>
                    </a:lnTo>
                    <a:lnTo>
                      <a:pt x="285" y="6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0D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8" name="Freeform 219"/>
              <p:cNvSpPr>
                <a:spLocks/>
              </p:cNvSpPr>
              <p:nvPr/>
            </p:nvSpPr>
            <p:spPr bwMode="auto">
              <a:xfrm>
                <a:off x="4948" y="3654"/>
                <a:ext cx="12" cy="25"/>
              </a:xfrm>
              <a:custGeom>
                <a:avLst/>
                <a:gdLst>
                  <a:gd name="T0" fmla="*/ 3 w 36"/>
                  <a:gd name="T1" fmla="*/ 0 h 75"/>
                  <a:gd name="T2" fmla="*/ 1 w 36"/>
                  <a:gd name="T3" fmla="*/ 1 h 75"/>
                  <a:gd name="T4" fmla="*/ 0 w 36"/>
                  <a:gd name="T5" fmla="*/ 4 h 75"/>
                  <a:gd name="T6" fmla="*/ 0 w 36"/>
                  <a:gd name="T7" fmla="*/ 6 h 75"/>
                  <a:gd name="T8" fmla="*/ 0 w 36"/>
                  <a:gd name="T9" fmla="*/ 7 h 75"/>
                  <a:gd name="T10" fmla="*/ 2 w 36"/>
                  <a:gd name="T11" fmla="*/ 8 h 75"/>
                  <a:gd name="T12" fmla="*/ 3 w 36"/>
                  <a:gd name="T13" fmla="*/ 8 h 75"/>
                  <a:gd name="T14" fmla="*/ 3 w 36"/>
                  <a:gd name="T15" fmla="*/ 5 h 75"/>
                  <a:gd name="T16" fmla="*/ 3 w 36"/>
                  <a:gd name="T17" fmla="*/ 3 h 75"/>
                  <a:gd name="T18" fmla="*/ 4 w 36"/>
                  <a:gd name="T19" fmla="*/ 3 h 75"/>
                  <a:gd name="T20" fmla="*/ 4 w 36"/>
                  <a:gd name="T21" fmla="*/ 1 h 75"/>
                  <a:gd name="T22" fmla="*/ 3 w 36"/>
                  <a:gd name="T23" fmla="*/ 0 h 75"/>
                  <a:gd name="T24" fmla="*/ 3 w 36"/>
                  <a:gd name="T25" fmla="*/ 0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75"/>
                  <a:gd name="T41" fmla="*/ 36 w 36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75">
                    <a:moveTo>
                      <a:pt x="23" y="0"/>
                    </a:moveTo>
                    <a:lnTo>
                      <a:pt x="13" y="12"/>
                    </a:lnTo>
                    <a:lnTo>
                      <a:pt x="2" y="33"/>
                    </a:lnTo>
                    <a:lnTo>
                      <a:pt x="0" y="52"/>
                    </a:lnTo>
                    <a:lnTo>
                      <a:pt x="2" y="66"/>
                    </a:lnTo>
                    <a:lnTo>
                      <a:pt x="14" y="75"/>
                    </a:lnTo>
                    <a:lnTo>
                      <a:pt x="24" y="69"/>
                    </a:lnTo>
                    <a:lnTo>
                      <a:pt x="23" y="43"/>
                    </a:lnTo>
                    <a:lnTo>
                      <a:pt x="28" y="30"/>
                    </a:lnTo>
                    <a:lnTo>
                      <a:pt x="33" y="25"/>
                    </a:lnTo>
                    <a:lnTo>
                      <a:pt x="36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9" name="Freeform 220"/>
              <p:cNvSpPr>
                <a:spLocks/>
              </p:cNvSpPr>
              <p:nvPr/>
            </p:nvSpPr>
            <p:spPr bwMode="auto">
              <a:xfrm>
                <a:off x="5042" y="3612"/>
                <a:ext cx="28" cy="33"/>
              </a:xfrm>
              <a:custGeom>
                <a:avLst/>
                <a:gdLst>
                  <a:gd name="T0" fmla="*/ 4 w 85"/>
                  <a:gd name="T1" fmla="*/ 0 h 98"/>
                  <a:gd name="T2" fmla="*/ 1 w 85"/>
                  <a:gd name="T3" fmla="*/ 1 h 98"/>
                  <a:gd name="T4" fmla="*/ 0 w 85"/>
                  <a:gd name="T5" fmla="*/ 5 h 98"/>
                  <a:gd name="T6" fmla="*/ 3 w 85"/>
                  <a:gd name="T7" fmla="*/ 10 h 98"/>
                  <a:gd name="T8" fmla="*/ 7 w 85"/>
                  <a:gd name="T9" fmla="*/ 11 h 98"/>
                  <a:gd name="T10" fmla="*/ 9 w 85"/>
                  <a:gd name="T11" fmla="*/ 6 h 98"/>
                  <a:gd name="T12" fmla="*/ 9 w 85"/>
                  <a:gd name="T13" fmla="*/ 2 h 98"/>
                  <a:gd name="T14" fmla="*/ 6 w 85"/>
                  <a:gd name="T15" fmla="*/ 0 h 98"/>
                  <a:gd name="T16" fmla="*/ 4 w 85"/>
                  <a:gd name="T17" fmla="*/ 0 h 98"/>
                  <a:gd name="T18" fmla="*/ 4 w 85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98"/>
                  <a:gd name="T32" fmla="*/ 85 w 85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98">
                    <a:moveTo>
                      <a:pt x="34" y="0"/>
                    </a:moveTo>
                    <a:lnTo>
                      <a:pt x="10" y="11"/>
                    </a:lnTo>
                    <a:lnTo>
                      <a:pt x="0" y="46"/>
                    </a:lnTo>
                    <a:lnTo>
                      <a:pt x="23" y="93"/>
                    </a:lnTo>
                    <a:lnTo>
                      <a:pt x="66" y="98"/>
                    </a:lnTo>
                    <a:lnTo>
                      <a:pt x="85" y="54"/>
                    </a:lnTo>
                    <a:lnTo>
                      <a:pt x="78" y="20"/>
                    </a:lnTo>
                    <a:lnTo>
                      <a:pt x="57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0" name="Freeform 221"/>
              <p:cNvSpPr>
                <a:spLocks/>
              </p:cNvSpPr>
              <p:nvPr/>
            </p:nvSpPr>
            <p:spPr bwMode="auto">
              <a:xfrm>
                <a:off x="4982" y="3511"/>
                <a:ext cx="25" cy="28"/>
              </a:xfrm>
              <a:custGeom>
                <a:avLst/>
                <a:gdLst>
                  <a:gd name="T0" fmla="*/ 3 w 73"/>
                  <a:gd name="T1" fmla="*/ 1 h 86"/>
                  <a:gd name="T2" fmla="*/ 0 w 73"/>
                  <a:gd name="T3" fmla="*/ 4 h 86"/>
                  <a:gd name="T4" fmla="*/ 1 w 73"/>
                  <a:gd name="T5" fmla="*/ 8 h 86"/>
                  <a:gd name="T6" fmla="*/ 7 w 73"/>
                  <a:gd name="T7" fmla="*/ 9 h 86"/>
                  <a:gd name="T8" fmla="*/ 9 w 73"/>
                  <a:gd name="T9" fmla="*/ 5 h 86"/>
                  <a:gd name="T10" fmla="*/ 9 w 73"/>
                  <a:gd name="T11" fmla="*/ 2 h 86"/>
                  <a:gd name="T12" fmla="*/ 4 w 73"/>
                  <a:gd name="T13" fmla="*/ 0 h 86"/>
                  <a:gd name="T14" fmla="*/ 3 w 73"/>
                  <a:gd name="T15" fmla="*/ 1 h 86"/>
                  <a:gd name="T16" fmla="*/ 3 w 73"/>
                  <a:gd name="T17" fmla="*/ 1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86"/>
                  <a:gd name="T29" fmla="*/ 73 w 73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86">
                    <a:moveTo>
                      <a:pt x="26" y="7"/>
                    </a:moveTo>
                    <a:lnTo>
                      <a:pt x="0" y="33"/>
                    </a:lnTo>
                    <a:lnTo>
                      <a:pt x="10" y="75"/>
                    </a:lnTo>
                    <a:lnTo>
                      <a:pt x="55" y="86"/>
                    </a:lnTo>
                    <a:lnTo>
                      <a:pt x="73" y="47"/>
                    </a:lnTo>
                    <a:lnTo>
                      <a:pt x="73" y="23"/>
                    </a:lnTo>
                    <a:lnTo>
                      <a:pt x="39" y="0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1" name="Freeform 222"/>
              <p:cNvSpPr>
                <a:spLocks/>
              </p:cNvSpPr>
              <p:nvPr/>
            </p:nvSpPr>
            <p:spPr bwMode="auto">
              <a:xfrm>
                <a:off x="4958" y="3540"/>
                <a:ext cx="26" cy="24"/>
              </a:xfrm>
              <a:custGeom>
                <a:avLst/>
                <a:gdLst>
                  <a:gd name="T0" fmla="*/ 1 w 76"/>
                  <a:gd name="T1" fmla="*/ 1 h 72"/>
                  <a:gd name="T2" fmla="*/ 0 w 76"/>
                  <a:gd name="T3" fmla="*/ 5 h 72"/>
                  <a:gd name="T4" fmla="*/ 3 w 76"/>
                  <a:gd name="T5" fmla="*/ 8 h 72"/>
                  <a:gd name="T6" fmla="*/ 7 w 76"/>
                  <a:gd name="T7" fmla="*/ 7 h 72"/>
                  <a:gd name="T8" fmla="*/ 9 w 76"/>
                  <a:gd name="T9" fmla="*/ 3 h 72"/>
                  <a:gd name="T10" fmla="*/ 8 w 76"/>
                  <a:gd name="T11" fmla="*/ 1 h 72"/>
                  <a:gd name="T12" fmla="*/ 4 w 76"/>
                  <a:gd name="T13" fmla="*/ 0 h 72"/>
                  <a:gd name="T14" fmla="*/ 1 w 76"/>
                  <a:gd name="T15" fmla="*/ 1 h 72"/>
                  <a:gd name="T16" fmla="*/ 1 w 76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2"/>
                  <a:gd name="T29" fmla="*/ 76 w 7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2">
                    <a:moveTo>
                      <a:pt x="9" y="10"/>
                    </a:moveTo>
                    <a:lnTo>
                      <a:pt x="0" y="42"/>
                    </a:lnTo>
                    <a:lnTo>
                      <a:pt x="27" y="72"/>
                    </a:lnTo>
                    <a:lnTo>
                      <a:pt x="59" y="63"/>
                    </a:lnTo>
                    <a:lnTo>
                      <a:pt x="76" y="29"/>
                    </a:lnTo>
                    <a:lnTo>
                      <a:pt x="65" y="6"/>
                    </a:lnTo>
                    <a:lnTo>
                      <a:pt x="37" y="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2" name="Freeform 223"/>
              <p:cNvSpPr>
                <a:spLocks/>
              </p:cNvSpPr>
              <p:nvPr/>
            </p:nvSpPr>
            <p:spPr bwMode="auto">
              <a:xfrm>
                <a:off x="4988" y="3512"/>
                <a:ext cx="7" cy="18"/>
              </a:xfrm>
              <a:custGeom>
                <a:avLst/>
                <a:gdLst>
                  <a:gd name="T0" fmla="*/ 2 w 23"/>
                  <a:gd name="T1" fmla="*/ 0 h 53"/>
                  <a:gd name="T2" fmla="*/ 1 w 23"/>
                  <a:gd name="T3" fmla="*/ 1 h 53"/>
                  <a:gd name="T4" fmla="*/ 0 w 23"/>
                  <a:gd name="T5" fmla="*/ 4 h 53"/>
                  <a:gd name="T6" fmla="*/ 1 w 23"/>
                  <a:gd name="T7" fmla="*/ 5 h 53"/>
                  <a:gd name="T8" fmla="*/ 2 w 23"/>
                  <a:gd name="T9" fmla="*/ 6 h 53"/>
                  <a:gd name="T10" fmla="*/ 2 w 23"/>
                  <a:gd name="T11" fmla="*/ 4 h 53"/>
                  <a:gd name="T12" fmla="*/ 2 w 23"/>
                  <a:gd name="T13" fmla="*/ 3 h 53"/>
                  <a:gd name="T14" fmla="*/ 2 w 23"/>
                  <a:gd name="T15" fmla="*/ 2 h 53"/>
                  <a:gd name="T16" fmla="*/ 2 w 23"/>
                  <a:gd name="T17" fmla="*/ 0 h 53"/>
                  <a:gd name="T18" fmla="*/ 2 w 23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53"/>
                  <a:gd name="T32" fmla="*/ 23 w 23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53">
                    <a:moveTo>
                      <a:pt x="21" y="0"/>
                    </a:moveTo>
                    <a:lnTo>
                      <a:pt x="8" y="13"/>
                    </a:lnTo>
                    <a:lnTo>
                      <a:pt x="0" y="33"/>
                    </a:lnTo>
                    <a:lnTo>
                      <a:pt x="11" y="48"/>
                    </a:lnTo>
                    <a:lnTo>
                      <a:pt x="19" y="53"/>
                    </a:lnTo>
                    <a:lnTo>
                      <a:pt x="23" y="39"/>
                    </a:lnTo>
                    <a:lnTo>
                      <a:pt x="20" y="26"/>
                    </a:lnTo>
                    <a:lnTo>
                      <a:pt x="23" y="1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3" name="Freeform 224"/>
              <p:cNvSpPr>
                <a:spLocks/>
              </p:cNvSpPr>
              <p:nvPr/>
            </p:nvSpPr>
            <p:spPr bwMode="auto">
              <a:xfrm>
                <a:off x="5002" y="3495"/>
                <a:ext cx="28" cy="25"/>
              </a:xfrm>
              <a:custGeom>
                <a:avLst/>
                <a:gdLst>
                  <a:gd name="T0" fmla="*/ 2 w 84"/>
                  <a:gd name="T1" fmla="*/ 0 h 77"/>
                  <a:gd name="T2" fmla="*/ 7 w 84"/>
                  <a:gd name="T3" fmla="*/ 0 h 77"/>
                  <a:gd name="T4" fmla="*/ 9 w 84"/>
                  <a:gd name="T5" fmla="*/ 5 h 77"/>
                  <a:gd name="T6" fmla="*/ 7 w 84"/>
                  <a:gd name="T7" fmla="*/ 8 h 77"/>
                  <a:gd name="T8" fmla="*/ 4 w 84"/>
                  <a:gd name="T9" fmla="*/ 8 h 77"/>
                  <a:gd name="T10" fmla="*/ 0 w 84"/>
                  <a:gd name="T11" fmla="*/ 6 h 77"/>
                  <a:gd name="T12" fmla="*/ 1 w 84"/>
                  <a:gd name="T13" fmla="*/ 2 h 77"/>
                  <a:gd name="T14" fmla="*/ 2 w 84"/>
                  <a:gd name="T15" fmla="*/ 0 h 77"/>
                  <a:gd name="T16" fmla="*/ 2 w 84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77"/>
                  <a:gd name="T29" fmla="*/ 84 w 84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77">
                    <a:moveTo>
                      <a:pt x="20" y="2"/>
                    </a:moveTo>
                    <a:lnTo>
                      <a:pt x="61" y="0"/>
                    </a:lnTo>
                    <a:lnTo>
                      <a:pt x="84" y="48"/>
                    </a:lnTo>
                    <a:lnTo>
                      <a:pt x="61" y="77"/>
                    </a:lnTo>
                    <a:lnTo>
                      <a:pt x="35" y="77"/>
                    </a:lnTo>
                    <a:lnTo>
                      <a:pt x="0" y="51"/>
                    </a:lnTo>
                    <a:lnTo>
                      <a:pt x="7" y="2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4" name="Freeform 225"/>
              <p:cNvSpPr>
                <a:spLocks/>
              </p:cNvSpPr>
              <p:nvPr/>
            </p:nvSpPr>
            <p:spPr bwMode="auto">
              <a:xfrm>
                <a:off x="5172" y="3276"/>
                <a:ext cx="210" cy="157"/>
              </a:xfrm>
              <a:custGeom>
                <a:avLst/>
                <a:gdLst>
                  <a:gd name="T0" fmla="*/ 2 w 630"/>
                  <a:gd name="T1" fmla="*/ 52 h 471"/>
                  <a:gd name="T2" fmla="*/ 3 w 630"/>
                  <a:gd name="T3" fmla="*/ 51 h 471"/>
                  <a:gd name="T4" fmla="*/ 4 w 630"/>
                  <a:gd name="T5" fmla="*/ 50 h 471"/>
                  <a:gd name="T6" fmla="*/ 6 w 630"/>
                  <a:gd name="T7" fmla="*/ 48 h 471"/>
                  <a:gd name="T8" fmla="*/ 9 w 630"/>
                  <a:gd name="T9" fmla="*/ 46 h 471"/>
                  <a:gd name="T10" fmla="*/ 11 w 630"/>
                  <a:gd name="T11" fmla="*/ 44 h 471"/>
                  <a:gd name="T12" fmla="*/ 13 w 630"/>
                  <a:gd name="T13" fmla="*/ 42 h 471"/>
                  <a:gd name="T14" fmla="*/ 14 w 630"/>
                  <a:gd name="T15" fmla="*/ 40 h 471"/>
                  <a:gd name="T16" fmla="*/ 27 w 630"/>
                  <a:gd name="T17" fmla="*/ 39 h 471"/>
                  <a:gd name="T18" fmla="*/ 33 w 630"/>
                  <a:gd name="T19" fmla="*/ 40 h 471"/>
                  <a:gd name="T20" fmla="*/ 37 w 630"/>
                  <a:gd name="T21" fmla="*/ 38 h 471"/>
                  <a:gd name="T22" fmla="*/ 38 w 630"/>
                  <a:gd name="T23" fmla="*/ 35 h 471"/>
                  <a:gd name="T24" fmla="*/ 41 w 630"/>
                  <a:gd name="T25" fmla="*/ 35 h 471"/>
                  <a:gd name="T26" fmla="*/ 44 w 630"/>
                  <a:gd name="T27" fmla="*/ 34 h 471"/>
                  <a:gd name="T28" fmla="*/ 44 w 630"/>
                  <a:gd name="T29" fmla="*/ 28 h 471"/>
                  <a:gd name="T30" fmla="*/ 58 w 630"/>
                  <a:gd name="T31" fmla="*/ 22 h 471"/>
                  <a:gd name="T32" fmla="*/ 59 w 630"/>
                  <a:gd name="T33" fmla="*/ 19 h 471"/>
                  <a:gd name="T34" fmla="*/ 56 w 630"/>
                  <a:gd name="T35" fmla="*/ 14 h 471"/>
                  <a:gd name="T36" fmla="*/ 55 w 630"/>
                  <a:gd name="T37" fmla="*/ 12 h 471"/>
                  <a:gd name="T38" fmla="*/ 59 w 630"/>
                  <a:gd name="T39" fmla="*/ 13 h 471"/>
                  <a:gd name="T40" fmla="*/ 62 w 630"/>
                  <a:gd name="T41" fmla="*/ 13 h 471"/>
                  <a:gd name="T42" fmla="*/ 66 w 630"/>
                  <a:gd name="T43" fmla="*/ 8 h 471"/>
                  <a:gd name="T44" fmla="*/ 69 w 630"/>
                  <a:gd name="T45" fmla="*/ 8 h 471"/>
                  <a:gd name="T46" fmla="*/ 70 w 630"/>
                  <a:gd name="T47" fmla="*/ 6 h 471"/>
                  <a:gd name="T48" fmla="*/ 69 w 630"/>
                  <a:gd name="T49" fmla="*/ 2 h 471"/>
                  <a:gd name="T50" fmla="*/ 67 w 630"/>
                  <a:gd name="T51" fmla="*/ 0 h 471"/>
                  <a:gd name="T52" fmla="*/ 54 w 630"/>
                  <a:gd name="T53" fmla="*/ 11 h 471"/>
                  <a:gd name="T54" fmla="*/ 43 w 630"/>
                  <a:gd name="T55" fmla="*/ 5 h 471"/>
                  <a:gd name="T56" fmla="*/ 40 w 630"/>
                  <a:gd name="T57" fmla="*/ 5 h 471"/>
                  <a:gd name="T58" fmla="*/ 37 w 630"/>
                  <a:gd name="T59" fmla="*/ 7 h 471"/>
                  <a:gd name="T60" fmla="*/ 37 w 630"/>
                  <a:gd name="T61" fmla="*/ 12 h 471"/>
                  <a:gd name="T62" fmla="*/ 44 w 630"/>
                  <a:gd name="T63" fmla="*/ 16 h 471"/>
                  <a:gd name="T64" fmla="*/ 43 w 630"/>
                  <a:gd name="T65" fmla="*/ 18 h 471"/>
                  <a:gd name="T66" fmla="*/ 38 w 630"/>
                  <a:gd name="T67" fmla="*/ 19 h 471"/>
                  <a:gd name="T68" fmla="*/ 26 w 630"/>
                  <a:gd name="T69" fmla="*/ 12 h 471"/>
                  <a:gd name="T70" fmla="*/ 20 w 630"/>
                  <a:gd name="T71" fmla="*/ 9 h 471"/>
                  <a:gd name="T72" fmla="*/ 17 w 630"/>
                  <a:gd name="T73" fmla="*/ 10 h 471"/>
                  <a:gd name="T74" fmla="*/ 16 w 630"/>
                  <a:gd name="T75" fmla="*/ 11 h 471"/>
                  <a:gd name="T76" fmla="*/ 16 w 630"/>
                  <a:gd name="T77" fmla="*/ 15 h 471"/>
                  <a:gd name="T78" fmla="*/ 14 w 630"/>
                  <a:gd name="T79" fmla="*/ 17 h 471"/>
                  <a:gd name="T80" fmla="*/ 14 w 630"/>
                  <a:gd name="T81" fmla="*/ 21 h 471"/>
                  <a:gd name="T82" fmla="*/ 18 w 630"/>
                  <a:gd name="T83" fmla="*/ 29 h 471"/>
                  <a:gd name="T84" fmla="*/ 21 w 630"/>
                  <a:gd name="T85" fmla="*/ 31 h 471"/>
                  <a:gd name="T86" fmla="*/ 12 w 630"/>
                  <a:gd name="T87" fmla="*/ 36 h 471"/>
                  <a:gd name="T88" fmla="*/ 6 w 630"/>
                  <a:gd name="T89" fmla="*/ 32 h 471"/>
                  <a:gd name="T90" fmla="*/ 2 w 630"/>
                  <a:gd name="T91" fmla="*/ 35 h 471"/>
                  <a:gd name="T92" fmla="*/ 1 w 630"/>
                  <a:gd name="T93" fmla="*/ 40 h 471"/>
                  <a:gd name="T94" fmla="*/ 0 w 630"/>
                  <a:gd name="T95" fmla="*/ 49 h 471"/>
                  <a:gd name="T96" fmla="*/ 2 w 630"/>
                  <a:gd name="T97" fmla="*/ 52 h 471"/>
                  <a:gd name="T98" fmla="*/ 2 w 630"/>
                  <a:gd name="T99" fmla="*/ 52 h 4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30"/>
                  <a:gd name="T151" fmla="*/ 0 h 471"/>
                  <a:gd name="T152" fmla="*/ 630 w 630"/>
                  <a:gd name="T153" fmla="*/ 471 h 4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30" h="471">
                    <a:moveTo>
                      <a:pt x="20" y="471"/>
                    </a:moveTo>
                    <a:lnTo>
                      <a:pt x="25" y="463"/>
                    </a:lnTo>
                    <a:lnTo>
                      <a:pt x="39" y="450"/>
                    </a:lnTo>
                    <a:lnTo>
                      <a:pt x="57" y="431"/>
                    </a:lnTo>
                    <a:lnTo>
                      <a:pt x="77" y="411"/>
                    </a:lnTo>
                    <a:lnTo>
                      <a:pt x="95" y="392"/>
                    </a:lnTo>
                    <a:lnTo>
                      <a:pt x="113" y="375"/>
                    </a:lnTo>
                    <a:lnTo>
                      <a:pt x="130" y="359"/>
                    </a:lnTo>
                    <a:lnTo>
                      <a:pt x="241" y="355"/>
                    </a:lnTo>
                    <a:lnTo>
                      <a:pt x="293" y="360"/>
                    </a:lnTo>
                    <a:lnTo>
                      <a:pt x="329" y="343"/>
                    </a:lnTo>
                    <a:lnTo>
                      <a:pt x="339" y="317"/>
                    </a:lnTo>
                    <a:lnTo>
                      <a:pt x="371" y="317"/>
                    </a:lnTo>
                    <a:lnTo>
                      <a:pt x="394" y="304"/>
                    </a:lnTo>
                    <a:lnTo>
                      <a:pt x="397" y="249"/>
                    </a:lnTo>
                    <a:lnTo>
                      <a:pt x="526" y="202"/>
                    </a:lnTo>
                    <a:lnTo>
                      <a:pt x="532" y="169"/>
                    </a:lnTo>
                    <a:lnTo>
                      <a:pt x="505" y="126"/>
                    </a:lnTo>
                    <a:lnTo>
                      <a:pt x="495" y="111"/>
                    </a:lnTo>
                    <a:lnTo>
                      <a:pt x="532" y="121"/>
                    </a:lnTo>
                    <a:lnTo>
                      <a:pt x="557" y="117"/>
                    </a:lnTo>
                    <a:lnTo>
                      <a:pt x="590" y="74"/>
                    </a:lnTo>
                    <a:lnTo>
                      <a:pt x="619" y="69"/>
                    </a:lnTo>
                    <a:lnTo>
                      <a:pt x="630" y="51"/>
                    </a:lnTo>
                    <a:lnTo>
                      <a:pt x="622" y="18"/>
                    </a:lnTo>
                    <a:lnTo>
                      <a:pt x="604" y="0"/>
                    </a:lnTo>
                    <a:lnTo>
                      <a:pt x="483" y="95"/>
                    </a:lnTo>
                    <a:lnTo>
                      <a:pt x="391" y="43"/>
                    </a:lnTo>
                    <a:lnTo>
                      <a:pt x="359" y="43"/>
                    </a:lnTo>
                    <a:lnTo>
                      <a:pt x="329" y="61"/>
                    </a:lnTo>
                    <a:lnTo>
                      <a:pt x="336" y="104"/>
                    </a:lnTo>
                    <a:lnTo>
                      <a:pt x="394" y="140"/>
                    </a:lnTo>
                    <a:lnTo>
                      <a:pt x="387" y="163"/>
                    </a:lnTo>
                    <a:lnTo>
                      <a:pt x="339" y="175"/>
                    </a:lnTo>
                    <a:lnTo>
                      <a:pt x="237" y="107"/>
                    </a:lnTo>
                    <a:lnTo>
                      <a:pt x="182" y="82"/>
                    </a:lnTo>
                    <a:lnTo>
                      <a:pt x="157" y="90"/>
                    </a:lnTo>
                    <a:lnTo>
                      <a:pt x="146" y="98"/>
                    </a:lnTo>
                    <a:lnTo>
                      <a:pt x="143" y="133"/>
                    </a:lnTo>
                    <a:lnTo>
                      <a:pt x="124" y="153"/>
                    </a:lnTo>
                    <a:lnTo>
                      <a:pt x="126" y="190"/>
                    </a:lnTo>
                    <a:lnTo>
                      <a:pt x="162" y="257"/>
                    </a:lnTo>
                    <a:lnTo>
                      <a:pt x="192" y="283"/>
                    </a:lnTo>
                    <a:lnTo>
                      <a:pt x="111" y="326"/>
                    </a:lnTo>
                    <a:lnTo>
                      <a:pt x="54" y="290"/>
                    </a:lnTo>
                    <a:lnTo>
                      <a:pt x="16" y="316"/>
                    </a:lnTo>
                    <a:lnTo>
                      <a:pt x="10" y="360"/>
                    </a:lnTo>
                    <a:lnTo>
                      <a:pt x="0" y="440"/>
                    </a:lnTo>
                    <a:lnTo>
                      <a:pt x="20" y="471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5" name="Freeform 226"/>
              <p:cNvSpPr>
                <a:spLocks/>
              </p:cNvSpPr>
              <p:nvPr/>
            </p:nvSpPr>
            <p:spPr bwMode="auto">
              <a:xfrm>
                <a:off x="5284" y="3324"/>
                <a:ext cx="30" cy="24"/>
              </a:xfrm>
              <a:custGeom>
                <a:avLst/>
                <a:gdLst>
                  <a:gd name="T0" fmla="*/ 10 w 91"/>
                  <a:gd name="T1" fmla="*/ 5 h 72"/>
                  <a:gd name="T2" fmla="*/ 4 w 91"/>
                  <a:gd name="T3" fmla="*/ 8 h 72"/>
                  <a:gd name="T4" fmla="*/ 0 w 91"/>
                  <a:gd name="T5" fmla="*/ 4 h 72"/>
                  <a:gd name="T6" fmla="*/ 4 w 91"/>
                  <a:gd name="T7" fmla="*/ 0 h 72"/>
                  <a:gd name="T8" fmla="*/ 7 w 91"/>
                  <a:gd name="T9" fmla="*/ 1 h 72"/>
                  <a:gd name="T10" fmla="*/ 10 w 91"/>
                  <a:gd name="T11" fmla="*/ 5 h 72"/>
                  <a:gd name="T12" fmla="*/ 10 w 91"/>
                  <a:gd name="T13" fmla="*/ 5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72"/>
                  <a:gd name="T23" fmla="*/ 91 w 91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72">
                    <a:moveTo>
                      <a:pt x="91" y="48"/>
                    </a:moveTo>
                    <a:lnTo>
                      <a:pt x="37" y="72"/>
                    </a:lnTo>
                    <a:lnTo>
                      <a:pt x="0" y="33"/>
                    </a:lnTo>
                    <a:lnTo>
                      <a:pt x="37" y="0"/>
                    </a:lnTo>
                    <a:lnTo>
                      <a:pt x="66" y="9"/>
                    </a:lnTo>
                    <a:lnTo>
                      <a:pt x="91" y="48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6" name="Freeform 227"/>
              <p:cNvSpPr>
                <a:spLocks/>
              </p:cNvSpPr>
              <p:nvPr/>
            </p:nvSpPr>
            <p:spPr bwMode="auto">
              <a:xfrm>
                <a:off x="5009" y="3496"/>
                <a:ext cx="9" cy="16"/>
              </a:xfrm>
              <a:custGeom>
                <a:avLst/>
                <a:gdLst>
                  <a:gd name="T0" fmla="*/ 1 w 29"/>
                  <a:gd name="T1" fmla="*/ 0 h 47"/>
                  <a:gd name="T2" fmla="*/ 0 w 29"/>
                  <a:gd name="T3" fmla="*/ 3 h 47"/>
                  <a:gd name="T4" fmla="*/ 1 w 29"/>
                  <a:gd name="T5" fmla="*/ 5 h 47"/>
                  <a:gd name="T6" fmla="*/ 2 w 29"/>
                  <a:gd name="T7" fmla="*/ 5 h 47"/>
                  <a:gd name="T8" fmla="*/ 3 w 29"/>
                  <a:gd name="T9" fmla="*/ 3 h 47"/>
                  <a:gd name="T10" fmla="*/ 2 w 29"/>
                  <a:gd name="T11" fmla="*/ 1 h 47"/>
                  <a:gd name="T12" fmla="*/ 1 w 29"/>
                  <a:gd name="T13" fmla="*/ 0 h 47"/>
                  <a:gd name="T14" fmla="*/ 1 w 29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47"/>
                  <a:gd name="T26" fmla="*/ 29 w 29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47">
                    <a:moveTo>
                      <a:pt x="9" y="0"/>
                    </a:moveTo>
                    <a:lnTo>
                      <a:pt x="0" y="28"/>
                    </a:lnTo>
                    <a:lnTo>
                      <a:pt x="7" y="47"/>
                    </a:lnTo>
                    <a:lnTo>
                      <a:pt x="16" y="47"/>
                    </a:lnTo>
                    <a:lnTo>
                      <a:pt x="29" y="30"/>
                    </a:lnTo>
                    <a:lnTo>
                      <a:pt x="22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7" name="Freeform 228"/>
              <p:cNvSpPr>
                <a:spLocks/>
              </p:cNvSpPr>
              <p:nvPr/>
            </p:nvSpPr>
            <p:spPr bwMode="auto">
              <a:xfrm>
                <a:off x="5284" y="3298"/>
                <a:ext cx="65" cy="48"/>
              </a:xfrm>
              <a:custGeom>
                <a:avLst/>
                <a:gdLst>
                  <a:gd name="T0" fmla="*/ 0 w 197"/>
                  <a:gd name="T1" fmla="*/ 1 h 144"/>
                  <a:gd name="T2" fmla="*/ 1 w 197"/>
                  <a:gd name="T3" fmla="*/ 1 h 144"/>
                  <a:gd name="T4" fmla="*/ 2 w 197"/>
                  <a:gd name="T5" fmla="*/ 3 h 144"/>
                  <a:gd name="T6" fmla="*/ 5 w 197"/>
                  <a:gd name="T7" fmla="*/ 5 h 144"/>
                  <a:gd name="T8" fmla="*/ 8 w 197"/>
                  <a:gd name="T9" fmla="*/ 7 h 144"/>
                  <a:gd name="T10" fmla="*/ 11 w 197"/>
                  <a:gd name="T11" fmla="*/ 9 h 144"/>
                  <a:gd name="T12" fmla="*/ 13 w 197"/>
                  <a:gd name="T13" fmla="*/ 11 h 144"/>
                  <a:gd name="T14" fmla="*/ 15 w 197"/>
                  <a:gd name="T15" fmla="*/ 13 h 144"/>
                  <a:gd name="T16" fmla="*/ 15 w 197"/>
                  <a:gd name="T17" fmla="*/ 14 h 144"/>
                  <a:gd name="T18" fmla="*/ 19 w 197"/>
                  <a:gd name="T19" fmla="*/ 16 h 144"/>
                  <a:gd name="T20" fmla="*/ 21 w 197"/>
                  <a:gd name="T21" fmla="*/ 10 h 144"/>
                  <a:gd name="T22" fmla="*/ 13 w 197"/>
                  <a:gd name="T23" fmla="*/ 3 h 144"/>
                  <a:gd name="T24" fmla="*/ 6 w 197"/>
                  <a:gd name="T25" fmla="*/ 0 h 144"/>
                  <a:gd name="T26" fmla="*/ 0 w 197"/>
                  <a:gd name="T27" fmla="*/ 1 h 144"/>
                  <a:gd name="T28" fmla="*/ 0 w 197"/>
                  <a:gd name="T29" fmla="*/ 1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7"/>
                  <a:gd name="T46" fmla="*/ 0 h 144"/>
                  <a:gd name="T47" fmla="*/ 197 w 197"/>
                  <a:gd name="T48" fmla="*/ 144 h 1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7" h="144">
                    <a:moveTo>
                      <a:pt x="0" y="5"/>
                    </a:moveTo>
                    <a:lnTo>
                      <a:pt x="6" y="11"/>
                    </a:lnTo>
                    <a:lnTo>
                      <a:pt x="21" y="27"/>
                    </a:lnTo>
                    <a:lnTo>
                      <a:pt x="44" y="46"/>
                    </a:lnTo>
                    <a:lnTo>
                      <a:pt x="72" y="63"/>
                    </a:lnTo>
                    <a:lnTo>
                      <a:pt x="98" y="80"/>
                    </a:lnTo>
                    <a:lnTo>
                      <a:pt x="119" y="100"/>
                    </a:lnTo>
                    <a:lnTo>
                      <a:pt x="134" y="118"/>
                    </a:lnTo>
                    <a:lnTo>
                      <a:pt x="138" y="125"/>
                    </a:lnTo>
                    <a:lnTo>
                      <a:pt x="177" y="144"/>
                    </a:lnTo>
                    <a:lnTo>
                      <a:pt x="197" y="92"/>
                    </a:lnTo>
                    <a:lnTo>
                      <a:pt x="119" y="24"/>
                    </a:lnTo>
                    <a:lnTo>
                      <a:pt x="5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8" name="Freeform 229"/>
              <p:cNvSpPr>
                <a:spLocks/>
              </p:cNvSpPr>
              <p:nvPr/>
            </p:nvSpPr>
            <p:spPr bwMode="auto">
              <a:xfrm>
                <a:off x="4974" y="3253"/>
                <a:ext cx="330" cy="213"/>
              </a:xfrm>
              <a:custGeom>
                <a:avLst/>
                <a:gdLst>
                  <a:gd name="T0" fmla="*/ 0 w 991"/>
                  <a:gd name="T1" fmla="*/ 50 h 639"/>
                  <a:gd name="T2" fmla="*/ 22 w 991"/>
                  <a:gd name="T3" fmla="*/ 29 h 639"/>
                  <a:gd name="T4" fmla="*/ 34 w 991"/>
                  <a:gd name="T5" fmla="*/ 21 h 639"/>
                  <a:gd name="T6" fmla="*/ 56 w 991"/>
                  <a:gd name="T7" fmla="*/ 2 h 639"/>
                  <a:gd name="T8" fmla="*/ 71 w 991"/>
                  <a:gd name="T9" fmla="*/ 1 h 639"/>
                  <a:gd name="T10" fmla="*/ 83 w 991"/>
                  <a:gd name="T11" fmla="*/ 0 h 639"/>
                  <a:gd name="T12" fmla="*/ 96 w 991"/>
                  <a:gd name="T13" fmla="*/ 2 h 639"/>
                  <a:gd name="T14" fmla="*/ 105 w 991"/>
                  <a:gd name="T15" fmla="*/ 4 h 639"/>
                  <a:gd name="T16" fmla="*/ 110 w 991"/>
                  <a:gd name="T17" fmla="*/ 4 h 639"/>
                  <a:gd name="T18" fmla="*/ 109 w 991"/>
                  <a:gd name="T19" fmla="*/ 6 h 639"/>
                  <a:gd name="T20" fmla="*/ 106 w 991"/>
                  <a:gd name="T21" fmla="*/ 6 h 639"/>
                  <a:gd name="T22" fmla="*/ 102 w 991"/>
                  <a:gd name="T23" fmla="*/ 10 h 639"/>
                  <a:gd name="T24" fmla="*/ 84 w 991"/>
                  <a:gd name="T25" fmla="*/ 9 h 639"/>
                  <a:gd name="T26" fmla="*/ 75 w 991"/>
                  <a:gd name="T27" fmla="*/ 10 h 639"/>
                  <a:gd name="T28" fmla="*/ 75 w 991"/>
                  <a:gd name="T29" fmla="*/ 11 h 639"/>
                  <a:gd name="T30" fmla="*/ 82 w 991"/>
                  <a:gd name="T31" fmla="*/ 17 h 639"/>
                  <a:gd name="T32" fmla="*/ 83 w 991"/>
                  <a:gd name="T33" fmla="*/ 21 h 639"/>
                  <a:gd name="T34" fmla="*/ 80 w 991"/>
                  <a:gd name="T35" fmla="*/ 24 h 639"/>
                  <a:gd name="T36" fmla="*/ 80 w 991"/>
                  <a:gd name="T37" fmla="*/ 29 h 639"/>
                  <a:gd name="T38" fmla="*/ 79 w 991"/>
                  <a:gd name="T39" fmla="*/ 33 h 639"/>
                  <a:gd name="T40" fmla="*/ 75 w 991"/>
                  <a:gd name="T41" fmla="*/ 36 h 639"/>
                  <a:gd name="T42" fmla="*/ 72 w 991"/>
                  <a:gd name="T43" fmla="*/ 34 h 639"/>
                  <a:gd name="T44" fmla="*/ 73 w 991"/>
                  <a:gd name="T45" fmla="*/ 35 h 639"/>
                  <a:gd name="T46" fmla="*/ 74 w 991"/>
                  <a:gd name="T47" fmla="*/ 38 h 639"/>
                  <a:gd name="T48" fmla="*/ 73 w 991"/>
                  <a:gd name="T49" fmla="*/ 39 h 639"/>
                  <a:gd name="T50" fmla="*/ 72 w 991"/>
                  <a:gd name="T51" fmla="*/ 40 h 639"/>
                  <a:gd name="T52" fmla="*/ 70 w 991"/>
                  <a:gd name="T53" fmla="*/ 42 h 639"/>
                  <a:gd name="T54" fmla="*/ 67 w 991"/>
                  <a:gd name="T55" fmla="*/ 43 h 639"/>
                  <a:gd name="T56" fmla="*/ 59 w 991"/>
                  <a:gd name="T57" fmla="*/ 42 h 639"/>
                  <a:gd name="T58" fmla="*/ 57 w 991"/>
                  <a:gd name="T59" fmla="*/ 41 h 639"/>
                  <a:gd name="T60" fmla="*/ 57 w 991"/>
                  <a:gd name="T61" fmla="*/ 38 h 639"/>
                  <a:gd name="T62" fmla="*/ 54 w 991"/>
                  <a:gd name="T63" fmla="*/ 41 h 639"/>
                  <a:gd name="T64" fmla="*/ 44 w 991"/>
                  <a:gd name="T65" fmla="*/ 47 h 639"/>
                  <a:gd name="T66" fmla="*/ 35 w 991"/>
                  <a:gd name="T67" fmla="*/ 50 h 639"/>
                  <a:gd name="T68" fmla="*/ 34 w 991"/>
                  <a:gd name="T69" fmla="*/ 51 h 639"/>
                  <a:gd name="T70" fmla="*/ 28 w 991"/>
                  <a:gd name="T71" fmla="*/ 55 h 639"/>
                  <a:gd name="T72" fmla="*/ 24 w 991"/>
                  <a:gd name="T73" fmla="*/ 61 h 639"/>
                  <a:gd name="T74" fmla="*/ 18 w 991"/>
                  <a:gd name="T75" fmla="*/ 71 h 639"/>
                  <a:gd name="T76" fmla="*/ 1 w 991"/>
                  <a:gd name="T77" fmla="*/ 53 h 639"/>
                  <a:gd name="T78" fmla="*/ 0 w 991"/>
                  <a:gd name="T79" fmla="*/ 50 h 639"/>
                  <a:gd name="T80" fmla="*/ 0 w 991"/>
                  <a:gd name="T81" fmla="*/ 50 h 63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91"/>
                  <a:gd name="T124" fmla="*/ 0 h 639"/>
                  <a:gd name="T125" fmla="*/ 991 w 991"/>
                  <a:gd name="T126" fmla="*/ 639 h 63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91" h="639">
                    <a:moveTo>
                      <a:pt x="0" y="449"/>
                    </a:moveTo>
                    <a:lnTo>
                      <a:pt x="194" y="262"/>
                    </a:lnTo>
                    <a:lnTo>
                      <a:pt x="310" y="187"/>
                    </a:lnTo>
                    <a:lnTo>
                      <a:pt x="501" y="15"/>
                    </a:lnTo>
                    <a:lnTo>
                      <a:pt x="639" y="7"/>
                    </a:lnTo>
                    <a:lnTo>
                      <a:pt x="746" y="0"/>
                    </a:lnTo>
                    <a:lnTo>
                      <a:pt x="865" y="18"/>
                    </a:lnTo>
                    <a:lnTo>
                      <a:pt x="949" y="34"/>
                    </a:lnTo>
                    <a:lnTo>
                      <a:pt x="991" y="40"/>
                    </a:lnTo>
                    <a:lnTo>
                      <a:pt x="986" y="53"/>
                    </a:lnTo>
                    <a:lnTo>
                      <a:pt x="958" y="53"/>
                    </a:lnTo>
                    <a:lnTo>
                      <a:pt x="916" y="92"/>
                    </a:lnTo>
                    <a:lnTo>
                      <a:pt x="760" y="79"/>
                    </a:lnTo>
                    <a:lnTo>
                      <a:pt x="672" y="90"/>
                    </a:lnTo>
                    <a:lnTo>
                      <a:pt x="672" y="103"/>
                    </a:lnTo>
                    <a:lnTo>
                      <a:pt x="740" y="151"/>
                    </a:lnTo>
                    <a:lnTo>
                      <a:pt x="746" y="193"/>
                    </a:lnTo>
                    <a:lnTo>
                      <a:pt x="723" y="219"/>
                    </a:lnTo>
                    <a:lnTo>
                      <a:pt x="724" y="262"/>
                    </a:lnTo>
                    <a:lnTo>
                      <a:pt x="708" y="301"/>
                    </a:lnTo>
                    <a:lnTo>
                      <a:pt x="675" y="324"/>
                    </a:lnTo>
                    <a:lnTo>
                      <a:pt x="653" y="306"/>
                    </a:lnTo>
                    <a:lnTo>
                      <a:pt x="662" y="319"/>
                    </a:lnTo>
                    <a:lnTo>
                      <a:pt x="664" y="341"/>
                    </a:lnTo>
                    <a:lnTo>
                      <a:pt x="655" y="351"/>
                    </a:lnTo>
                    <a:lnTo>
                      <a:pt x="645" y="363"/>
                    </a:lnTo>
                    <a:lnTo>
                      <a:pt x="633" y="377"/>
                    </a:lnTo>
                    <a:lnTo>
                      <a:pt x="606" y="384"/>
                    </a:lnTo>
                    <a:lnTo>
                      <a:pt x="535" y="377"/>
                    </a:lnTo>
                    <a:lnTo>
                      <a:pt x="518" y="367"/>
                    </a:lnTo>
                    <a:lnTo>
                      <a:pt x="516" y="340"/>
                    </a:lnTo>
                    <a:lnTo>
                      <a:pt x="482" y="370"/>
                    </a:lnTo>
                    <a:lnTo>
                      <a:pt x="395" y="425"/>
                    </a:lnTo>
                    <a:lnTo>
                      <a:pt x="316" y="448"/>
                    </a:lnTo>
                    <a:lnTo>
                      <a:pt x="302" y="455"/>
                    </a:lnTo>
                    <a:lnTo>
                      <a:pt x="253" y="495"/>
                    </a:lnTo>
                    <a:lnTo>
                      <a:pt x="212" y="550"/>
                    </a:lnTo>
                    <a:lnTo>
                      <a:pt x="165" y="639"/>
                    </a:lnTo>
                    <a:lnTo>
                      <a:pt x="8" y="481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9" name="Freeform 230"/>
              <p:cNvSpPr>
                <a:spLocks/>
              </p:cNvSpPr>
              <p:nvPr/>
            </p:nvSpPr>
            <p:spPr bwMode="auto">
              <a:xfrm>
                <a:off x="5175" y="3370"/>
                <a:ext cx="69" cy="50"/>
              </a:xfrm>
              <a:custGeom>
                <a:avLst/>
                <a:gdLst>
                  <a:gd name="T0" fmla="*/ 23 w 207"/>
                  <a:gd name="T1" fmla="*/ 1 h 149"/>
                  <a:gd name="T2" fmla="*/ 21 w 207"/>
                  <a:gd name="T3" fmla="*/ 2 h 149"/>
                  <a:gd name="T4" fmla="*/ 19 w 207"/>
                  <a:gd name="T5" fmla="*/ 5 h 149"/>
                  <a:gd name="T6" fmla="*/ 20 w 207"/>
                  <a:gd name="T7" fmla="*/ 7 h 149"/>
                  <a:gd name="T8" fmla="*/ 22 w 207"/>
                  <a:gd name="T9" fmla="*/ 7 h 149"/>
                  <a:gd name="T10" fmla="*/ 19 w 207"/>
                  <a:gd name="T11" fmla="*/ 8 h 149"/>
                  <a:gd name="T12" fmla="*/ 7 w 207"/>
                  <a:gd name="T13" fmla="*/ 9 h 149"/>
                  <a:gd name="T14" fmla="*/ 4 w 207"/>
                  <a:gd name="T15" fmla="*/ 15 h 149"/>
                  <a:gd name="T16" fmla="*/ 0 w 207"/>
                  <a:gd name="T17" fmla="*/ 17 h 149"/>
                  <a:gd name="T18" fmla="*/ 0 w 207"/>
                  <a:gd name="T19" fmla="*/ 4 h 149"/>
                  <a:gd name="T20" fmla="*/ 5 w 207"/>
                  <a:gd name="T21" fmla="*/ 3 h 149"/>
                  <a:gd name="T22" fmla="*/ 10 w 207"/>
                  <a:gd name="T23" fmla="*/ 1 h 149"/>
                  <a:gd name="T24" fmla="*/ 15 w 207"/>
                  <a:gd name="T25" fmla="*/ 0 h 149"/>
                  <a:gd name="T26" fmla="*/ 23 w 207"/>
                  <a:gd name="T27" fmla="*/ 1 h 149"/>
                  <a:gd name="T28" fmla="*/ 23 w 207"/>
                  <a:gd name="T29" fmla="*/ 1 h 1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49"/>
                  <a:gd name="T47" fmla="*/ 207 w 207"/>
                  <a:gd name="T48" fmla="*/ 149 h 1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49">
                    <a:moveTo>
                      <a:pt x="207" y="5"/>
                    </a:moveTo>
                    <a:lnTo>
                      <a:pt x="190" y="14"/>
                    </a:lnTo>
                    <a:lnTo>
                      <a:pt x="173" y="44"/>
                    </a:lnTo>
                    <a:lnTo>
                      <a:pt x="181" y="59"/>
                    </a:lnTo>
                    <a:lnTo>
                      <a:pt x="196" y="66"/>
                    </a:lnTo>
                    <a:lnTo>
                      <a:pt x="173" y="73"/>
                    </a:lnTo>
                    <a:lnTo>
                      <a:pt x="62" y="82"/>
                    </a:lnTo>
                    <a:lnTo>
                      <a:pt x="33" y="135"/>
                    </a:lnTo>
                    <a:lnTo>
                      <a:pt x="0" y="149"/>
                    </a:lnTo>
                    <a:lnTo>
                      <a:pt x="4" y="39"/>
                    </a:lnTo>
                    <a:lnTo>
                      <a:pt x="43" y="28"/>
                    </a:lnTo>
                    <a:lnTo>
                      <a:pt x="86" y="10"/>
                    </a:lnTo>
                    <a:lnTo>
                      <a:pt x="139" y="0"/>
                    </a:lnTo>
                    <a:lnTo>
                      <a:pt x="207" y="5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0" name="Freeform 231"/>
              <p:cNvSpPr>
                <a:spLocks/>
              </p:cNvSpPr>
              <p:nvPr/>
            </p:nvSpPr>
            <p:spPr bwMode="auto">
              <a:xfrm>
                <a:off x="5148" y="3349"/>
                <a:ext cx="39" cy="24"/>
              </a:xfrm>
              <a:custGeom>
                <a:avLst/>
                <a:gdLst>
                  <a:gd name="T0" fmla="*/ 0 w 118"/>
                  <a:gd name="T1" fmla="*/ 0 h 74"/>
                  <a:gd name="T2" fmla="*/ 1 w 118"/>
                  <a:gd name="T3" fmla="*/ 5 h 74"/>
                  <a:gd name="T4" fmla="*/ 8 w 118"/>
                  <a:gd name="T5" fmla="*/ 7 h 74"/>
                  <a:gd name="T6" fmla="*/ 13 w 118"/>
                  <a:gd name="T7" fmla="*/ 8 h 74"/>
                  <a:gd name="T8" fmla="*/ 8 w 118"/>
                  <a:gd name="T9" fmla="*/ 2 h 74"/>
                  <a:gd name="T10" fmla="*/ 0 w 118"/>
                  <a:gd name="T11" fmla="*/ 0 h 74"/>
                  <a:gd name="T12" fmla="*/ 0 w 11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74"/>
                  <a:gd name="T23" fmla="*/ 118 w 11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74">
                    <a:moveTo>
                      <a:pt x="0" y="0"/>
                    </a:moveTo>
                    <a:lnTo>
                      <a:pt x="10" y="49"/>
                    </a:lnTo>
                    <a:lnTo>
                      <a:pt x="69" y="69"/>
                    </a:lnTo>
                    <a:lnTo>
                      <a:pt x="118" y="74"/>
                    </a:lnTo>
                    <a:lnTo>
                      <a:pt x="7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1" name="Freeform 232"/>
              <p:cNvSpPr>
                <a:spLocks/>
              </p:cNvSpPr>
              <p:nvPr/>
            </p:nvSpPr>
            <p:spPr bwMode="auto">
              <a:xfrm>
                <a:off x="5205" y="3253"/>
                <a:ext cx="30" cy="13"/>
              </a:xfrm>
              <a:custGeom>
                <a:avLst/>
                <a:gdLst>
                  <a:gd name="T0" fmla="*/ 0 w 89"/>
                  <a:gd name="T1" fmla="*/ 0 h 38"/>
                  <a:gd name="T2" fmla="*/ 10 w 89"/>
                  <a:gd name="T3" fmla="*/ 0 h 38"/>
                  <a:gd name="T4" fmla="*/ 10 w 89"/>
                  <a:gd name="T5" fmla="*/ 2 h 38"/>
                  <a:gd name="T6" fmla="*/ 10 w 89"/>
                  <a:gd name="T7" fmla="*/ 3 h 38"/>
                  <a:gd name="T8" fmla="*/ 9 w 89"/>
                  <a:gd name="T9" fmla="*/ 4 h 38"/>
                  <a:gd name="T10" fmla="*/ 7 w 89"/>
                  <a:gd name="T11" fmla="*/ 4 h 38"/>
                  <a:gd name="T12" fmla="*/ 2 w 89"/>
                  <a:gd name="T13" fmla="*/ 3 h 38"/>
                  <a:gd name="T14" fmla="*/ 0 w 89"/>
                  <a:gd name="T15" fmla="*/ 0 h 38"/>
                  <a:gd name="T16" fmla="*/ 0 w 89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38"/>
                  <a:gd name="T29" fmla="*/ 89 w 8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38">
                    <a:moveTo>
                      <a:pt x="0" y="0"/>
                    </a:moveTo>
                    <a:lnTo>
                      <a:pt x="89" y="4"/>
                    </a:lnTo>
                    <a:lnTo>
                      <a:pt x="89" y="17"/>
                    </a:lnTo>
                    <a:lnTo>
                      <a:pt x="86" y="27"/>
                    </a:lnTo>
                    <a:lnTo>
                      <a:pt x="78" y="33"/>
                    </a:lnTo>
                    <a:lnTo>
                      <a:pt x="66" y="38"/>
                    </a:lnTo>
                    <a:lnTo>
                      <a:pt x="1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2" name="Freeform 233"/>
              <p:cNvSpPr>
                <a:spLocks/>
              </p:cNvSpPr>
              <p:nvPr/>
            </p:nvSpPr>
            <p:spPr bwMode="auto">
              <a:xfrm>
                <a:off x="5000" y="3344"/>
                <a:ext cx="140" cy="111"/>
              </a:xfrm>
              <a:custGeom>
                <a:avLst/>
                <a:gdLst>
                  <a:gd name="T0" fmla="*/ 7 w 421"/>
                  <a:gd name="T1" fmla="*/ 37 h 334"/>
                  <a:gd name="T2" fmla="*/ 9 w 421"/>
                  <a:gd name="T3" fmla="*/ 33 h 334"/>
                  <a:gd name="T4" fmla="*/ 11 w 421"/>
                  <a:gd name="T5" fmla="*/ 30 h 334"/>
                  <a:gd name="T6" fmla="*/ 13 w 421"/>
                  <a:gd name="T7" fmla="*/ 27 h 334"/>
                  <a:gd name="T8" fmla="*/ 15 w 421"/>
                  <a:gd name="T9" fmla="*/ 25 h 334"/>
                  <a:gd name="T10" fmla="*/ 17 w 421"/>
                  <a:gd name="T11" fmla="*/ 22 h 334"/>
                  <a:gd name="T12" fmla="*/ 18 w 421"/>
                  <a:gd name="T13" fmla="*/ 20 h 334"/>
                  <a:gd name="T14" fmla="*/ 20 w 421"/>
                  <a:gd name="T15" fmla="*/ 19 h 334"/>
                  <a:gd name="T16" fmla="*/ 23 w 421"/>
                  <a:gd name="T17" fmla="*/ 17 h 334"/>
                  <a:gd name="T18" fmla="*/ 25 w 421"/>
                  <a:gd name="T19" fmla="*/ 15 h 334"/>
                  <a:gd name="T20" fmla="*/ 27 w 421"/>
                  <a:gd name="T21" fmla="*/ 14 h 334"/>
                  <a:gd name="T22" fmla="*/ 29 w 421"/>
                  <a:gd name="T23" fmla="*/ 13 h 334"/>
                  <a:gd name="T24" fmla="*/ 32 w 421"/>
                  <a:gd name="T25" fmla="*/ 12 h 334"/>
                  <a:gd name="T26" fmla="*/ 37 w 421"/>
                  <a:gd name="T27" fmla="*/ 10 h 334"/>
                  <a:gd name="T28" fmla="*/ 41 w 421"/>
                  <a:gd name="T29" fmla="*/ 8 h 334"/>
                  <a:gd name="T30" fmla="*/ 45 w 421"/>
                  <a:gd name="T31" fmla="*/ 6 h 334"/>
                  <a:gd name="T32" fmla="*/ 46 w 421"/>
                  <a:gd name="T33" fmla="*/ 3 h 334"/>
                  <a:gd name="T34" fmla="*/ 47 w 421"/>
                  <a:gd name="T35" fmla="*/ 1 h 334"/>
                  <a:gd name="T36" fmla="*/ 46 w 421"/>
                  <a:gd name="T37" fmla="*/ 0 h 334"/>
                  <a:gd name="T38" fmla="*/ 45 w 421"/>
                  <a:gd name="T39" fmla="*/ 0 h 334"/>
                  <a:gd name="T40" fmla="*/ 38 w 421"/>
                  <a:gd name="T41" fmla="*/ 1 h 334"/>
                  <a:gd name="T42" fmla="*/ 32 w 421"/>
                  <a:gd name="T43" fmla="*/ 3 h 334"/>
                  <a:gd name="T44" fmla="*/ 28 w 421"/>
                  <a:gd name="T45" fmla="*/ 5 h 334"/>
                  <a:gd name="T46" fmla="*/ 25 w 421"/>
                  <a:gd name="T47" fmla="*/ 7 h 334"/>
                  <a:gd name="T48" fmla="*/ 22 w 421"/>
                  <a:gd name="T49" fmla="*/ 8 h 334"/>
                  <a:gd name="T50" fmla="*/ 19 w 421"/>
                  <a:gd name="T51" fmla="*/ 10 h 334"/>
                  <a:gd name="T52" fmla="*/ 16 w 421"/>
                  <a:gd name="T53" fmla="*/ 11 h 334"/>
                  <a:gd name="T54" fmla="*/ 14 w 421"/>
                  <a:gd name="T55" fmla="*/ 12 h 334"/>
                  <a:gd name="T56" fmla="*/ 4 w 421"/>
                  <a:gd name="T57" fmla="*/ 23 h 334"/>
                  <a:gd name="T58" fmla="*/ 0 w 421"/>
                  <a:gd name="T59" fmla="*/ 27 h 334"/>
                  <a:gd name="T60" fmla="*/ 7 w 421"/>
                  <a:gd name="T61" fmla="*/ 37 h 334"/>
                  <a:gd name="T62" fmla="*/ 7 w 421"/>
                  <a:gd name="T63" fmla="*/ 37 h 3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334"/>
                  <a:gd name="T98" fmla="*/ 421 w 421"/>
                  <a:gd name="T99" fmla="*/ 334 h 3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334">
                    <a:moveTo>
                      <a:pt x="62" y="334"/>
                    </a:moveTo>
                    <a:lnTo>
                      <a:pt x="82" y="301"/>
                    </a:lnTo>
                    <a:lnTo>
                      <a:pt x="99" y="275"/>
                    </a:lnTo>
                    <a:lnTo>
                      <a:pt x="118" y="248"/>
                    </a:lnTo>
                    <a:lnTo>
                      <a:pt x="135" y="222"/>
                    </a:lnTo>
                    <a:lnTo>
                      <a:pt x="151" y="199"/>
                    </a:lnTo>
                    <a:lnTo>
                      <a:pt x="166" y="177"/>
                    </a:lnTo>
                    <a:lnTo>
                      <a:pt x="177" y="168"/>
                    </a:lnTo>
                    <a:lnTo>
                      <a:pt x="205" y="150"/>
                    </a:lnTo>
                    <a:lnTo>
                      <a:pt x="223" y="138"/>
                    </a:lnTo>
                    <a:lnTo>
                      <a:pt x="243" y="127"/>
                    </a:lnTo>
                    <a:lnTo>
                      <a:pt x="265" y="117"/>
                    </a:lnTo>
                    <a:lnTo>
                      <a:pt x="287" y="108"/>
                    </a:lnTo>
                    <a:lnTo>
                      <a:pt x="330" y="91"/>
                    </a:lnTo>
                    <a:lnTo>
                      <a:pt x="369" y="73"/>
                    </a:lnTo>
                    <a:lnTo>
                      <a:pt x="405" y="53"/>
                    </a:lnTo>
                    <a:lnTo>
                      <a:pt x="419" y="29"/>
                    </a:lnTo>
                    <a:lnTo>
                      <a:pt x="421" y="10"/>
                    </a:lnTo>
                    <a:lnTo>
                      <a:pt x="416" y="3"/>
                    </a:lnTo>
                    <a:lnTo>
                      <a:pt x="405" y="0"/>
                    </a:lnTo>
                    <a:lnTo>
                      <a:pt x="343" y="7"/>
                    </a:lnTo>
                    <a:lnTo>
                      <a:pt x="287" y="29"/>
                    </a:lnTo>
                    <a:lnTo>
                      <a:pt x="249" y="47"/>
                    </a:lnTo>
                    <a:lnTo>
                      <a:pt x="223" y="60"/>
                    </a:lnTo>
                    <a:lnTo>
                      <a:pt x="196" y="73"/>
                    </a:lnTo>
                    <a:lnTo>
                      <a:pt x="168" y="86"/>
                    </a:lnTo>
                    <a:lnTo>
                      <a:pt x="147" y="98"/>
                    </a:lnTo>
                    <a:lnTo>
                      <a:pt x="125" y="108"/>
                    </a:lnTo>
                    <a:lnTo>
                      <a:pt x="33" y="212"/>
                    </a:lnTo>
                    <a:lnTo>
                      <a:pt x="0" y="248"/>
                    </a:lnTo>
                    <a:lnTo>
                      <a:pt x="62" y="334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3" name="Freeform 234"/>
              <p:cNvSpPr>
                <a:spLocks/>
              </p:cNvSpPr>
              <p:nvPr/>
            </p:nvSpPr>
            <p:spPr bwMode="auto">
              <a:xfrm>
                <a:off x="4985" y="3256"/>
                <a:ext cx="318" cy="175"/>
              </a:xfrm>
              <a:custGeom>
                <a:avLst/>
                <a:gdLst>
                  <a:gd name="T0" fmla="*/ 10 w 956"/>
                  <a:gd name="T1" fmla="*/ 56 h 527"/>
                  <a:gd name="T2" fmla="*/ 14 w 956"/>
                  <a:gd name="T3" fmla="*/ 51 h 527"/>
                  <a:gd name="T4" fmla="*/ 16 w 956"/>
                  <a:gd name="T5" fmla="*/ 49 h 527"/>
                  <a:gd name="T6" fmla="*/ 19 w 956"/>
                  <a:gd name="T7" fmla="*/ 44 h 527"/>
                  <a:gd name="T8" fmla="*/ 33 w 956"/>
                  <a:gd name="T9" fmla="*/ 37 h 527"/>
                  <a:gd name="T10" fmla="*/ 40 w 956"/>
                  <a:gd name="T11" fmla="*/ 34 h 527"/>
                  <a:gd name="T12" fmla="*/ 48 w 956"/>
                  <a:gd name="T13" fmla="*/ 32 h 527"/>
                  <a:gd name="T14" fmla="*/ 58 w 956"/>
                  <a:gd name="T15" fmla="*/ 33 h 527"/>
                  <a:gd name="T16" fmla="*/ 68 w 956"/>
                  <a:gd name="T17" fmla="*/ 38 h 527"/>
                  <a:gd name="T18" fmla="*/ 69 w 956"/>
                  <a:gd name="T19" fmla="*/ 34 h 527"/>
                  <a:gd name="T20" fmla="*/ 63 w 956"/>
                  <a:gd name="T21" fmla="*/ 31 h 527"/>
                  <a:gd name="T22" fmla="*/ 56 w 956"/>
                  <a:gd name="T23" fmla="*/ 28 h 527"/>
                  <a:gd name="T24" fmla="*/ 56 w 956"/>
                  <a:gd name="T25" fmla="*/ 24 h 527"/>
                  <a:gd name="T26" fmla="*/ 64 w 956"/>
                  <a:gd name="T27" fmla="*/ 26 h 527"/>
                  <a:gd name="T28" fmla="*/ 69 w 956"/>
                  <a:gd name="T29" fmla="*/ 30 h 527"/>
                  <a:gd name="T30" fmla="*/ 75 w 956"/>
                  <a:gd name="T31" fmla="*/ 30 h 527"/>
                  <a:gd name="T32" fmla="*/ 64 w 956"/>
                  <a:gd name="T33" fmla="*/ 19 h 527"/>
                  <a:gd name="T34" fmla="*/ 61 w 956"/>
                  <a:gd name="T35" fmla="*/ 19 h 527"/>
                  <a:gd name="T36" fmla="*/ 61 w 956"/>
                  <a:gd name="T37" fmla="*/ 15 h 527"/>
                  <a:gd name="T38" fmla="*/ 70 w 956"/>
                  <a:gd name="T39" fmla="*/ 18 h 527"/>
                  <a:gd name="T40" fmla="*/ 75 w 956"/>
                  <a:gd name="T41" fmla="*/ 21 h 527"/>
                  <a:gd name="T42" fmla="*/ 78 w 956"/>
                  <a:gd name="T43" fmla="*/ 19 h 527"/>
                  <a:gd name="T44" fmla="*/ 70 w 956"/>
                  <a:gd name="T45" fmla="*/ 9 h 527"/>
                  <a:gd name="T46" fmla="*/ 63 w 956"/>
                  <a:gd name="T47" fmla="*/ 8 h 527"/>
                  <a:gd name="T48" fmla="*/ 64 w 956"/>
                  <a:gd name="T49" fmla="*/ 6 h 527"/>
                  <a:gd name="T50" fmla="*/ 79 w 956"/>
                  <a:gd name="T51" fmla="*/ 5 h 527"/>
                  <a:gd name="T52" fmla="*/ 95 w 956"/>
                  <a:gd name="T53" fmla="*/ 7 h 527"/>
                  <a:gd name="T54" fmla="*/ 102 w 956"/>
                  <a:gd name="T55" fmla="*/ 7 h 527"/>
                  <a:gd name="T56" fmla="*/ 105 w 956"/>
                  <a:gd name="T57" fmla="*/ 4 h 527"/>
                  <a:gd name="T58" fmla="*/ 82 w 956"/>
                  <a:gd name="T59" fmla="*/ 0 h 527"/>
                  <a:gd name="T60" fmla="*/ 81 w 956"/>
                  <a:gd name="T61" fmla="*/ 3 h 527"/>
                  <a:gd name="T62" fmla="*/ 73 w 956"/>
                  <a:gd name="T63" fmla="*/ 1 h 527"/>
                  <a:gd name="T64" fmla="*/ 70 w 956"/>
                  <a:gd name="T65" fmla="*/ 0 h 527"/>
                  <a:gd name="T66" fmla="*/ 46 w 956"/>
                  <a:gd name="T67" fmla="*/ 6 h 527"/>
                  <a:gd name="T68" fmla="*/ 20 w 956"/>
                  <a:gd name="T69" fmla="*/ 28 h 527"/>
                  <a:gd name="T70" fmla="*/ 20 w 956"/>
                  <a:gd name="T71" fmla="*/ 33 h 527"/>
                  <a:gd name="T72" fmla="*/ 17 w 956"/>
                  <a:gd name="T73" fmla="*/ 35 h 527"/>
                  <a:gd name="T74" fmla="*/ 11 w 956"/>
                  <a:gd name="T75" fmla="*/ 39 h 527"/>
                  <a:gd name="T76" fmla="*/ 8 w 956"/>
                  <a:gd name="T77" fmla="*/ 42 h 527"/>
                  <a:gd name="T78" fmla="*/ 2 w 956"/>
                  <a:gd name="T79" fmla="*/ 46 h 527"/>
                  <a:gd name="T80" fmla="*/ 0 w 956"/>
                  <a:gd name="T81" fmla="*/ 51 h 527"/>
                  <a:gd name="T82" fmla="*/ 3 w 956"/>
                  <a:gd name="T83" fmla="*/ 54 h 527"/>
                  <a:gd name="T84" fmla="*/ 5 w 956"/>
                  <a:gd name="T85" fmla="*/ 58 h 527"/>
                  <a:gd name="T86" fmla="*/ 9 w 956"/>
                  <a:gd name="T87" fmla="*/ 58 h 5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56"/>
                  <a:gd name="T133" fmla="*/ 0 h 527"/>
                  <a:gd name="T134" fmla="*/ 956 w 956"/>
                  <a:gd name="T135" fmla="*/ 527 h 5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56" h="527">
                    <a:moveTo>
                      <a:pt x="84" y="523"/>
                    </a:moveTo>
                    <a:lnTo>
                      <a:pt x="94" y="510"/>
                    </a:lnTo>
                    <a:lnTo>
                      <a:pt x="108" y="491"/>
                    </a:lnTo>
                    <a:lnTo>
                      <a:pt x="126" y="468"/>
                    </a:lnTo>
                    <a:lnTo>
                      <a:pt x="134" y="456"/>
                    </a:lnTo>
                    <a:lnTo>
                      <a:pt x="143" y="445"/>
                    </a:lnTo>
                    <a:lnTo>
                      <a:pt x="160" y="422"/>
                    </a:lnTo>
                    <a:lnTo>
                      <a:pt x="175" y="403"/>
                    </a:lnTo>
                    <a:lnTo>
                      <a:pt x="188" y="386"/>
                    </a:lnTo>
                    <a:lnTo>
                      <a:pt x="301" y="337"/>
                    </a:lnTo>
                    <a:lnTo>
                      <a:pt x="319" y="330"/>
                    </a:lnTo>
                    <a:lnTo>
                      <a:pt x="361" y="311"/>
                    </a:lnTo>
                    <a:lnTo>
                      <a:pt x="404" y="292"/>
                    </a:lnTo>
                    <a:lnTo>
                      <a:pt x="430" y="285"/>
                    </a:lnTo>
                    <a:lnTo>
                      <a:pt x="460" y="279"/>
                    </a:lnTo>
                    <a:lnTo>
                      <a:pt x="521" y="302"/>
                    </a:lnTo>
                    <a:lnTo>
                      <a:pt x="595" y="344"/>
                    </a:lnTo>
                    <a:lnTo>
                      <a:pt x="613" y="340"/>
                    </a:lnTo>
                    <a:lnTo>
                      <a:pt x="620" y="327"/>
                    </a:lnTo>
                    <a:lnTo>
                      <a:pt x="621" y="305"/>
                    </a:lnTo>
                    <a:lnTo>
                      <a:pt x="604" y="298"/>
                    </a:lnTo>
                    <a:lnTo>
                      <a:pt x="568" y="281"/>
                    </a:lnTo>
                    <a:lnTo>
                      <a:pt x="529" y="262"/>
                    </a:lnTo>
                    <a:lnTo>
                      <a:pt x="509" y="250"/>
                    </a:lnTo>
                    <a:lnTo>
                      <a:pt x="503" y="230"/>
                    </a:lnTo>
                    <a:lnTo>
                      <a:pt x="509" y="214"/>
                    </a:lnTo>
                    <a:lnTo>
                      <a:pt x="567" y="226"/>
                    </a:lnTo>
                    <a:lnTo>
                      <a:pt x="580" y="237"/>
                    </a:lnTo>
                    <a:lnTo>
                      <a:pt x="601" y="255"/>
                    </a:lnTo>
                    <a:lnTo>
                      <a:pt x="623" y="269"/>
                    </a:lnTo>
                    <a:lnTo>
                      <a:pt x="637" y="276"/>
                    </a:lnTo>
                    <a:lnTo>
                      <a:pt x="672" y="272"/>
                    </a:lnTo>
                    <a:lnTo>
                      <a:pt x="682" y="229"/>
                    </a:lnTo>
                    <a:lnTo>
                      <a:pt x="574" y="170"/>
                    </a:lnTo>
                    <a:lnTo>
                      <a:pt x="562" y="174"/>
                    </a:lnTo>
                    <a:lnTo>
                      <a:pt x="546" y="170"/>
                    </a:lnTo>
                    <a:lnTo>
                      <a:pt x="548" y="148"/>
                    </a:lnTo>
                    <a:lnTo>
                      <a:pt x="552" y="137"/>
                    </a:lnTo>
                    <a:lnTo>
                      <a:pt x="594" y="148"/>
                    </a:lnTo>
                    <a:lnTo>
                      <a:pt x="632" y="165"/>
                    </a:lnTo>
                    <a:lnTo>
                      <a:pt x="653" y="180"/>
                    </a:lnTo>
                    <a:lnTo>
                      <a:pt x="672" y="188"/>
                    </a:lnTo>
                    <a:lnTo>
                      <a:pt x="688" y="190"/>
                    </a:lnTo>
                    <a:lnTo>
                      <a:pt x="701" y="170"/>
                    </a:lnTo>
                    <a:lnTo>
                      <a:pt x="708" y="154"/>
                    </a:lnTo>
                    <a:lnTo>
                      <a:pt x="632" y="85"/>
                    </a:lnTo>
                    <a:lnTo>
                      <a:pt x="568" y="85"/>
                    </a:lnTo>
                    <a:lnTo>
                      <a:pt x="565" y="70"/>
                    </a:lnTo>
                    <a:lnTo>
                      <a:pt x="568" y="59"/>
                    </a:lnTo>
                    <a:lnTo>
                      <a:pt x="578" y="55"/>
                    </a:lnTo>
                    <a:lnTo>
                      <a:pt x="655" y="52"/>
                    </a:lnTo>
                    <a:lnTo>
                      <a:pt x="714" y="49"/>
                    </a:lnTo>
                    <a:lnTo>
                      <a:pt x="803" y="50"/>
                    </a:lnTo>
                    <a:lnTo>
                      <a:pt x="862" y="62"/>
                    </a:lnTo>
                    <a:lnTo>
                      <a:pt x="901" y="70"/>
                    </a:lnTo>
                    <a:lnTo>
                      <a:pt x="926" y="59"/>
                    </a:lnTo>
                    <a:lnTo>
                      <a:pt x="956" y="44"/>
                    </a:lnTo>
                    <a:lnTo>
                      <a:pt x="953" y="34"/>
                    </a:lnTo>
                    <a:lnTo>
                      <a:pt x="796" y="8"/>
                    </a:lnTo>
                    <a:lnTo>
                      <a:pt x="747" y="0"/>
                    </a:lnTo>
                    <a:lnTo>
                      <a:pt x="748" y="17"/>
                    </a:lnTo>
                    <a:lnTo>
                      <a:pt x="730" y="30"/>
                    </a:lnTo>
                    <a:lnTo>
                      <a:pt x="705" y="30"/>
                    </a:lnTo>
                    <a:lnTo>
                      <a:pt x="662" y="7"/>
                    </a:lnTo>
                    <a:lnTo>
                      <a:pt x="646" y="0"/>
                    </a:lnTo>
                    <a:lnTo>
                      <a:pt x="632" y="1"/>
                    </a:lnTo>
                    <a:lnTo>
                      <a:pt x="499" y="1"/>
                    </a:lnTo>
                    <a:lnTo>
                      <a:pt x="417" y="52"/>
                    </a:lnTo>
                    <a:lnTo>
                      <a:pt x="281" y="174"/>
                    </a:lnTo>
                    <a:lnTo>
                      <a:pt x="180" y="255"/>
                    </a:lnTo>
                    <a:lnTo>
                      <a:pt x="180" y="276"/>
                    </a:lnTo>
                    <a:lnTo>
                      <a:pt x="176" y="294"/>
                    </a:lnTo>
                    <a:lnTo>
                      <a:pt x="167" y="307"/>
                    </a:lnTo>
                    <a:lnTo>
                      <a:pt x="150" y="320"/>
                    </a:lnTo>
                    <a:lnTo>
                      <a:pt x="127" y="335"/>
                    </a:lnTo>
                    <a:lnTo>
                      <a:pt x="102" y="353"/>
                    </a:lnTo>
                    <a:lnTo>
                      <a:pt x="88" y="366"/>
                    </a:lnTo>
                    <a:lnTo>
                      <a:pt x="69" y="382"/>
                    </a:lnTo>
                    <a:lnTo>
                      <a:pt x="42" y="402"/>
                    </a:lnTo>
                    <a:lnTo>
                      <a:pt x="16" y="419"/>
                    </a:lnTo>
                    <a:lnTo>
                      <a:pt x="4" y="426"/>
                    </a:lnTo>
                    <a:lnTo>
                      <a:pt x="0" y="462"/>
                    </a:lnTo>
                    <a:lnTo>
                      <a:pt x="9" y="475"/>
                    </a:lnTo>
                    <a:lnTo>
                      <a:pt x="23" y="492"/>
                    </a:lnTo>
                    <a:lnTo>
                      <a:pt x="38" y="510"/>
                    </a:lnTo>
                    <a:lnTo>
                      <a:pt x="49" y="523"/>
                    </a:lnTo>
                    <a:lnTo>
                      <a:pt x="69" y="527"/>
                    </a:lnTo>
                    <a:lnTo>
                      <a:pt x="84" y="523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4" name="Freeform 235"/>
              <p:cNvSpPr>
                <a:spLocks/>
              </p:cNvSpPr>
              <p:nvPr/>
            </p:nvSpPr>
            <p:spPr bwMode="auto">
              <a:xfrm>
                <a:off x="5145" y="3363"/>
                <a:ext cx="36" cy="19"/>
              </a:xfrm>
              <a:custGeom>
                <a:avLst/>
                <a:gdLst>
                  <a:gd name="T0" fmla="*/ 2 w 108"/>
                  <a:gd name="T1" fmla="*/ 0 h 57"/>
                  <a:gd name="T2" fmla="*/ 8 w 108"/>
                  <a:gd name="T3" fmla="*/ 3 h 57"/>
                  <a:gd name="T4" fmla="*/ 10 w 108"/>
                  <a:gd name="T5" fmla="*/ 4 h 57"/>
                  <a:gd name="T6" fmla="*/ 12 w 108"/>
                  <a:gd name="T7" fmla="*/ 5 h 57"/>
                  <a:gd name="T8" fmla="*/ 12 w 108"/>
                  <a:gd name="T9" fmla="*/ 5 h 57"/>
                  <a:gd name="T10" fmla="*/ 11 w 108"/>
                  <a:gd name="T11" fmla="*/ 6 h 57"/>
                  <a:gd name="T12" fmla="*/ 8 w 108"/>
                  <a:gd name="T13" fmla="*/ 6 h 57"/>
                  <a:gd name="T14" fmla="*/ 3 w 108"/>
                  <a:gd name="T15" fmla="*/ 5 h 57"/>
                  <a:gd name="T16" fmla="*/ 0 w 108"/>
                  <a:gd name="T17" fmla="*/ 4 h 57"/>
                  <a:gd name="T18" fmla="*/ 0 w 108"/>
                  <a:gd name="T19" fmla="*/ 1 h 57"/>
                  <a:gd name="T20" fmla="*/ 2 w 108"/>
                  <a:gd name="T21" fmla="*/ 0 h 57"/>
                  <a:gd name="T22" fmla="*/ 2 w 108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57"/>
                  <a:gd name="T38" fmla="*/ 108 w 108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57">
                    <a:moveTo>
                      <a:pt x="17" y="0"/>
                    </a:moveTo>
                    <a:lnTo>
                      <a:pt x="75" y="28"/>
                    </a:lnTo>
                    <a:lnTo>
                      <a:pt x="86" y="35"/>
                    </a:lnTo>
                    <a:lnTo>
                      <a:pt x="105" y="44"/>
                    </a:lnTo>
                    <a:lnTo>
                      <a:pt x="108" y="49"/>
                    </a:lnTo>
                    <a:lnTo>
                      <a:pt x="102" y="55"/>
                    </a:lnTo>
                    <a:lnTo>
                      <a:pt x="75" y="57"/>
                    </a:lnTo>
                    <a:lnTo>
                      <a:pt x="24" y="47"/>
                    </a:lnTo>
                    <a:lnTo>
                      <a:pt x="1" y="34"/>
                    </a:lnTo>
                    <a:lnTo>
                      <a:pt x="0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5" name="Freeform 236"/>
              <p:cNvSpPr>
                <a:spLocks/>
              </p:cNvSpPr>
              <p:nvPr/>
            </p:nvSpPr>
            <p:spPr bwMode="auto">
              <a:xfrm>
                <a:off x="5216" y="3323"/>
                <a:ext cx="43" cy="47"/>
              </a:xfrm>
              <a:custGeom>
                <a:avLst/>
                <a:gdLst>
                  <a:gd name="T0" fmla="*/ 0 w 128"/>
                  <a:gd name="T1" fmla="*/ 0 h 140"/>
                  <a:gd name="T2" fmla="*/ 1 w 128"/>
                  <a:gd name="T3" fmla="*/ 4 h 140"/>
                  <a:gd name="T4" fmla="*/ 2 w 128"/>
                  <a:gd name="T5" fmla="*/ 6 h 140"/>
                  <a:gd name="T6" fmla="*/ 4 w 128"/>
                  <a:gd name="T7" fmla="*/ 9 h 140"/>
                  <a:gd name="T8" fmla="*/ 5 w 128"/>
                  <a:gd name="T9" fmla="*/ 10 h 140"/>
                  <a:gd name="T10" fmla="*/ 6 w 128"/>
                  <a:gd name="T11" fmla="*/ 11 h 140"/>
                  <a:gd name="T12" fmla="*/ 7 w 128"/>
                  <a:gd name="T13" fmla="*/ 13 h 140"/>
                  <a:gd name="T14" fmla="*/ 9 w 128"/>
                  <a:gd name="T15" fmla="*/ 15 h 140"/>
                  <a:gd name="T16" fmla="*/ 11 w 128"/>
                  <a:gd name="T17" fmla="*/ 16 h 140"/>
                  <a:gd name="T18" fmla="*/ 14 w 128"/>
                  <a:gd name="T19" fmla="*/ 15 h 140"/>
                  <a:gd name="T20" fmla="*/ 13 w 128"/>
                  <a:gd name="T21" fmla="*/ 13 h 140"/>
                  <a:gd name="T22" fmla="*/ 12 w 128"/>
                  <a:gd name="T23" fmla="*/ 11 h 140"/>
                  <a:gd name="T24" fmla="*/ 6 w 128"/>
                  <a:gd name="T25" fmla="*/ 4 h 140"/>
                  <a:gd name="T26" fmla="*/ 3 w 128"/>
                  <a:gd name="T27" fmla="*/ 2 h 140"/>
                  <a:gd name="T28" fmla="*/ 0 w 128"/>
                  <a:gd name="T29" fmla="*/ 0 h 140"/>
                  <a:gd name="T30" fmla="*/ 0 w 128"/>
                  <a:gd name="T31" fmla="*/ 0 h 1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"/>
                  <a:gd name="T49" fmla="*/ 0 h 140"/>
                  <a:gd name="T50" fmla="*/ 128 w 128"/>
                  <a:gd name="T51" fmla="*/ 140 h 1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" h="140">
                    <a:moveTo>
                      <a:pt x="0" y="0"/>
                    </a:moveTo>
                    <a:lnTo>
                      <a:pt x="7" y="32"/>
                    </a:lnTo>
                    <a:lnTo>
                      <a:pt x="16" y="52"/>
                    </a:lnTo>
                    <a:lnTo>
                      <a:pt x="32" y="76"/>
                    </a:lnTo>
                    <a:lnTo>
                      <a:pt x="42" y="89"/>
                    </a:lnTo>
                    <a:lnTo>
                      <a:pt x="50" y="101"/>
                    </a:lnTo>
                    <a:lnTo>
                      <a:pt x="63" y="115"/>
                    </a:lnTo>
                    <a:lnTo>
                      <a:pt x="78" y="132"/>
                    </a:lnTo>
                    <a:lnTo>
                      <a:pt x="95" y="140"/>
                    </a:lnTo>
                    <a:lnTo>
                      <a:pt x="128" y="130"/>
                    </a:lnTo>
                    <a:lnTo>
                      <a:pt x="117" y="112"/>
                    </a:lnTo>
                    <a:lnTo>
                      <a:pt x="107" y="101"/>
                    </a:lnTo>
                    <a:lnTo>
                      <a:pt x="52" y="39"/>
                    </a:lnTo>
                    <a:lnTo>
                      <a:pt x="2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6" name="Freeform 237"/>
              <p:cNvSpPr>
                <a:spLocks/>
              </p:cNvSpPr>
              <p:nvPr/>
            </p:nvSpPr>
            <p:spPr bwMode="auto">
              <a:xfrm>
                <a:off x="5285" y="3290"/>
                <a:ext cx="61" cy="43"/>
              </a:xfrm>
              <a:custGeom>
                <a:avLst/>
                <a:gdLst>
                  <a:gd name="T0" fmla="*/ 12 w 183"/>
                  <a:gd name="T1" fmla="*/ 4 h 130"/>
                  <a:gd name="T2" fmla="*/ 4 w 183"/>
                  <a:gd name="T3" fmla="*/ 0 h 130"/>
                  <a:gd name="T4" fmla="*/ 0 w 183"/>
                  <a:gd name="T5" fmla="*/ 2 h 130"/>
                  <a:gd name="T6" fmla="*/ 1 w 183"/>
                  <a:gd name="T7" fmla="*/ 4 h 130"/>
                  <a:gd name="T8" fmla="*/ 3 w 183"/>
                  <a:gd name="T9" fmla="*/ 5 h 130"/>
                  <a:gd name="T10" fmla="*/ 5 w 183"/>
                  <a:gd name="T11" fmla="*/ 6 h 130"/>
                  <a:gd name="T12" fmla="*/ 10 w 183"/>
                  <a:gd name="T13" fmla="*/ 8 h 130"/>
                  <a:gd name="T14" fmla="*/ 13 w 183"/>
                  <a:gd name="T15" fmla="*/ 8 h 130"/>
                  <a:gd name="T16" fmla="*/ 14 w 183"/>
                  <a:gd name="T17" fmla="*/ 9 h 130"/>
                  <a:gd name="T18" fmla="*/ 14 w 183"/>
                  <a:gd name="T19" fmla="*/ 10 h 130"/>
                  <a:gd name="T20" fmla="*/ 15 w 183"/>
                  <a:gd name="T21" fmla="*/ 11 h 130"/>
                  <a:gd name="T22" fmla="*/ 16 w 183"/>
                  <a:gd name="T23" fmla="*/ 12 h 130"/>
                  <a:gd name="T24" fmla="*/ 18 w 183"/>
                  <a:gd name="T25" fmla="*/ 14 h 130"/>
                  <a:gd name="T26" fmla="*/ 18 w 183"/>
                  <a:gd name="T27" fmla="*/ 14 h 130"/>
                  <a:gd name="T28" fmla="*/ 20 w 183"/>
                  <a:gd name="T29" fmla="*/ 13 h 130"/>
                  <a:gd name="T30" fmla="*/ 19 w 183"/>
                  <a:gd name="T31" fmla="*/ 10 h 130"/>
                  <a:gd name="T32" fmla="*/ 12 w 183"/>
                  <a:gd name="T33" fmla="*/ 4 h 130"/>
                  <a:gd name="T34" fmla="*/ 12 w 183"/>
                  <a:gd name="T35" fmla="*/ 4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3"/>
                  <a:gd name="T55" fmla="*/ 0 h 130"/>
                  <a:gd name="T56" fmla="*/ 183 w 183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3" h="130">
                    <a:moveTo>
                      <a:pt x="107" y="38"/>
                    </a:moveTo>
                    <a:lnTo>
                      <a:pt x="38" y="0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23" y="45"/>
                    </a:lnTo>
                    <a:lnTo>
                      <a:pt x="49" y="57"/>
                    </a:lnTo>
                    <a:lnTo>
                      <a:pt x="94" y="74"/>
                    </a:lnTo>
                    <a:lnTo>
                      <a:pt x="113" y="74"/>
                    </a:lnTo>
                    <a:lnTo>
                      <a:pt x="124" y="78"/>
                    </a:lnTo>
                    <a:lnTo>
                      <a:pt x="128" y="88"/>
                    </a:lnTo>
                    <a:lnTo>
                      <a:pt x="133" y="98"/>
                    </a:lnTo>
                    <a:lnTo>
                      <a:pt x="144" y="111"/>
                    </a:lnTo>
                    <a:lnTo>
                      <a:pt x="159" y="123"/>
                    </a:lnTo>
                    <a:lnTo>
                      <a:pt x="166" y="130"/>
                    </a:lnTo>
                    <a:lnTo>
                      <a:pt x="183" y="114"/>
                    </a:lnTo>
                    <a:lnTo>
                      <a:pt x="172" y="87"/>
                    </a:lnTo>
                    <a:lnTo>
                      <a:pt x="107" y="38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7" name="Freeform 238"/>
              <p:cNvSpPr>
                <a:spLocks/>
              </p:cNvSpPr>
              <p:nvPr/>
            </p:nvSpPr>
            <p:spPr bwMode="auto">
              <a:xfrm>
                <a:off x="5221" y="3304"/>
                <a:ext cx="71" cy="52"/>
              </a:xfrm>
              <a:custGeom>
                <a:avLst/>
                <a:gdLst>
                  <a:gd name="T0" fmla="*/ 2 w 214"/>
                  <a:gd name="T1" fmla="*/ 0 h 158"/>
                  <a:gd name="T2" fmla="*/ 1 w 214"/>
                  <a:gd name="T3" fmla="*/ 2 h 158"/>
                  <a:gd name="T4" fmla="*/ 0 w 214"/>
                  <a:gd name="T5" fmla="*/ 4 h 158"/>
                  <a:gd name="T6" fmla="*/ 1 w 214"/>
                  <a:gd name="T7" fmla="*/ 5 h 158"/>
                  <a:gd name="T8" fmla="*/ 4 w 214"/>
                  <a:gd name="T9" fmla="*/ 6 h 158"/>
                  <a:gd name="T10" fmla="*/ 6 w 214"/>
                  <a:gd name="T11" fmla="*/ 8 h 158"/>
                  <a:gd name="T12" fmla="*/ 8 w 214"/>
                  <a:gd name="T13" fmla="*/ 9 h 158"/>
                  <a:gd name="T14" fmla="*/ 10 w 214"/>
                  <a:gd name="T15" fmla="*/ 11 h 158"/>
                  <a:gd name="T16" fmla="*/ 12 w 214"/>
                  <a:gd name="T17" fmla="*/ 13 h 158"/>
                  <a:gd name="T18" fmla="*/ 14 w 214"/>
                  <a:gd name="T19" fmla="*/ 14 h 158"/>
                  <a:gd name="T20" fmla="*/ 17 w 214"/>
                  <a:gd name="T21" fmla="*/ 16 h 158"/>
                  <a:gd name="T22" fmla="*/ 19 w 214"/>
                  <a:gd name="T23" fmla="*/ 16 h 158"/>
                  <a:gd name="T24" fmla="*/ 20 w 214"/>
                  <a:gd name="T25" fmla="*/ 17 h 158"/>
                  <a:gd name="T26" fmla="*/ 22 w 214"/>
                  <a:gd name="T27" fmla="*/ 17 h 158"/>
                  <a:gd name="T28" fmla="*/ 23 w 214"/>
                  <a:gd name="T29" fmla="*/ 16 h 158"/>
                  <a:gd name="T30" fmla="*/ 24 w 214"/>
                  <a:gd name="T31" fmla="*/ 14 h 158"/>
                  <a:gd name="T32" fmla="*/ 23 w 214"/>
                  <a:gd name="T33" fmla="*/ 13 h 158"/>
                  <a:gd name="T34" fmla="*/ 23 w 214"/>
                  <a:gd name="T35" fmla="*/ 12 h 158"/>
                  <a:gd name="T36" fmla="*/ 22 w 214"/>
                  <a:gd name="T37" fmla="*/ 11 h 158"/>
                  <a:gd name="T38" fmla="*/ 20 w 214"/>
                  <a:gd name="T39" fmla="*/ 10 h 158"/>
                  <a:gd name="T40" fmla="*/ 18 w 214"/>
                  <a:gd name="T41" fmla="*/ 8 h 158"/>
                  <a:gd name="T42" fmla="*/ 17 w 214"/>
                  <a:gd name="T43" fmla="*/ 8 h 158"/>
                  <a:gd name="T44" fmla="*/ 9 w 214"/>
                  <a:gd name="T45" fmla="*/ 2 h 158"/>
                  <a:gd name="T46" fmla="*/ 5 w 214"/>
                  <a:gd name="T47" fmla="*/ 0 h 158"/>
                  <a:gd name="T48" fmla="*/ 2 w 214"/>
                  <a:gd name="T49" fmla="*/ 0 h 158"/>
                  <a:gd name="T50" fmla="*/ 2 w 214"/>
                  <a:gd name="T51" fmla="*/ 0 h 1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4"/>
                  <a:gd name="T79" fmla="*/ 0 h 158"/>
                  <a:gd name="T80" fmla="*/ 214 w 214"/>
                  <a:gd name="T81" fmla="*/ 158 h 1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4" h="158">
                    <a:moveTo>
                      <a:pt x="22" y="4"/>
                    </a:moveTo>
                    <a:lnTo>
                      <a:pt x="6" y="14"/>
                    </a:lnTo>
                    <a:lnTo>
                      <a:pt x="0" y="33"/>
                    </a:lnTo>
                    <a:lnTo>
                      <a:pt x="10" y="42"/>
                    </a:lnTo>
                    <a:lnTo>
                      <a:pt x="32" y="59"/>
                    </a:lnTo>
                    <a:lnTo>
                      <a:pt x="55" y="76"/>
                    </a:lnTo>
                    <a:lnTo>
                      <a:pt x="70" y="86"/>
                    </a:lnTo>
                    <a:lnTo>
                      <a:pt x="94" y="102"/>
                    </a:lnTo>
                    <a:lnTo>
                      <a:pt x="111" y="114"/>
                    </a:lnTo>
                    <a:lnTo>
                      <a:pt x="127" y="127"/>
                    </a:lnTo>
                    <a:lnTo>
                      <a:pt x="152" y="145"/>
                    </a:lnTo>
                    <a:lnTo>
                      <a:pt x="170" y="153"/>
                    </a:lnTo>
                    <a:lnTo>
                      <a:pt x="183" y="158"/>
                    </a:lnTo>
                    <a:lnTo>
                      <a:pt x="198" y="155"/>
                    </a:lnTo>
                    <a:lnTo>
                      <a:pt x="212" y="150"/>
                    </a:lnTo>
                    <a:lnTo>
                      <a:pt x="214" y="132"/>
                    </a:lnTo>
                    <a:lnTo>
                      <a:pt x="211" y="121"/>
                    </a:lnTo>
                    <a:lnTo>
                      <a:pt x="205" y="109"/>
                    </a:lnTo>
                    <a:lnTo>
                      <a:pt x="195" y="99"/>
                    </a:lnTo>
                    <a:lnTo>
                      <a:pt x="182" y="91"/>
                    </a:lnTo>
                    <a:lnTo>
                      <a:pt x="160" y="76"/>
                    </a:lnTo>
                    <a:lnTo>
                      <a:pt x="152" y="70"/>
                    </a:lnTo>
                    <a:lnTo>
                      <a:pt x="83" y="21"/>
                    </a:lnTo>
                    <a:lnTo>
                      <a:pt x="45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8" name="Freeform 239"/>
              <p:cNvSpPr>
                <a:spLocks/>
              </p:cNvSpPr>
              <p:nvPr/>
            </p:nvSpPr>
            <p:spPr bwMode="auto">
              <a:xfrm>
                <a:off x="5035" y="3259"/>
                <a:ext cx="179" cy="127"/>
              </a:xfrm>
              <a:custGeom>
                <a:avLst/>
                <a:gdLst>
                  <a:gd name="T0" fmla="*/ 1 w 538"/>
                  <a:gd name="T1" fmla="*/ 42 h 382"/>
                  <a:gd name="T2" fmla="*/ 30 w 538"/>
                  <a:gd name="T3" fmla="*/ 30 h 382"/>
                  <a:gd name="T4" fmla="*/ 40 w 538"/>
                  <a:gd name="T5" fmla="*/ 28 h 382"/>
                  <a:gd name="T6" fmla="*/ 39 w 538"/>
                  <a:gd name="T7" fmla="*/ 22 h 382"/>
                  <a:gd name="T8" fmla="*/ 42 w 538"/>
                  <a:gd name="T9" fmla="*/ 20 h 382"/>
                  <a:gd name="T10" fmla="*/ 45 w 538"/>
                  <a:gd name="T11" fmla="*/ 17 h 382"/>
                  <a:gd name="T12" fmla="*/ 41 w 538"/>
                  <a:gd name="T13" fmla="*/ 14 h 382"/>
                  <a:gd name="T14" fmla="*/ 49 w 538"/>
                  <a:gd name="T15" fmla="*/ 14 h 382"/>
                  <a:gd name="T16" fmla="*/ 59 w 538"/>
                  <a:gd name="T17" fmla="*/ 19 h 382"/>
                  <a:gd name="T18" fmla="*/ 60 w 538"/>
                  <a:gd name="T19" fmla="*/ 16 h 382"/>
                  <a:gd name="T20" fmla="*/ 44 w 538"/>
                  <a:gd name="T21" fmla="*/ 7 h 382"/>
                  <a:gd name="T22" fmla="*/ 46 w 538"/>
                  <a:gd name="T23" fmla="*/ 4 h 382"/>
                  <a:gd name="T24" fmla="*/ 59 w 538"/>
                  <a:gd name="T25" fmla="*/ 3 h 382"/>
                  <a:gd name="T26" fmla="*/ 55 w 538"/>
                  <a:gd name="T27" fmla="*/ 0 h 382"/>
                  <a:gd name="T28" fmla="*/ 39 w 538"/>
                  <a:gd name="T29" fmla="*/ 0 h 382"/>
                  <a:gd name="T30" fmla="*/ 33 w 538"/>
                  <a:gd name="T31" fmla="*/ 3 h 382"/>
                  <a:gd name="T32" fmla="*/ 12 w 538"/>
                  <a:gd name="T33" fmla="*/ 24 h 382"/>
                  <a:gd name="T34" fmla="*/ 0 w 538"/>
                  <a:gd name="T35" fmla="*/ 37 h 382"/>
                  <a:gd name="T36" fmla="*/ 1 w 538"/>
                  <a:gd name="T37" fmla="*/ 42 h 382"/>
                  <a:gd name="T38" fmla="*/ 1 w 538"/>
                  <a:gd name="T39" fmla="*/ 42 h 3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8"/>
                  <a:gd name="T61" fmla="*/ 0 h 382"/>
                  <a:gd name="T62" fmla="*/ 538 w 538"/>
                  <a:gd name="T63" fmla="*/ 382 h 38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8" h="382">
                    <a:moveTo>
                      <a:pt x="9" y="382"/>
                    </a:moveTo>
                    <a:lnTo>
                      <a:pt x="271" y="275"/>
                    </a:lnTo>
                    <a:lnTo>
                      <a:pt x="359" y="249"/>
                    </a:lnTo>
                    <a:lnTo>
                      <a:pt x="349" y="200"/>
                    </a:lnTo>
                    <a:lnTo>
                      <a:pt x="378" y="181"/>
                    </a:lnTo>
                    <a:lnTo>
                      <a:pt x="402" y="151"/>
                    </a:lnTo>
                    <a:lnTo>
                      <a:pt x="373" y="122"/>
                    </a:lnTo>
                    <a:lnTo>
                      <a:pt x="440" y="128"/>
                    </a:lnTo>
                    <a:lnTo>
                      <a:pt x="528" y="170"/>
                    </a:lnTo>
                    <a:lnTo>
                      <a:pt x="538" y="140"/>
                    </a:lnTo>
                    <a:lnTo>
                      <a:pt x="394" y="63"/>
                    </a:lnTo>
                    <a:lnTo>
                      <a:pt x="418" y="34"/>
                    </a:lnTo>
                    <a:lnTo>
                      <a:pt x="533" y="29"/>
                    </a:lnTo>
                    <a:lnTo>
                      <a:pt x="499" y="1"/>
                    </a:lnTo>
                    <a:lnTo>
                      <a:pt x="353" y="0"/>
                    </a:lnTo>
                    <a:lnTo>
                      <a:pt x="300" y="24"/>
                    </a:lnTo>
                    <a:lnTo>
                      <a:pt x="108" y="220"/>
                    </a:lnTo>
                    <a:lnTo>
                      <a:pt x="0" y="330"/>
                    </a:lnTo>
                    <a:lnTo>
                      <a:pt x="9" y="382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9" name="Freeform 240"/>
              <p:cNvSpPr>
                <a:spLocks/>
              </p:cNvSpPr>
              <p:nvPr/>
            </p:nvSpPr>
            <p:spPr bwMode="auto">
              <a:xfrm>
                <a:off x="5359" y="3278"/>
                <a:ext cx="24" cy="18"/>
              </a:xfrm>
              <a:custGeom>
                <a:avLst/>
                <a:gdLst>
                  <a:gd name="T0" fmla="*/ 6 w 71"/>
                  <a:gd name="T1" fmla="*/ 0 h 56"/>
                  <a:gd name="T2" fmla="*/ 8 w 71"/>
                  <a:gd name="T3" fmla="*/ 5 h 56"/>
                  <a:gd name="T4" fmla="*/ 6 w 71"/>
                  <a:gd name="T5" fmla="*/ 5 h 56"/>
                  <a:gd name="T6" fmla="*/ 3 w 71"/>
                  <a:gd name="T7" fmla="*/ 6 h 56"/>
                  <a:gd name="T8" fmla="*/ 0 w 71"/>
                  <a:gd name="T9" fmla="*/ 5 h 56"/>
                  <a:gd name="T10" fmla="*/ 4 w 71"/>
                  <a:gd name="T11" fmla="*/ 1 h 56"/>
                  <a:gd name="T12" fmla="*/ 6 w 71"/>
                  <a:gd name="T13" fmla="*/ 0 h 56"/>
                  <a:gd name="T14" fmla="*/ 6 w 71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56"/>
                  <a:gd name="T26" fmla="*/ 71 w 71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56">
                    <a:moveTo>
                      <a:pt x="55" y="0"/>
                    </a:moveTo>
                    <a:lnTo>
                      <a:pt x="71" y="43"/>
                    </a:lnTo>
                    <a:lnTo>
                      <a:pt x="53" y="50"/>
                    </a:lnTo>
                    <a:lnTo>
                      <a:pt x="26" y="56"/>
                    </a:lnTo>
                    <a:lnTo>
                      <a:pt x="0" y="43"/>
                    </a:lnTo>
                    <a:lnTo>
                      <a:pt x="32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0" name="Freeform 241"/>
              <p:cNvSpPr>
                <a:spLocks/>
              </p:cNvSpPr>
              <p:nvPr/>
            </p:nvSpPr>
            <p:spPr bwMode="auto">
              <a:xfrm>
                <a:off x="4834" y="2841"/>
                <a:ext cx="280" cy="293"/>
              </a:xfrm>
              <a:custGeom>
                <a:avLst/>
                <a:gdLst>
                  <a:gd name="T0" fmla="*/ 93 w 840"/>
                  <a:gd name="T1" fmla="*/ 5 h 878"/>
                  <a:gd name="T2" fmla="*/ 93 w 840"/>
                  <a:gd name="T3" fmla="*/ 19 h 878"/>
                  <a:gd name="T4" fmla="*/ 92 w 840"/>
                  <a:gd name="T5" fmla="*/ 30 h 878"/>
                  <a:gd name="T6" fmla="*/ 88 w 840"/>
                  <a:gd name="T7" fmla="*/ 34 h 878"/>
                  <a:gd name="T8" fmla="*/ 85 w 840"/>
                  <a:gd name="T9" fmla="*/ 39 h 878"/>
                  <a:gd name="T10" fmla="*/ 83 w 840"/>
                  <a:gd name="T11" fmla="*/ 42 h 878"/>
                  <a:gd name="T12" fmla="*/ 85 w 840"/>
                  <a:gd name="T13" fmla="*/ 52 h 878"/>
                  <a:gd name="T14" fmla="*/ 86 w 840"/>
                  <a:gd name="T15" fmla="*/ 57 h 878"/>
                  <a:gd name="T16" fmla="*/ 87 w 840"/>
                  <a:gd name="T17" fmla="*/ 60 h 878"/>
                  <a:gd name="T18" fmla="*/ 85 w 840"/>
                  <a:gd name="T19" fmla="*/ 63 h 878"/>
                  <a:gd name="T20" fmla="*/ 80 w 840"/>
                  <a:gd name="T21" fmla="*/ 63 h 878"/>
                  <a:gd name="T22" fmla="*/ 79 w 840"/>
                  <a:gd name="T23" fmla="*/ 67 h 878"/>
                  <a:gd name="T24" fmla="*/ 78 w 840"/>
                  <a:gd name="T25" fmla="*/ 70 h 878"/>
                  <a:gd name="T26" fmla="*/ 75 w 840"/>
                  <a:gd name="T27" fmla="*/ 73 h 878"/>
                  <a:gd name="T28" fmla="*/ 75 w 840"/>
                  <a:gd name="T29" fmla="*/ 76 h 878"/>
                  <a:gd name="T30" fmla="*/ 71 w 840"/>
                  <a:gd name="T31" fmla="*/ 78 h 878"/>
                  <a:gd name="T32" fmla="*/ 71 w 840"/>
                  <a:gd name="T33" fmla="*/ 82 h 878"/>
                  <a:gd name="T34" fmla="*/ 67 w 840"/>
                  <a:gd name="T35" fmla="*/ 87 h 878"/>
                  <a:gd name="T36" fmla="*/ 61 w 840"/>
                  <a:gd name="T37" fmla="*/ 87 h 878"/>
                  <a:gd name="T38" fmla="*/ 53 w 840"/>
                  <a:gd name="T39" fmla="*/ 85 h 878"/>
                  <a:gd name="T40" fmla="*/ 46 w 840"/>
                  <a:gd name="T41" fmla="*/ 83 h 878"/>
                  <a:gd name="T42" fmla="*/ 43 w 840"/>
                  <a:gd name="T43" fmla="*/ 91 h 878"/>
                  <a:gd name="T44" fmla="*/ 41 w 840"/>
                  <a:gd name="T45" fmla="*/ 98 h 878"/>
                  <a:gd name="T46" fmla="*/ 30 w 840"/>
                  <a:gd name="T47" fmla="*/ 96 h 878"/>
                  <a:gd name="T48" fmla="*/ 11 w 840"/>
                  <a:gd name="T49" fmla="*/ 83 h 878"/>
                  <a:gd name="T50" fmla="*/ 5 w 840"/>
                  <a:gd name="T51" fmla="*/ 77 h 878"/>
                  <a:gd name="T52" fmla="*/ 0 w 840"/>
                  <a:gd name="T53" fmla="*/ 70 h 878"/>
                  <a:gd name="T54" fmla="*/ 2 w 840"/>
                  <a:gd name="T55" fmla="*/ 62 h 878"/>
                  <a:gd name="T56" fmla="*/ 8 w 840"/>
                  <a:gd name="T57" fmla="*/ 43 h 878"/>
                  <a:gd name="T58" fmla="*/ 12 w 840"/>
                  <a:gd name="T59" fmla="*/ 26 h 878"/>
                  <a:gd name="T60" fmla="*/ 17 w 840"/>
                  <a:gd name="T61" fmla="*/ 21 h 878"/>
                  <a:gd name="T62" fmla="*/ 26 w 840"/>
                  <a:gd name="T63" fmla="*/ 25 h 878"/>
                  <a:gd name="T64" fmla="*/ 32 w 840"/>
                  <a:gd name="T65" fmla="*/ 31 h 878"/>
                  <a:gd name="T66" fmla="*/ 33 w 840"/>
                  <a:gd name="T67" fmla="*/ 34 h 878"/>
                  <a:gd name="T68" fmla="*/ 37 w 840"/>
                  <a:gd name="T69" fmla="*/ 36 h 878"/>
                  <a:gd name="T70" fmla="*/ 41 w 840"/>
                  <a:gd name="T71" fmla="*/ 36 h 878"/>
                  <a:gd name="T72" fmla="*/ 43 w 840"/>
                  <a:gd name="T73" fmla="*/ 32 h 878"/>
                  <a:gd name="T74" fmla="*/ 45 w 840"/>
                  <a:gd name="T75" fmla="*/ 30 h 878"/>
                  <a:gd name="T76" fmla="*/ 49 w 840"/>
                  <a:gd name="T77" fmla="*/ 22 h 878"/>
                  <a:gd name="T78" fmla="*/ 43 w 840"/>
                  <a:gd name="T79" fmla="*/ 20 h 878"/>
                  <a:gd name="T80" fmla="*/ 45 w 840"/>
                  <a:gd name="T81" fmla="*/ 17 h 878"/>
                  <a:gd name="T82" fmla="*/ 49 w 840"/>
                  <a:gd name="T83" fmla="*/ 14 h 878"/>
                  <a:gd name="T84" fmla="*/ 56 w 840"/>
                  <a:gd name="T85" fmla="*/ 14 h 878"/>
                  <a:gd name="T86" fmla="*/ 62 w 840"/>
                  <a:gd name="T87" fmla="*/ 10 h 878"/>
                  <a:gd name="T88" fmla="*/ 66 w 840"/>
                  <a:gd name="T89" fmla="*/ 3 h 878"/>
                  <a:gd name="T90" fmla="*/ 80 w 840"/>
                  <a:gd name="T91" fmla="*/ 3 h 878"/>
                  <a:gd name="T92" fmla="*/ 86 w 840"/>
                  <a:gd name="T93" fmla="*/ 3 h 878"/>
                  <a:gd name="T94" fmla="*/ 89 w 840"/>
                  <a:gd name="T95" fmla="*/ 0 h 878"/>
                  <a:gd name="T96" fmla="*/ 92 w 840"/>
                  <a:gd name="T97" fmla="*/ 5 h 878"/>
                  <a:gd name="T98" fmla="*/ 93 w 840"/>
                  <a:gd name="T99" fmla="*/ 5 h 878"/>
                  <a:gd name="T100" fmla="*/ 93 w 840"/>
                  <a:gd name="T101" fmla="*/ 5 h 8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878"/>
                  <a:gd name="T155" fmla="*/ 840 w 840"/>
                  <a:gd name="T156" fmla="*/ 878 h 87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878">
                    <a:moveTo>
                      <a:pt x="840" y="49"/>
                    </a:moveTo>
                    <a:lnTo>
                      <a:pt x="837" y="169"/>
                    </a:lnTo>
                    <a:lnTo>
                      <a:pt x="827" y="268"/>
                    </a:lnTo>
                    <a:lnTo>
                      <a:pt x="794" y="304"/>
                    </a:lnTo>
                    <a:lnTo>
                      <a:pt x="765" y="348"/>
                    </a:lnTo>
                    <a:lnTo>
                      <a:pt x="751" y="378"/>
                    </a:lnTo>
                    <a:lnTo>
                      <a:pt x="765" y="463"/>
                    </a:lnTo>
                    <a:lnTo>
                      <a:pt x="774" y="508"/>
                    </a:lnTo>
                    <a:lnTo>
                      <a:pt x="781" y="539"/>
                    </a:lnTo>
                    <a:lnTo>
                      <a:pt x="765" y="570"/>
                    </a:lnTo>
                    <a:lnTo>
                      <a:pt x="718" y="570"/>
                    </a:lnTo>
                    <a:lnTo>
                      <a:pt x="709" y="600"/>
                    </a:lnTo>
                    <a:lnTo>
                      <a:pt x="702" y="633"/>
                    </a:lnTo>
                    <a:lnTo>
                      <a:pt x="672" y="653"/>
                    </a:lnTo>
                    <a:lnTo>
                      <a:pt x="679" y="682"/>
                    </a:lnTo>
                    <a:lnTo>
                      <a:pt x="639" y="701"/>
                    </a:lnTo>
                    <a:lnTo>
                      <a:pt x="636" y="735"/>
                    </a:lnTo>
                    <a:lnTo>
                      <a:pt x="605" y="781"/>
                    </a:lnTo>
                    <a:lnTo>
                      <a:pt x="546" y="786"/>
                    </a:lnTo>
                    <a:lnTo>
                      <a:pt x="474" y="768"/>
                    </a:lnTo>
                    <a:lnTo>
                      <a:pt x="411" y="742"/>
                    </a:lnTo>
                    <a:lnTo>
                      <a:pt x="388" y="822"/>
                    </a:lnTo>
                    <a:lnTo>
                      <a:pt x="370" y="878"/>
                    </a:lnTo>
                    <a:lnTo>
                      <a:pt x="268" y="863"/>
                    </a:lnTo>
                    <a:lnTo>
                      <a:pt x="99" y="745"/>
                    </a:lnTo>
                    <a:lnTo>
                      <a:pt x="43" y="696"/>
                    </a:lnTo>
                    <a:lnTo>
                      <a:pt x="0" y="633"/>
                    </a:lnTo>
                    <a:lnTo>
                      <a:pt x="20" y="559"/>
                    </a:lnTo>
                    <a:lnTo>
                      <a:pt x="73" y="391"/>
                    </a:lnTo>
                    <a:lnTo>
                      <a:pt x="109" y="232"/>
                    </a:lnTo>
                    <a:lnTo>
                      <a:pt x="156" y="192"/>
                    </a:lnTo>
                    <a:lnTo>
                      <a:pt x="232" y="228"/>
                    </a:lnTo>
                    <a:lnTo>
                      <a:pt x="285" y="279"/>
                    </a:lnTo>
                    <a:lnTo>
                      <a:pt x="294" y="304"/>
                    </a:lnTo>
                    <a:lnTo>
                      <a:pt x="329" y="322"/>
                    </a:lnTo>
                    <a:lnTo>
                      <a:pt x="370" y="322"/>
                    </a:lnTo>
                    <a:lnTo>
                      <a:pt x="388" y="290"/>
                    </a:lnTo>
                    <a:lnTo>
                      <a:pt x="401" y="268"/>
                    </a:lnTo>
                    <a:lnTo>
                      <a:pt x="437" y="195"/>
                    </a:lnTo>
                    <a:lnTo>
                      <a:pt x="391" y="182"/>
                    </a:lnTo>
                    <a:lnTo>
                      <a:pt x="401" y="153"/>
                    </a:lnTo>
                    <a:lnTo>
                      <a:pt x="437" y="130"/>
                    </a:lnTo>
                    <a:lnTo>
                      <a:pt x="506" y="123"/>
                    </a:lnTo>
                    <a:lnTo>
                      <a:pt x="556" y="87"/>
                    </a:lnTo>
                    <a:lnTo>
                      <a:pt x="592" y="31"/>
                    </a:lnTo>
                    <a:lnTo>
                      <a:pt x="718" y="24"/>
                    </a:lnTo>
                    <a:lnTo>
                      <a:pt x="771" y="31"/>
                    </a:lnTo>
                    <a:lnTo>
                      <a:pt x="801" y="0"/>
                    </a:lnTo>
                    <a:lnTo>
                      <a:pt x="824" y="44"/>
                    </a:lnTo>
                    <a:lnTo>
                      <a:pt x="840" y="49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1" name="Freeform 242"/>
              <p:cNvSpPr>
                <a:spLocks/>
              </p:cNvSpPr>
              <p:nvPr/>
            </p:nvSpPr>
            <p:spPr bwMode="auto">
              <a:xfrm>
                <a:off x="5031" y="3056"/>
                <a:ext cx="32" cy="18"/>
              </a:xfrm>
              <a:custGeom>
                <a:avLst/>
                <a:gdLst>
                  <a:gd name="T0" fmla="*/ 10 w 95"/>
                  <a:gd name="T1" fmla="*/ 0 h 52"/>
                  <a:gd name="T2" fmla="*/ 11 w 95"/>
                  <a:gd name="T3" fmla="*/ 3 h 52"/>
                  <a:gd name="T4" fmla="*/ 10 w 95"/>
                  <a:gd name="T5" fmla="*/ 6 h 52"/>
                  <a:gd name="T6" fmla="*/ 5 w 95"/>
                  <a:gd name="T7" fmla="*/ 6 h 52"/>
                  <a:gd name="T8" fmla="*/ 3 w 95"/>
                  <a:gd name="T9" fmla="*/ 4 h 52"/>
                  <a:gd name="T10" fmla="*/ 0 w 95"/>
                  <a:gd name="T11" fmla="*/ 1 h 52"/>
                  <a:gd name="T12" fmla="*/ 3 w 95"/>
                  <a:gd name="T13" fmla="*/ 1 h 52"/>
                  <a:gd name="T14" fmla="*/ 8 w 95"/>
                  <a:gd name="T15" fmla="*/ 1 h 52"/>
                  <a:gd name="T16" fmla="*/ 10 w 95"/>
                  <a:gd name="T17" fmla="*/ 0 h 52"/>
                  <a:gd name="T18" fmla="*/ 10 w 95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52"/>
                  <a:gd name="T32" fmla="*/ 95 w 95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52">
                    <a:moveTo>
                      <a:pt x="87" y="0"/>
                    </a:moveTo>
                    <a:lnTo>
                      <a:pt x="95" y="24"/>
                    </a:lnTo>
                    <a:lnTo>
                      <a:pt x="85" y="52"/>
                    </a:lnTo>
                    <a:lnTo>
                      <a:pt x="41" y="52"/>
                    </a:lnTo>
                    <a:lnTo>
                      <a:pt x="23" y="36"/>
                    </a:lnTo>
                    <a:lnTo>
                      <a:pt x="0" y="9"/>
                    </a:lnTo>
                    <a:lnTo>
                      <a:pt x="31" y="7"/>
                    </a:lnTo>
                    <a:lnTo>
                      <a:pt x="74" y="9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02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2" name="Freeform 243"/>
              <p:cNvSpPr>
                <a:spLocks/>
              </p:cNvSpPr>
              <p:nvPr/>
            </p:nvSpPr>
            <p:spPr bwMode="auto">
              <a:xfrm>
                <a:off x="5039" y="3357"/>
                <a:ext cx="26" cy="23"/>
              </a:xfrm>
              <a:custGeom>
                <a:avLst/>
                <a:gdLst>
                  <a:gd name="T0" fmla="*/ 8 w 80"/>
                  <a:gd name="T1" fmla="*/ 0 h 69"/>
                  <a:gd name="T2" fmla="*/ 5 w 80"/>
                  <a:gd name="T3" fmla="*/ 1 h 69"/>
                  <a:gd name="T4" fmla="*/ 2 w 80"/>
                  <a:gd name="T5" fmla="*/ 3 h 69"/>
                  <a:gd name="T6" fmla="*/ 0 w 80"/>
                  <a:gd name="T7" fmla="*/ 5 h 69"/>
                  <a:gd name="T8" fmla="*/ 0 w 80"/>
                  <a:gd name="T9" fmla="*/ 7 h 69"/>
                  <a:gd name="T10" fmla="*/ 1 w 80"/>
                  <a:gd name="T11" fmla="*/ 8 h 69"/>
                  <a:gd name="T12" fmla="*/ 5 w 80"/>
                  <a:gd name="T13" fmla="*/ 6 h 69"/>
                  <a:gd name="T14" fmla="*/ 7 w 80"/>
                  <a:gd name="T15" fmla="*/ 5 h 69"/>
                  <a:gd name="T16" fmla="*/ 8 w 80"/>
                  <a:gd name="T17" fmla="*/ 3 h 69"/>
                  <a:gd name="T18" fmla="*/ 8 w 80"/>
                  <a:gd name="T19" fmla="*/ 1 h 69"/>
                  <a:gd name="T20" fmla="*/ 8 w 80"/>
                  <a:gd name="T21" fmla="*/ 0 h 69"/>
                  <a:gd name="T22" fmla="*/ 8 w 80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69"/>
                  <a:gd name="T38" fmla="*/ 80 w 80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69">
                    <a:moveTo>
                      <a:pt x="75" y="0"/>
                    </a:moveTo>
                    <a:lnTo>
                      <a:pt x="47" y="10"/>
                    </a:lnTo>
                    <a:lnTo>
                      <a:pt x="17" y="23"/>
                    </a:lnTo>
                    <a:lnTo>
                      <a:pt x="1" y="42"/>
                    </a:lnTo>
                    <a:lnTo>
                      <a:pt x="0" y="61"/>
                    </a:lnTo>
                    <a:lnTo>
                      <a:pt x="8" y="69"/>
                    </a:lnTo>
                    <a:lnTo>
                      <a:pt x="50" y="58"/>
                    </a:lnTo>
                    <a:lnTo>
                      <a:pt x="66" y="43"/>
                    </a:lnTo>
                    <a:lnTo>
                      <a:pt x="80" y="29"/>
                    </a:lnTo>
                    <a:lnTo>
                      <a:pt x="79" y="1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3" name="Freeform 244"/>
              <p:cNvSpPr>
                <a:spLocks/>
              </p:cNvSpPr>
              <p:nvPr/>
            </p:nvSpPr>
            <p:spPr bwMode="auto">
              <a:xfrm>
                <a:off x="5031" y="3060"/>
                <a:ext cx="21" cy="14"/>
              </a:xfrm>
              <a:custGeom>
                <a:avLst/>
                <a:gdLst>
                  <a:gd name="T0" fmla="*/ 1 w 64"/>
                  <a:gd name="T1" fmla="*/ 0 h 41"/>
                  <a:gd name="T2" fmla="*/ 2 w 64"/>
                  <a:gd name="T3" fmla="*/ 1 h 41"/>
                  <a:gd name="T4" fmla="*/ 4 w 64"/>
                  <a:gd name="T5" fmla="*/ 3 h 41"/>
                  <a:gd name="T6" fmla="*/ 6 w 64"/>
                  <a:gd name="T7" fmla="*/ 4 h 41"/>
                  <a:gd name="T8" fmla="*/ 7 w 64"/>
                  <a:gd name="T9" fmla="*/ 4 h 41"/>
                  <a:gd name="T10" fmla="*/ 4 w 64"/>
                  <a:gd name="T11" fmla="*/ 5 h 41"/>
                  <a:gd name="T12" fmla="*/ 3 w 64"/>
                  <a:gd name="T13" fmla="*/ 3 h 41"/>
                  <a:gd name="T14" fmla="*/ 0 w 64"/>
                  <a:gd name="T15" fmla="*/ 0 h 41"/>
                  <a:gd name="T16" fmla="*/ 1 w 64"/>
                  <a:gd name="T17" fmla="*/ 0 h 41"/>
                  <a:gd name="T18" fmla="*/ 1 w 64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41"/>
                  <a:gd name="T32" fmla="*/ 64 w 64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41">
                    <a:moveTo>
                      <a:pt x="12" y="0"/>
                    </a:moveTo>
                    <a:lnTo>
                      <a:pt x="21" y="11"/>
                    </a:lnTo>
                    <a:lnTo>
                      <a:pt x="37" y="26"/>
                    </a:lnTo>
                    <a:lnTo>
                      <a:pt x="53" y="35"/>
                    </a:lnTo>
                    <a:lnTo>
                      <a:pt x="64" y="38"/>
                    </a:lnTo>
                    <a:lnTo>
                      <a:pt x="37" y="41"/>
                    </a:lnTo>
                    <a:lnTo>
                      <a:pt x="23" y="26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4" name="Freeform 245"/>
              <p:cNvSpPr>
                <a:spLocks/>
              </p:cNvSpPr>
              <p:nvPr/>
            </p:nvSpPr>
            <p:spPr bwMode="auto">
              <a:xfrm>
                <a:off x="5046" y="3330"/>
                <a:ext cx="30" cy="106"/>
              </a:xfrm>
              <a:custGeom>
                <a:avLst/>
                <a:gdLst>
                  <a:gd name="T0" fmla="*/ 3 w 92"/>
                  <a:gd name="T1" fmla="*/ 1 h 318"/>
                  <a:gd name="T2" fmla="*/ 0 w 92"/>
                  <a:gd name="T3" fmla="*/ 2 h 318"/>
                  <a:gd name="T4" fmla="*/ 1 w 92"/>
                  <a:gd name="T5" fmla="*/ 5 h 318"/>
                  <a:gd name="T6" fmla="*/ 0 w 92"/>
                  <a:gd name="T7" fmla="*/ 9 h 318"/>
                  <a:gd name="T8" fmla="*/ 2 w 92"/>
                  <a:gd name="T9" fmla="*/ 12 h 318"/>
                  <a:gd name="T10" fmla="*/ 3 w 92"/>
                  <a:gd name="T11" fmla="*/ 15 h 318"/>
                  <a:gd name="T12" fmla="*/ 4 w 92"/>
                  <a:gd name="T13" fmla="*/ 19 h 318"/>
                  <a:gd name="T14" fmla="*/ 4 w 92"/>
                  <a:gd name="T15" fmla="*/ 24 h 318"/>
                  <a:gd name="T16" fmla="*/ 5 w 92"/>
                  <a:gd name="T17" fmla="*/ 27 h 318"/>
                  <a:gd name="T18" fmla="*/ 4 w 92"/>
                  <a:gd name="T19" fmla="*/ 31 h 318"/>
                  <a:gd name="T20" fmla="*/ 4 w 92"/>
                  <a:gd name="T21" fmla="*/ 35 h 318"/>
                  <a:gd name="T22" fmla="*/ 6 w 92"/>
                  <a:gd name="T23" fmla="*/ 35 h 318"/>
                  <a:gd name="T24" fmla="*/ 9 w 92"/>
                  <a:gd name="T25" fmla="*/ 34 h 318"/>
                  <a:gd name="T26" fmla="*/ 10 w 92"/>
                  <a:gd name="T27" fmla="*/ 29 h 318"/>
                  <a:gd name="T28" fmla="*/ 8 w 92"/>
                  <a:gd name="T29" fmla="*/ 19 h 318"/>
                  <a:gd name="T30" fmla="*/ 7 w 92"/>
                  <a:gd name="T31" fmla="*/ 16 h 318"/>
                  <a:gd name="T32" fmla="*/ 7 w 92"/>
                  <a:gd name="T33" fmla="*/ 14 h 318"/>
                  <a:gd name="T34" fmla="*/ 5 w 92"/>
                  <a:gd name="T35" fmla="*/ 12 h 318"/>
                  <a:gd name="T36" fmla="*/ 5 w 92"/>
                  <a:gd name="T37" fmla="*/ 8 h 318"/>
                  <a:gd name="T38" fmla="*/ 3 w 92"/>
                  <a:gd name="T39" fmla="*/ 5 h 318"/>
                  <a:gd name="T40" fmla="*/ 4 w 92"/>
                  <a:gd name="T41" fmla="*/ 0 h 318"/>
                  <a:gd name="T42" fmla="*/ 3 w 92"/>
                  <a:gd name="T43" fmla="*/ 1 h 318"/>
                  <a:gd name="T44" fmla="*/ 3 w 92"/>
                  <a:gd name="T45" fmla="*/ 1 h 3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318"/>
                  <a:gd name="T71" fmla="*/ 92 w 92"/>
                  <a:gd name="T72" fmla="*/ 318 h 3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318">
                    <a:moveTo>
                      <a:pt x="23" y="7"/>
                    </a:moveTo>
                    <a:lnTo>
                      <a:pt x="0" y="20"/>
                    </a:lnTo>
                    <a:lnTo>
                      <a:pt x="6" y="49"/>
                    </a:lnTo>
                    <a:lnTo>
                      <a:pt x="2" y="83"/>
                    </a:lnTo>
                    <a:lnTo>
                      <a:pt x="19" y="106"/>
                    </a:lnTo>
                    <a:lnTo>
                      <a:pt x="25" y="135"/>
                    </a:lnTo>
                    <a:lnTo>
                      <a:pt x="33" y="171"/>
                    </a:lnTo>
                    <a:lnTo>
                      <a:pt x="33" y="217"/>
                    </a:lnTo>
                    <a:lnTo>
                      <a:pt x="43" y="243"/>
                    </a:lnTo>
                    <a:lnTo>
                      <a:pt x="36" y="283"/>
                    </a:lnTo>
                    <a:lnTo>
                      <a:pt x="41" y="312"/>
                    </a:lnTo>
                    <a:lnTo>
                      <a:pt x="58" y="318"/>
                    </a:lnTo>
                    <a:lnTo>
                      <a:pt x="90" y="302"/>
                    </a:lnTo>
                    <a:lnTo>
                      <a:pt x="92" y="263"/>
                    </a:lnTo>
                    <a:lnTo>
                      <a:pt x="78" y="171"/>
                    </a:lnTo>
                    <a:lnTo>
                      <a:pt x="68" y="148"/>
                    </a:lnTo>
                    <a:lnTo>
                      <a:pt x="68" y="122"/>
                    </a:lnTo>
                    <a:lnTo>
                      <a:pt x="42" y="105"/>
                    </a:lnTo>
                    <a:lnTo>
                      <a:pt x="43" y="75"/>
                    </a:lnTo>
                    <a:lnTo>
                      <a:pt x="29" y="41"/>
                    </a:lnTo>
                    <a:lnTo>
                      <a:pt x="41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7C4C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5" name="Freeform 246"/>
              <p:cNvSpPr>
                <a:spLocks/>
              </p:cNvSpPr>
              <p:nvPr/>
            </p:nvSpPr>
            <p:spPr bwMode="auto">
              <a:xfrm>
                <a:off x="5050" y="3333"/>
                <a:ext cx="7" cy="14"/>
              </a:xfrm>
              <a:custGeom>
                <a:avLst/>
                <a:gdLst>
                  <a:gd name="T0" fmla="*/ 1 w 20"/>
                  <a:gd name="T1" fmla="*/ 0 h 43"/>
                  <a:gd name="T2" fmla="*/ 1 w 20"/>
                  <a:gd name="T3" fmla="*/ 1 h 43"/>
                  <a:gd name="T4" fmla="*/ 0 w 20"/>
                  <a:gd name="T5" fmla="*/ 3 h 43"/>
                  <a:gd name="T6" fmla="*/ 0 w 20"/>
                  <a:gd name="T7" fmla="*/ 4 h 43"/>
                  <a:gd name="T8" fmla="*/ 2 w 20"/>
                  <a:gd name="T9" fmla="*/ 5 h 43"/>
                  <a:gd name="T10" fmla="*/ 2 w 20"/>
                  <a:gd name="T11" fmla="*/ 1 h 43"/>
                  <a:gd name="T12" fmla="*/ 2 w 20"/>
                  <a:gd name="T13" fmla="*/ 1 h 43"/>
                  <a:gd name="T14" fmla="*/ 1 w 20"/>
                  <a:gd name="T15" fmla="*/ 0 h 43"/>
                  <a:gd name="T16" fmla="*/ 1 w 20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3"/>
                  <a:gd name="T29" fmla="*/ 20 w 2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3">
                    <a:moveTo>
                      <a:pt x="6" y="0"/>
                    </a:moveTo>
                    <a:lnTo>
                      <a:pt x="7" y="11"/>
                    </a:lnTo>
                    <a:lnTo>
                      <a:pt x="2" y="24"/>
                    </a:lnTo>
                    <a:lnTo>
                      <a:pt x="0" y="41"/>
                    </a:lnTo>
                    <a:lnTo>
                      <a:pt x="19" y="43"/>
                    </a:lnTo>
                    <a:lnTo>
                      <a:pt x="20" y="13"/>
                    </a:lnTo>
                    <a:lnTo>
                      <a:pt x="15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6" name="Freeform 247"/>
              <p:cNvSpPr>
                <a:spLocks/>
              </p:cNvSpPr>
              <p:nvPr/>
            </p:nvSpPr>
            <p:spPr bwMode="auto">
              <a:xfrm>
                <a:off x="4909" y="3012"/>
                <a:ext cx="94" cy="89"/>
              </a:xfrm>
              <a:custGeom>
                <a:avLst/>
                <a:gdLst>
                  <a:gd name="T0" fmla="*/ 0 w 283"/>
                  <a:gd name="T1" fmla="*/ 0 h 268"/>
                  <a:gd name="T2" fmla="*/ 1 w 283"/>
                  <a:gd name="T3" fmla="*/ 2 h 268"/>
                  <a:gd name="T4" fmla="*/ 3 w 283"/>
                  <a:gd name="T5" fmla="*/ 5 h 268"/>
                  <a:gd name="T6" fmla="*/ 4 w 283"/>
                  <a:gd name="T7" fmla="*/ 7 h 268"/>
                  <a:gd name="T8" fmla="*/ 5 w 283"/>
                  <a:gd name="T9" fmla="*/ 10 h 268"/>
                  <a:gd name="T10" fmla="*/ 7 w 283"/>
                  <a:gd name="T11" fmla="*/ 12 h 268"/>
                  <a:gd name="T12" fmla="*/ 8 w 283"/>
                  <a:gd name="T13" fmla="*/ 13 h 268"/>
                  <a:gd name="T14" fmla="*/ 10 w 283"/>
                  <a:gd name="T15" fmla="*/ 15 h 268"/>
                  <a:gd name="T16" fmla="*/ 13 w 283"/>
                  <a:gd name="T17" fmla="*/ 17 h 268"/>
                  <a:gd name="T18" fmla="*/ 17 w 283"/>
                  <a:gd name="T19" fmla="*/ 20 h 268"/>
                  <a:gd name="T20" fmla="*/ 20 w 283"/>
                  <a:gd name="T21" fmla="*/ 22 h 268"/>
                  <a:gd name="T22" fmla="*/ 24 w 283"/>
                  <a:gd name="T23" fmla="*/ 24 h 268"/>
                  <a:gd name="T24" fmla="*/ 27 w 283"/>
                  <a:gd name="T25" fmla="*/ 26 h 268"/>
                  <a:gd name="T26" fmla="*/ 30 w 283"/>
                  <a:gd name="T27" fmla="*/ 28 h 268"/>
                  <a:gd name="T28" fmla="*/ 31 w 283"/>
                  <a:gd name="T29" fmla="*/ 30 h 268"/>
                  <a:gd name="T30" fmla="*/ 19 w 283"/>
                  <a:gd name="T31" fmla="*/ 25 h 268"/>
                  <a:gd name="T32" fmla="*/ 18 w 283"/>
                  <a:gd name="T33" fmla="*/ 26 h 268"/>
                  <a:gd name="T34" fmla="*/ 16 w 283"/>
                  <a:gd name="T35" fmla="*/ 27 h 268"/>
                  <a:gd name="T36" fmla="*/ 13 w 283"/>
                  <a:gd name="T37" fmla="*/ 27 h 268"/>
                  <a:gd name="T38" fmla="*/ 11 w 283"/>
                  <a:gd name="T39" fmla="*/ 25 h 268"/>
                  <a:gd name="T40" fmla="*/ 11 w 283"/>
                  <a:gd name="T41" fmla="*/ 24 h 268"/>
                  <a:gd name="T42" fmla="*/ 10 w 283"/>
                  <a:gd name="T43" fmla="*/ 21 h 268"/>
                  <a:gd name="T44" fmla="*/ 8 w 283"/>
                  <a:gd name="T45" fmla="*/ 19 h 268"/>
                  <a:gd name="T46" fmla="*/ 6 w 283"/>
                  <a:gd name="T47" fmla="*/ 15 h 268"/>
                  <a:gd name="T48" fmla="*/ 5 w 283"/>
                  <a:gd name="T49" fmla="*/ 13 h 268"/>
                  <a:gd name="T50" fmla="*/ 3 w 283"/>
                  <a:gd name="T51" fmla="*/ 10 h 268"/>
                  <a:gd name="T52" fmla="*/ 2 w 283"/>
                  <a:gd name="T53" fmla="*/ 7 h 268"/>
                  <a:gd name="T54" fmla="*/ 1 w 283"/>
                  <a:gd name="T55" fmla="*/ 3 h 268"/>
                  <a:gd name="T56" fmla="*/ 0 w 283"/>
                  <a:gd name="T57" fmla="*/ 0 h 268"/>
                  <a:gd name="T58" fmla="*/ 0 w 283"/>
                  <a:gd name="T59" fmla="*/ 0 h 26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3"/>
                  <a:gd name="T91" fmla="*/ 0 h 268"/>
                  <a:gd name="T92" fmla="*/ 283 w 283"/>
                  <a:gd name="T93" fmla="*/ 268 h 26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3" h="268">
                    <a:moveTo>
                      <a:pt x="0" y="0"/>
                    </a:moveTo>
                    <a:lnTo>
                      <a:pt x="8" y="15"/>
                    </a:lnTo>
                    <a:lnTo>
                      <a:pt x="26" y="46"/>
                    </a:lnTo>
                    <a:lnTo>
                      <a:pt x="36" y="67"/>
                    </a:lnTo>
                    <a:lnTo>
                      <a:pt x="49" y="87"/>
                    </a:lnTo>
                    <a:lnTo>
                      <a:pt x="62" y="106"/>
                    </a:lnTo>
                    <a:lnTo>
                      <a:pt x="74" y="120"/>
                    </a:lnTo>
                    <a:lnTo>
                      <a:pt x="93" y="136"/>
                    </a:lnTo>
                    <a:lnTo>
                      <a:pt x="119" y="156"/>
                    </a:lnTo>
                    <a:lnTo>
                      <a:pt x="150" y="178"/>
                    </a:lnTo>
                    <a:lnTo>
                      <a:pt x="185" y="199"/>
                    </a:lnTo>
                    <a:lnTo>
                      <a:pt x="218" y="219"/>
                    </a:lnTo>
                    <a:lnTo>
                      <a:pt x="245" y="235"/>
                    </a:lnTo>
                    <a:lnTo>
                      <a:pt x="273" y="251"/>
                    </a:lnTo>
                    <a:lnTo>
                      <a:pt x="283" y="268"/>
                    </a:lnTo>
                    <a:lnTo>
                      <a:pt x="176" y="227"/>
                    </a:lnTo>
                    <a:lnTo>
                      <a:pt x="166" y="232"/>
                    </a:lnTo>
                    <a:lnTo>
                      <a:pt x="145" y="248"/>
                    </a:lnTo>
                    <a:lnTo>
                      <a:pt x="120" y="248"/>
                    </a:lnTo>
                    <a:lnTo>
                      <a:pt x="103" y="227"/>
                    </a:lnTo>
                    <a:lnTo>
                      <a:pt x="98" y="214"/>
                    </a:lnTo>
                    <a:lnTo>
                      <a:pt x="87" y="193"/>
                    </a:lnTo>
                    <a:lnTo>
                      <a:pt x="72" y="169"/>
                    </a:lnTo>
                    <a:lnTo>
                      <a:pt x="58" y="140"/>
                    </a:lnTo>
                    <a:lnTo>
                      <a:pt x="42" y="113"/>
                    </a:lnTo>
                    <a:lnTo>
                      <a:pt x="28" y="90"/>
                    </a:lnTo>
                    <a:lnTo>
                      <a:pt x="15" y="61"/>
                    </a:lnTo>
                    <a:lnTo>
                      <a:pt x="8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7" name="Freeform 248"/>
              <p:cNvSpPr>
                <a:spLocks/>
              </p:cNvSpPr>
              <p:nvPr/>
            </p:nvSpPr>
            <p:spPr bwMode="auto">
              <a:xfrm>
                <a:off x="5049" y="3348"/>
                <a:ext cx="12" cy="16"/>
              </a:xfrm>
              <a:custGeom>
                <a:avLst/>
                <a:gdLst>
                  <a:gd name="T0" fmla="*/ 3 w 35"/>
                  <a:gd name="T1" fmla="*/ 1 h 47"/>
                  <a:gd name="T2" fmla="*/ 2 w 35"/>
                  <a:gd name="T3" fmla="*/ 0 h 47"/>
                  <a:gd name="T4" fmla="*/ 1 w 35"/>
                  <a:gd name="T5" fmla="*/ 0 h 47"/>
                  <a:gd name="T6" fmla="*/ 0 w 35"/>
                  <a:gd name="T7" fmla="*/ 3 h 47"/>
                  <a:gd name="T8" fmla="*/ 0 w 35"/>
                  <a:gd name="T9" fmla="*/ 4 h 47"/>
                  <a:gd name="T10" fmla="*/ 1 w 35"/>
                  <a:gd name="T11" fmla="*/ 5 h 47"/>
                  <a:gd name="T12" fmla="*/ 3 w 35"/>
                  <a:gd name="T13" fmla="*/ 4 h 47"/>
                  <a:gd name="T14" fmla="*/ 4 w 35"/>
                  <a:gd name="T15" fmla="*/ 4 h 47"/>
                  <a:gd name="T16" fmla="*/ 3 w 35"/>
                  <a:gd name="T17" fmla="*/ 1 h 47"/>
                  <a:gd name="T18" fmla="*/ 3 w 35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47"/>
                  <a:gd name="T32" fmla="*/ 35 w 35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47">
                    <a:moveTo>
                      <a:pt x="22" y="13"/>
                    </a:moveTo>
                    <a:lnTo>
                      <a:pt x="16" y="4"/>
                    </a:lnTo>
                    <a:lnTo>
                      <a:pt x="5" y="0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13" y="47"/>
                    </a:lnTo>
                    <a:lnTo>
                      <a:pt x="28" y="39"/>
                    </a:lnTo>
                    <a:lnTo>
                      <a:pt x="35" y="33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8" name="Freeform 249"/>
              <p:cNvSpPr>
                <a:spLocks/>
              </p:cNvSpPr>
              <p:nvPr/>
            </p:nvSpPr>
            <p:spPr bwMode="auto">
              <a:xfrm>
                <a:off x="4869" y="2907"/>
                <a:ext cx="57" cy="97"/>
              </a:xfrm>
              <a:custGeom>
                <a:avLst/>
                <a:gdLst>
                  <a:gd name="T0" fmla="*/ 19 w 171"/>
                  <a:gd name="T1" fmla="*/ 7 h 290"/>
                  <a:gd name="T2" fmla="*/ 15 w 171"/>
                  <a:gd name="T3" fmla="*/ 4 h 290"/>
                  <a:gd name="T4" fmla="*/ 11 w 171"/>
                  <a:gd name="T5" fmla="*/ 1 h 290"/>
                  <a:gd name="T6" fmla="*/ 7 w 171"/>
                  <a:gd name="T7" fmla="*/ 0 h 290"/>
                  <a:gd name="T8" fmla="*/ 1 w 171"/>
                  <a:gd name="T9" fmla="*/ 3 h 290"/>
                  <a:gd name="T10" fmla="*/ 0 w 171"/>
                  <a:gd name="T11" fmla="*/ 9 h 290"/>
                  <a:gd name="T12" fmla="*/ 0 w 171"/>
                  <a:gd name="T13" fmla="*/ 16 h 290"/>
                  <a:gd name="T14" fmla="*/ 2 w 171"/>
                  <a:gd name="T15" fmla="*/ 22 h 290"/>
                  <a:gd name="T16" fmla="*/ 8 w 171"/>
                  <a:gd name="T17" fmla="*/ 28 h 290"/>
                  <a:gd name="T18" fmla="*/ 13 w 171"/>
                  <a:gd name="T19" fmla="*/ 32 h 290"/>
                  <a:gd name="T20" fmla="*/ 14 w 171"/>
                  <a:gd name="T21" fmla="*/ 31 h 290"/>
                  <a:gd name="T22" fmla="*/ 16 w 171"/>
                  <a:gd name="T23" fmla="*/ 28 h 290"/>
                  <a:gd name="T24" fmla="*/ 16 w 171"/>
                  <a:gd name="T25" fmla="*/ 22 h 290"/>
                  <a:gd name="T26" fmla="*/ 13 w 171"/>
                  <a:gd name="T27" fmla="*/ 18 h 290"/>
                  <a:gd name="T28" fmla="*/ 13 w 171"/>
                  <a:gd name="T29" fmla="*/ 16 h 290"/>
                  <a:gd name="T30" fmla="*/ 13 w 171"/>
                  <a:gd name="T31" fmla="*/ 13 h 290"/>
                  <a:gd name="T32" fmla="*/ 15 w 171"/>
                  <a:gd name="T33" fmla="*/ 12 h 290"/>
                  <a:gd name="T34" fmla="*/ 17 w 171"/>
                  <a:gd name="T35" fmla="*/ 12 h 290"/>
                  <a:gd name="T36" fmla="*/ 19 w 171"/>
                  <a:gd name="T37" fmla="*/ 10 h 290"/>
                  <a:gd name="T38" fmla="*/ 19 w 171"/>
                  <a:gd name="T39" fmla="*/ 7 h 290"/>
                  <a:gd name="T40" fmla="*/ 19 w 171"/>
                  <a:gd name="T41" fmla="*/ 7 h 2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90"/>
                  <a:gd name="T65" fmla="*/ 171 w 171"/>
                  <a:gd name="T66" fmla="*/ 290 h 2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90">
                    <a:moveTo>
                      <a:pt x="171" y="65"/>
                    </a:moveTo>
                    <a:lnTo>
                      <a:pt x="134" y="35"/>
                    </a:lnTo>
                    <a:lnTo>
                      <a:pt x="101" y="13"/>
                    </a:lnTo>
                    <a:lnTo>
                      <a:pt x="59" y="0"/>
                    </a:lnTo>
                    <a:lnTo>
                      <a:pt x="11" y="31"/>
                    </a:lnTo>
                    <a:lnTo>
                      <a:pt x="0" y="85"/>
                    </a:lnTo>
                    <a:lnTo>
                      <a:pt x="4" y="146"/>
                    </a:lnTo>
                    <a:lnTo>
                      <a:pt x="20" y="198"/>
                    </a:lnTo>
                    <a:lnTo>
                      <a:pt x="73" y="251"/>
                    </a:lnTo>
                    <a:lnTo>
                      <a:pt x="116" y="290"/>
                    </a:lnTo>
                    <a:lnTo>
                      <a:pt x="129" y="281"/>
                    </a:lnTo>
                    <a:lnTo>
                      <a:pt x="145" y="248"/>
                    </a:lnTo>
                    <a:lnTo>
                      <a:pt x="148" y="201"/>
                    </a:lnTo>
                    <a:lnTo>
                      <a:pt x="116" y="159"/>
                    </a:lnTo>
                    <a:lnTo>
                      <a:pt x="116" y="143"/>
                    </a:lnTo>
                    <a:lnTo>
                      <a:pt x="119" y="121"/>
                    </a:lnTo>
                    <a:lnTo>
                      <a:pt x="135" y="111"/>
                    </a:lnTo>
                    <a:lnTo>
                      <a:pt x="155" y="107"/>
                    </a:lnTo>
                    <a:lnTo>
                      <a:pt x="170" y="90"/>
                    </a:lnTo>
                    <a:lnTo>
                      <a:pt x="171" y="65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9" name="Freeform 250"/>
              <p:cNvSpPr>
                <a:spLocks/>
              </p:cNvSpPr>
              <p:nvPr/>
            </p:nvSpPr>
            <p:spPr bwMode="auto">
              <a:xfrm>
                <a:off x="5062" y="3404"/>
                <a:ext cx="10" cy="24"/>
              </a:xfrm>
              <a:custGeom>
                <a:avLst/>
                <a:gdLst>
                  <a:gd name="T0" fmla="*/ 0 w 29"/>
                  <a:gd name="T1" fmla="*/ 0 h 73"/>
                  <a:gd name="T2" fmla="*/ 0 w 29"/>
                  <a:gd name="T3" fmla="*/ 2 h 73"/>
                  <a:gd name="T4" fmla="*/ 1 w 29"/>
                  <a:gd name="T5" fmla="*/ 4 h 73"/>
                  <a:gd name="T6" fmla="*/ 0 w 29"/>
                  <a:gd name="T7" fmla="*/ 7 h 73"/>
                  <a:gd name="T8" fmla="*/ 3 w 29"/>
                  <a:gd name="T9" fmla="*/ 8 h 73"/>
                  <a:gd name="T10" fmla="*/ 3 w 29"/>
                  <a:gd name="T11" fmla="*/ 5 h 73"/>
                  <a:gd name="T12" fmla="*/ 3 w 29"/>
                  <a:gd name="T13" fmla="*/ 1 h 73"/>
                  <a:gd name="T14" fmla="*/ 1 w 29"/>
                  <a:gd name="T15" fmla="*/ 1 h 73"/>
                  <a:gd name="T16" fmla="*/ 0 w 29"/>
                  <a:gd name="T17" fmla="*/ 0 h 73"/>
                  <a:gd name="T18" fmla="*/ 0 w 29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73"/>
                  <a:gd name="T32" fmla="*/ 29 w 29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73">
                    <a:moveTo>
                      <a:pt x="2" y="0"/>
                    </a:moveTo>
                    <a:lnTo>
                      <a:pt x="0" y="20"/>
                    </a:lnTo>
                    <a:lnTo>
                      <a:pt x="10" y="37"/>
                    </a:lnTo>
                    <a:lnTo>
                      <a:pt x="0" y="63"/>
                    </a:lnTo>
                    <a:lnTo>
                      <a:pt x="22" y="73"/>
                    </a:lnTo>
                    <a:lnTo>
                      <a:pt x="29" y="49"/>
                    </a:lnTo>
                    <a:lnTo>
                      <a:pt x="23" y="11"/>
                    </a:lnTo>
                    <a:lnTo>
                      <a:pt x="12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57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0" name="Freeform 251"/>
              <p:cNvSpPr>
                <a:spLocks/>
              </p:cNvSpPr>
              <p:nvPr/>
            </p:nvSpPr>
            <p:spPr bwMode="auto">
              <a:xfrm>
                <a:off x="5052" y="3367"/>
                <a:ext cx="16" cy="33"/>
              </a:xfrm>
              <a:custGeom>
                <a:avLst/>
                <a:gdLst>
                  <a:gd name="T0" fmla="*/ 3 w 48"/>
                  <a:gd name="T1" fmla="*/ 0 h 100"/>
                  <a:gd name="T2" fmla="*/ 0 w 48"/>
                  <a:gd name="T3" fmla="*/ 1 h 100"/>
                  <a:gd name="T4" fmla="*/ 1 w 48"/>
                  <a:gd name="T5" fmla="*/ 4 h 100"/>
                  <a:gd name="T6" fmla="*/ 1 w 48"/>
                  <a:gd name="T7" fmla="*/ 5 h 100"/>
                  <a:gd name="T8" fmla="*/ 3 w 48"/>
                  <a:gd name="T9" fmla="*/ 7 h 100"/>
                  <a:gd name="T10" fmla="*/ 3 w 48"/>
                  <a:gd name="T11" fmla="*/ 10 h 100"/>
                  <a:gd name="T12" fmla="*/ 5 w 48"/>
                  <a:gd name="T13" fmla="*/ 11 h 100"/>
                  <a:gd name="T14" fmla="*/ 5 w 48"/>
                  <a:gd name="T15" fmla="*/ 10 h 100"/>
                  <a:gd name="T16" fmla="*/ 5 w 48"/>
                  <a:gd name="T17" fmla="*/ 6 h 100"/>
                  <a:gd name="T18" fmla="*/ 5 w 48"/>
                  <a:gd name="T19" fmla="*/ 3 h 100"/>
                  <a:gd name="T20" fmla="*/ 4 w 48"/>
                  <a:gd name="T21" fmla="*/ 2 h 100"/>
                  <a:gd name="T22" fmla="*/ 4 w 48"/>
                  <a:gd name="T23" fmla="*/ 2 h 100"/>
                  <a:gd name="T24" fmla="*/ 3 w 48"/>
                  <a:gd name="T25" fmla="*/ 1 h 100"/>
                  <a:gd name="T26" fmla="*/ 3 w 48"/>
                  <a:gd name="T27" fmla="*/ 0 h 100"/>
                  <a:gd name="T28" fmla="*/ 3 w 48"/>
                  <a:gd name="T29" fmla="*/ 0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100"/>
                  <a:gd name="T47" fmla="*/ 48 w 48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100">
                    <a:moveTo>
                      <a:pt x="23" y="0"/>
                    </a:moveTo>
                    <a:lnTo>
                      <a:pt x="0" y="10"/>
                    </a:lnTo>
                    <a:lnTo>
                      <a:pt x="5" y="38"/>
                    </a:lnTo>
                    <a:lnTo>
                      <a:pt x="13" y="49"/>
                    </a:lnTo>
                    <a:lnTo>
                      <a:pt x="23" y="61"/>
                    </a:lnTo>
                    <a:lnTo>
                      <a:pt x="26" y="95"/>
                    </a:lnTo>
                    <a:lnTo>
                      <a:pt x="41" y="100"/>
                    </a:lnTo>
                    <a:lnTo>
                      <a:pt x="48" y="95"/>
                    </a:lnTo>
                    <a:lnTo>
                      <a:pt x="44" y="57"/>
                    </a:lnTo>
                    <a:lnTo>
                      <a:pt x="42" y="23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31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1" name="Freeform 252"/>
              <p:cNvSpPr>
                <a:spLocks/>
              </p:cNvSpPr>
              <p:nvPr/>
            </p:nvSpPr>
            <p:spPr bwMode="auto">
              <a:xfrm>
                <a:off x="4878" y="2923"/>
                <a:ext cx="31" cy="41"/>
              </a:xfrm>
              <a:custGeom>
                <a:avLst/>
                <a:gdLst>
                  <a:gd name="T0" fmla="*/ 1 w 94"/>
                  <a:gd name="T1" fmla="*/ 3 h 123"/>
                  <a:gd name="T2" fmla="*/ 2 w 94"/>
                  <a:gd name="T3" fmla="*/ 2 h 123"/>
                  <a:gd name="T4" fmla="*/ 5 w 94"/>
                  <a:gd name="T5" fmla="*/ 1 h 123"/>
                  <a:gd name="T6" fmla="*/ 7 w 94"/>
                  <a:gd name="T7" fmla="*/ 3 h 123"/>
                  <a:gd name="T8" fmla="*/ 8 w 94"/>
                  <a:gd name="T9" fmla="*/ 4 h 123"/>
                  <a:gd name="T10" fmla="*/ 9 w 94"/>
                  <a:gd name="T11" fmla="*/ 6 h 123"/>
                  <a:gd name="T12" fmla="*/ 10 w 94"/>
                  <a:gd name="T13" fmla="*/ 4 h 123"/>
                  <a:gd name="T14" fmla="*/ 7 w 94"/>
                  <a:gd name="T15" fmla="*/ 0 h 123"/>
                  <a:gd name="T16" fmla="*/ 5 w 94"/>
                  <a:gd name="T17" fmla="*/ 0 h 123"/>
                  <a:gd name="T18" fmla="*/ 2 w 94"/>
                  <a:gd name="T19" fmla="*/ 1 h 123"/>
                  <a:gd name="T20" fmla="*/ 1 w 94"/>
                  <a:gd name="T21" fmla="*/ 2 h 123"/>
                  <a:gd name="T22" fmla="*/ 0 w 94"/>
                  <a:gd name="T23" fmla="*/ 5 h 123"/>
                  <a:gd name="T24" fmla="*/ 0 w 94"/>
                  <a:gd name="T25" fmla="*/ 9 h 123"/>
                  <a:gd name="T26" fmla="*/ 1 w 94"/>
                  <a:gd name="T27" fmla="*/ 14 h 123"/>
                  <a:gd name="T28" fmla="*/ 1 w 94"/>
                  <a:gd name="T29" fmla="*/ 7 h 123"/>
                  <a:gd name="T30" fmla="*/ 1 w 94"/>
                  <a:gd name="T31" fmla="*/ 3 h 123"/>
                  <a:gd name="T32" fmla="*/ 1 w 94"/>
                  <a:gd name="T33" fmla="*/ 3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23"/>
                  <a:gd name="T53" fmla="*/ 94 w 94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23">
                    <a:moveTo>
                      <a:pt x="9" y="25"/>
                    </a:moveTo>
                    <a:lnTo>
                      <a:pt x="20" y="15"/>
                    </a:lnTo>
                    <a:lnTo>
                      <a:pt x="43" y="13"/>
                    </a:lnTo>
                    <a:lnTo>
                      <a:pt x="65" y="28"/>
                    </a:lnTo>
                    <a:lnTo>
                      <a:pt x="77" y="39"/>
                    </a:lnTo>
                    <a:lnTo>
                      <a:pt x="82" y="51"/>
                    </a:lnTo>
                    <a:lnTo>
                      <a:pt x="94" y="32"/>
                    </a:lnTo>
                    <a:lnTo>
                      <a:pt x="65" y="2"/>
                    </a:lnTo>
                    <a:lnTo>
                      <a:pt x="42" y="0"/>
                    </a:lnTo>
                    <a:lnTo>
                      <a:pt x="22" y="5"/>
                    </a:lnTo>
                    <a:lnTo>
                      <a:pt x="6" y="19"/>
                    </a:lnTo>
                    <a:lnTo>
                      <a:pt x="0" y="48"/>
                    </a:lnTo>
                    <a:lnTo>
                      <a:pt x="2" y="80"/>
                    </a:lnTo>
                    <a:lnTo>
                      <a:pt x="12" y="123"/>
                    </a:lnTo>
                    <a:lnTo>
                      <a:pt x="7" y="65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2" name="Freeform 253"/>
              <p:cNvSpPr>
                <a:spLocks/>
              </p:cNvSpPr>
              <p:nvPr/>
            </p:nvSpPr>
            <p:spPr bwMode="auto">
              <a:xfrm>
                <a:off x="4901" y="2978"/>
                <a:ext cx="16" cy="11"/>
              </a:xfrm>
              <a:custGeom>
                <a:avLst/>
                <a:gdLst>
                  <a:gd name="T0" fmla="*/ 0 w 50"/>
                  <a:gd name="T1" fmla="*/ 0 h 33"/>
                  <a:gd name="T2" fmla="*/ 1 w 50"/>
                  <a:gd name="T3" fmla="*/ 2 h 33"/>
                  <a:gd name="T4" fmla="*/ 2 w 50"/>
                  <a:gd name="T5" fmla="*/ 3 h 33"/>
                  <a:gd name="T6" fmla="*/ 4 w 50"/>
                  <a:gd name="T7" fmla="*/ 4 h 33"/>
                  <a:gd name="T8" fmla="*/ 5 w 50"/>
                  <a:gd name="T9" fmla="*/ 3 h 33"/>
                  <a:gd name="T10" fmla="*/ 4 w 50"/>
                  <a:gd name="T11" fmla="*/ 1 h 33"/>
                  <a:gd name="T12" fmla="*/ 2 w 50"/>
                  <a:gd name="T13" fmla="*/ 0 h 33"/>
                  <a:gd name="T14" fmla="*/ 0 w 50"/>
                  <a:gd name="T15" fmla="*/ 0 h 33"/>
                  <a:gd name="T16" fmla="*/ 0 w 50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33"/>
                  <a:gd name="T29" fmla="*/ 50 w 50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33">
                    <a:moveTo>
                      <a:pt x="0" y="0"/>
                    </a:moveTo>
                    <a:lnTo>
                      <a:pt x="7" y="16"/>
                    </a:lnTo>
                    <a:lnTo>
                      <a:pt x="23" y="26"/>
                    </a:lnTo>
                    <a:lnTo>
                      <a:pt x="39" y="33"/>
                    </a:lnTo>
                    <a:lnTo>
                      <a:pt x="50" y="29"/>
                    </a:lnTo>
                    <a:lnTo>
                      <a:pt x="42" y="12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3" name="Freeform 254"/>
              <p:cNvSpPr>
                <a:spLocks/>
              </p:cNvSpPr>
              <p:nvPr/>
            </p:nvSpPr>
            <p:spPr bwMode="auto">
              <a:xfrm>
                <a:off x="5020" y="2944"/>
                <a:ext cx="29" cy="15"/>
              </a:xfrm>
              <a:custGeom>
                <a:avLst/>
                <a:gdLst>
                  <a:gd name="T0" fmla="*/ 6 w 88"/>
                  <a:gd name="T1" fmla="*/ 1 h 44"/>
                  <a:gd name="T2" fmla="*/ 8 w 88"/>
                  <a:gd name="T3" fmla="*/ 0 h 44"/>
                  <a:gd name="T4" fmla="*/ 10 w 88"/>
                  <a:gd name="T5" fmla="*/ 1 h 44"/>
                  <a:gd name="T6" fmla="*/ 9 w 88"/>
                  <a:gd name="T7" fmla="*/ 2 h 44"/>
                  <a:gd name="T8" fmla="*/ 8 w 88"/>
                  <a:gd name="T9" fmla="*/ 3 h 44"/>
                  <a:gd name="T10" fmla="*/ 4 w 88"/>
                  <a:gd name="T11" fmla="*/ 3 h 44"/>
                  <a:gd name="T12" fmla="*/ 3 w 88"/>
                  <a:gd name="T13" fmla="*/ 4 h 44"/>
                  <a:gd name="T14" fmla="*/ 2 w 88"/>
                  <a:gd name="T15" fmla="*/ 5 h 44"/>
                  <a:gd name="T16" fmla="*/ 0 w 88"/>
                  <a:gd name="T17" fmla="*/ 5 h 44"/>
                  <a:gd name="T18" fmla="*/ 1 w 88"/>
                  <a:gd name="T19" fmla="*/ 3 h 44"/>
                  <a:gd name="T20" fmla="*/ 2 w 88"/>
                  <a:gd name="T21" fmla="*/ 2 h 44"/>
                  <a:gd name="T22" fmla="*/ 3 w 88"/>
                  <a:gd name="T23" fmla="*/ 1 h 44"/>
                  <a:gd name="T24" fmla="*/ 6 w 88"/>
                  <a:gd name="T25" fmla="*/ 1 h 44"/>
                  <a:gd name="T26" fmla="*/ 6 w 88"/>
                  <a:gd name="T27" fmla="*/ 1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44"/>
                  <a:gd name="T44" fmla="*/ 88 w 88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44">
                    <a:moveTo>
                      <a:pt x="54" y="7"/>
                    </a:moveTo>
                    <a:lnTo>
                      <a:pt x="74" y="0"/>
                    </a:lnTo>
                    <a:lnTo>
                      <a:pt x="88" y="11"/>
                    </a:lnTo>
                    <a:lnTo>
                      <a:pt x="85" y="20"/>
                    </a:lnTo>
                    <a:lnTo>
                      <a:pt x="75" y="24"/>
                    </a:lnTo>
                    <a:lnTo>
                      <a:pt x="38" y="30"/>
                    </a:lnTo>
                    <a:lnTo>
                      <a:pt x="26" y="39"/>
                    </a:lnTo>
                    <a:lnTo>
                      <a:pt x="15" y="44"/>
                    </a:lnTo>
                    <a:lnTo>
                      <a:pt x="0" y="43"/>
                    </a:lnTo>
                    <a:lnTo>
                      <a:pt x="8" y="30"/>
                    </a:lnTo>
                    <a:lnTo>
                      <a:pt x="16" y="21"/>
                    </a:lnTo>
                    <a:lnTo>
                      <a:pt x="31" y="11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4" name="Freeform 255"/>
              <p:cNvSpPr>
                <a:spLocks/>
              </p:cNvSpPr>
              <p:nvPr/>
            </p:nvSpPr>
            <p:spPr bwMode="auto">
              <a:xfrm>
                <a:off x="4842" y="2970"/>
                <a:ext cx="129" cy="156"/>
              </a:xfrm>
              <a:custGeom>
                <a:avLst/>
                <a:gdLst>
                  <a:gd name="T0" fmla="*/ 9 w 387"/>
                  <a:gd name="T1" fmla="*/ 0 h 467"/>
                  <a:gd name="T2" fmla="*/ 10 w 387"/>
                  <a:gd name="T3" fmla="*/ 2 h 467"/>
                  <a:gd name="T4" fmla="*/ 12 w 387"/>
                  <a:gd name="T5" fmla="*/ 5 h 467"/>
                  <a:gd name="T6" fmla="*/ 14 w 387"/>
                  <a:gd name="T7" fmla="*/ 8 h 467"/>
                  <a:gd name="T8" fmla="*/ 16 w 387"/>
                  <a:gd name="T9" fmla="*/ 10 h 467"/>
                  <a:gd name="T10" fmla="*/ 18 w 387"/>
                  <a:gd name="T11" fmla="*/ 13 h 467"/>
                  <a:gd name="T12" fmla="*/ 19 w 387"/>
                  <a:gd name="T13" fmla="*/ 16 h 467"/>
                  <a:gd name="T14" fmla="*/ 21 w 387"/>
                  <a:gd name="T15" fmla="*/ 17 h 467"/>
                  <a:gd name="T16" fmla="*/ 22 w 387"/>
                  <a:gd name="T17" fmla="*/ 19 h 467"/>
                  <a:gd name="T18" fmla="*/ 23 w 387"/>
                  <a:gd name="T19" fmla="*/ 20 h 467"/>
                  <a:gd name="T20" fmla="*/ 24 w 387"/>
                  <a:gd name="T21" fmla="*/ 21 h 467"/>
                  <a:gd name="T22" fmla="*/ 25 w 387"/>
                  <a:gd name="T23" fmla="*/ 23 h 467"/>
                  <a:gd name="T24" fmla="*/ 27 w 387"/>
                  <a:gd name="T25" fmla="*/ 26 h 467"/>
                  <a:gd name="T26" fmla="*/ 29 w 387"/>
                  <a:gd name="T27" fmla="*/ 30 h 467"/>
                  <a:gd name="T28" fmla="*/ 31 w 387"/>
                  <a:gd name="T29" fmla="*/ 33 h 467"/>
                  <a:gd name="T30" fmla="*/ 33 w 387"/>
                  <a:gd name="T31" fmla="*/ 37 h 467"/>
                  <a:gd name="T32" fmla="*/ 34 w 387"/>
                  <a:gd name="T33" fmla="*/ 41 h 467"/>
                  <a:gd name="T34" fmla="*/ 35 w 387"/>
                  <a:gd name="T35" fmla="*/ 43 h 467"/>
                  <a:gd name="T36" fmla="*/ 36 w 387"/>
                  <a:gd name="T37" fmla="*/ 45 h 467"/>
                  <a:gd name="T38" fmla="*/ 37 w 387"/>
                  <a:gd name="T39" fmla="*/ 47 h 467"/>
                  <a:gd name="T40" fmla="*/ 38 w 387"/>
                  <a:gd name="T41" fmla="*/ 47 h 467"/>
                  <a:gd name="T42" fmla="*/ 39 w 387"/>
                  <a:gd name="T43" fmla="*/ 47 h 467"/>
                  <a:gd name="T44" fmla="*/ 40 w 387"/>
                  <a:gd name="T45" fmla="*/ 43 h 467"/>
                  <a:gd name="T46" fmla="*/ 40 w 387"/>
                  <a:gd name="T47" fmla="*/ 42 h 467"/>
                  <a:gd name="T48" fmla="*/ 43 w 387"/>
                  <a:gd name="T49" fmla="*/ 45 h 467"/>
                  <a:gd name="T50" fmla="*/ 39 w 387"/>
                  <a:gd name="T51" fmla="*/ 52 h 467"/>
                  <a:gd name="T52" fmla="*/ 33 w 387"/>
                  <a:gd name="T53" fmla="*/ 51 h 467"/>
                  <a:gd name="T54" fmla="*/ 28 w 387"/>
                  <a:gd name="T55" fmla="*/ 50 h 467"/>
                  <a:gd name="T56" fmla="*/ 23 w 387"/>
                  <a:gd name="T57" fmla="*/ 48 h 467"/>
                  <a:gd name="T58" fmla="*/ 19 w 387"/>
                  <a:gd name="T59" fmla="*/ 45 h 467"/>
                  <a:gd name="T60" fmla="*/ 16 w 387"/>
                  <a:gd name="T61" fmla="*/ 44 h 467"/>
                  <a:gd name="T62" fmla="*/ 15 w 387"/>
                  <a:gd name="T63" fmla="*/ 43 h 467"/>
                  <a:gd name="T64" fmla="*/ 13 w 387"/>
                  <a:gd name="T65" fmla="*/ 41 h 467"/>
                  <a:gd name="T66" fmla="*/ 11 w 387"/>
                  <a:gd name="T67" fmla="*/ 38 h 467"/>
                  <a:gd name="T68" fmla="*/ 10 w 387"/>
                  <a:gd name="T69" fmla="*/ 37 h 467"/>
                  <a:gd name="T70" fmla="*/ 8 w 387"/>
                  <a:gd name="T71" fmla="*/ 36 h 467"/>
                  <a:gd name="T72" fmla="*/ 6 w 387"/>
                  <a:gd name="T73" fmla="*/ 33 h 467"/>
                  <a:gd name="T74" fmla="*/ 4 w 387"/>
                  <a:gd name="T75" fmla="*/ 31 h 467"/>
                  <a:gd name="T76" fmla="*/ 2 w 387"/>
                  <a:gd name="T77" fmla="*/ 29 h 467"/>
                  <a:gd name="T78" fmla="*/ 0 w 387"/>
                  <a:gd name="T79" fmla="*/ 24 h 467"/>
                  <a:gd name="T80" fmla="*/ 9 w 387"/>
                  <a:gd name="T81" fmla="*/ 0 h 467"/>
                  <a:gd name="T82" fmla="*/ 9 w 387"/>
                  <a:gd name="T83" fmla="*/ 0 h 4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7"/>
                  <a:gd name="T127" fmla="*/ 0 h 467"/>
                  <a:gd name="T128" fmla="*/ 387 w 387"/>
                  <a:gd name="T129" fmla="*/ 467 h 4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7" h="467">
                    <a:moveTo>
                      <a:pt x="77" y="0"/>
                    </a:moveTo>
                    <a:lnTo>
                      <a:pt x="92" y="20"/>
                    </a:lnTo>
                    <a:lnTo>
                      <a:pt x="106" y="42"/>
                    </a:lnTo>
                    <a:lnTo>
                      <a:pt x="124" y="68"/>
                    </a:lnTo>
                    <a:lnTo>
                      <a:pt x="142" y="94"/>
                    </a:lnTo>
                    <a:lnTo>
                      <a:pt x="160" y="120"/>
                    </a:lnTo>
                    <a:lnTo>
                      <a:pt x="174" y="141"/>
                    </a:lnTo>
                    <a:lnTo>
                      <a:pt x="186" y="157"/>
                    </a:lnTo>
                    <a:lnTo>
                      <a:pt x="194" y="169"/>
                    </a:lnTo>
                    <a:lnTo>
                      <a:pt x="203" y="180"/>
                    </a:lnTo>
                    <a:lnTo>
                      <a:pt x="213" y="193"/>
                    </a:lnTo>
                    <a:lnTo>
                      <a:pt x="223" y="206"/>
                    </a:lnTo>
                    <a:lnTo>
                      <a:pt x="245" y="235"/>
                    </a:lnTo>
                    <a:lnTo>
                      <a:pt x="263" y="265"/>
                    </a:lnTo>
                    <a:lnTo>
                      <a:pt x="282" y="298"/>
                    </a:lnTo>
                    <a:lnTo>
                      <a:pt x="298" y="334"/>
                    </a:lnTo>
                    <a:lnTo>
                      <a:pt x="308" y="367"/>
                    </a:lnTo>
                    <a:lnTo>
                      <a:pt x="317" y="388"/>
                    </a:lnTo>
                    <a:lnTo>
                      <a:pt x="322" y="403"/>
                    </a:lnTo>
                    <a:lnTo>
                      <a:pt x="330" y="418"/>
                    </a:lnTo>
                    <a:lnTo>
                      <a:pt x="340" y="425"/>
                    </a:lnTo>
                    <a:lnTo>
                      <a:pt x="350" y="418"/>
                    </a:lnTo>
                    <a:lnTo>
                      <a:pt x="363" y="389"/>
                    </a:lnTo>
                    <a:lnTo>
                      <a:pt x="364" y="377"/>
                    </a:lnTo>
                    <a:lnTo>
                      <a:pt x="387" y="403"/>
                    </a:lnTo>
                    <a:lnTo>
                      <a:pt x="350" y="467"/>
                    </a:lnTo>
                    <a:lnTo>
                      <a:pt x="294" y="462"/>
                    </a:lnTo>
                    <a:lnTo>
                      <a:pt x="253" y="448"/>
                    </a:lnTo>
                    <a:lnTo>
                      <a:pt x="209" y="428"/>
                    </a:lnTo>
                    <a:lnTo>
                      <a:pt x="168" y="406"/>
                    </a:lnTo>
                    <a:lnTo>
                      <a:pt x="145" y="392"/>
                    </a:lnTo>
                    <a:lnTo>
                      <a:pt x="135" y="383"/>
                    </a:lnTo>
                    <a:lnTo>
                      <a:pt x="118" y="366"/>
                    </a:lnTo>
                    <a:lnTo>
                      <a:pt x="96" y="344"/>
                    </a:lnTo>
                    <a:lnTo>
                      <a:pt x="86" y="333"/>
                    </a:lnTo>
                    <a:lnTo>
                      <a:pt x="73" y="320"/>
                    </a:lnTo>
                    <a:lnTo>
                      <a:pt x="51" y="297"/>
                    </a:lnTo>
                    <a:lnTo>
                      <a:pt x="33" y="277"/>
                    </a:lnTo>
                    <a:lnTo>
                      <a:pt x="14" y="258"/>
                    </a:lnTo>
                    <a:lnTo>
                      <a:pt x="0" y="21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5" name="Freeform 256"/>
              <p:cNvSpPr>
                <a:spLocks/>
              </p:cNvSpPr>
              <p:nvPr/>
            </p:nvSpPr>
            <p:spPr bwMode="auto">
              <a:xfrm>
                <a:off x="5051" y="3012"/>
                <a:ext cx="43" cy="29"/>
              </a:xfrm>
              <a:custGeom>
                <a:avLst/>
                <a:gdLst>
                  <a:gd name="T0" fmla="*/ 2 w 131"/>
                  <a:gd name="T1" fmla="*/ 0 h 88"/>
                  <a:gd name="T2" fmla="*/ 2 w 131"/>
                  <a:gd name="T3" fmla="*/ 4 h 88"/>
                  <a:gd name="T4" fmla="*/ 5 w 131"/>
                  <a:gd name="T5" fmla="*/ 5 h 88"/>
                  <a:gd name="T6" fmla="*/ 11 w 131"/>
                  <a:gd name="T7" fmla="*/ 4 h 88"/>
                  <a:gd name="T8" fmla="*/ 14 w 131"/>
                  <a:gd name="T9" fmla="*/ 4 h 88"/>
                  <a:gd name="T10" fmla="*/ 11 w 131"/>
                  <a:gd name="T11" fmla="*/ 6 h 88"/>
                  <a:gd name="T12" fmla="*/ 8 w 131"/>
                  <a:gd name="T13" fmla="*/ 7 h 88"/>
                  <a:gd name="T14" fmla="*/ 6 w 131"/>
                  <a:gd name="T15" fmla="*/ 10 h 88"/>
                  <a:gd name="T16" fmla="*/ 3 w 131"/>
                  <a:gd name="T17" fmla="*/ 7 h 88"/>
                  <a:gd name="T18" fmla="*/ 1 w 131"/>
                  <a:gd name="T19" fmla="*/ 5 h 88"/>
                  <a:gd name="T20" fmla="*/ 0 w 131"/>
                  <a:gd name="T21" fmla="*/ 4 h 88"/>
                  <a:gd name="T22" fmla="*/ 0 w 131"/>
                  <a:gd name="T23" fmla="*/ 2 h 88"/>
                  <a:gd name="T24" fmla="*/ 2 w 131"/>
                  <a:gd name="T25" fmla="*/ 0 h 88"/>
                  <a:gd name="T26" fmla="*/ 2 w 131"/>
                  <a:gd name="T27" fmla="*/ 0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88"/>
                  <a:gd name="T44" fmla="*/ 131 w 131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88">
                    <a:moveTo>
                      <a:pt x="14" y="0"/>
                    </a:moveTo>
                    <a:lnTo>
                      <a:pt x="14" y="34"/>
                    </a:lnTo>
                    <a:lnTo>
                      <a:pt x="47" y="45"/>
                    </a:lnTo>
                    <a:lnTo>
                      <a:pt x="103" y="39"/>
                    </a:lnTo>
                    <a:lnTo>
                      <a:pt x="131" y="36"/>
                    </a:lnTo>
                    <a:lnTo>
                      <a:pt x="103" y="59"/>
                    </a:lnTo>
                    <a:lnTo>
                      <a:pt x="73" y="66"/>
                    </a:lnTo>
                    <a:lnTo>
                      <a:pt x="57" y="88"/>
                    </a:lnTo>
                    <a:lnTo>
                      <a:pt x="26" y="66"/>
                    </a:lnTo>
                    <a:lnTo>
                      <a:pt x="7" y="49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529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6" name="Freeform 257"/>
              <p:cNvSpPr>
                <a:spLocks/>
              </p:cNvSpPr>
              <p:nvPr/>
            </p:nvSpPr>
            <p:spPr bwMode="auto">
              <a:xfrm>
                <a:off x="5015" y="3010"/>
                <a:ext cx="43" cy="43"/>
              </a:xfrm>
              <a:custGeom>
                <a:avLst/>
                <a:gdLst>
                  <a:gd name="T0" fmla="*/ 13 w 131"/>
                  <a:gd name="T1" fmla="*/ 1 h 131"/>
                  <a:gd name="T2" fmla="*/ 11 w 131"/>
                  <a:gd name="T3" fmla="*/ 4 h 131"/>
                  <a:gd name="T4" fmla="*/ 10 w 131"/>
                  <a:gd name="T5" fmla="*/ 6 h 131"/>
                  <a:gd name="T6" fmla="*/ 9 w 131"/>
                  <a:gd name="T7" fmla="*/ 7 h 131"/>
                  <a:gd name="T8" fmla="*/ 8 w 131"/>
                  <a:gd name="T9" fmla="*/ 8 h 131"/>
                  <a:gd name="T10" fmla="*/ 5 w 131"/>
                  <a:gd name="T11" fmla="*/ 11 h 131"/>
                  <a:gd name="T12" fmla="*/ 4 w 131"/>
                  <a:gd name="T13" fmla="*/ 12 h 131"/>
                  <a:gd name="T14" fmla="*/ 3 w 131"/>
                  <a:gd name="T15" fmla="*/ 13 h 131"/>
                  <a:gd name="T16" fmla="*/ 2 w 131"/>
                  <a:gd name="T17" fmla="*/ 14 h 131"/>
                  <a:gd name="T18" fmla="*/ 0 w 131"/>
                  <a:gd name="T19" fmla="*/ 14 h 131"/>
                  <a:gd name="T20" fmla="*/ 1 w 131"/>
                  <a:gd name="T21" fmla="*/ 13 h 131"/>
                  <a:gd name="T22" fmla="*/ 3 w 131"/>
                  <a:gd name="T23" fmla="*/ 12 h 131"/>
                  <a:gd name="T24" fmla="*/ 5 w 131"/>
                  <a:gd name="T25" fmla="*/ 10 h 131"/>
                  <a:gd name="T26" fmla="*/ 6 w 131"/>
                  <a:gd name="T27" fmla="*/ 8 h 131"/>
                  <a:gd name="T28" fmla="*/ 7 w 131"/>
                  <a:gd name="T29" fmla="*/ 7 h 131"/>
                  <a:gd name="T30" fmla="*/ 8 w 131"/>
                  <a:gd name="T31" fmla="*/ 6 h 131"/>
                  <a:gd name="T32" fmla="*/ 9 w 131"/>
                  <a:gd name="T33" fmla="*/ 4 h 131"/>
                  <a:gd name="T34" fmla="*/ 10 w 131"/>
                  <a:gd name="T35" fmla="*/ 2 h 131"/>
                  <a:gd name="T36" fmla="*/ 11 w 131"/>
                  <a:gd name="T37" fmla="*/ 1 h 131"/>
                  <a:gd name="T38" fmla="*/ 14 w 131"/>
                  <a:gd name="T39" fmla="*/ 0 h 131"/>
                  <a:gd name="T40" fmla="*/ 13 w 131"/>
                  <a:gd name="T41" fmla="*/ 1 h 131"/>
                  <a:gd name="T42" fmla="*/ 13 w 131"/>
                  <a:gd name="T43" fmla="*/ 1 h 1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1"/>
                  <a:gd name="T67" fmla="*/ 0 h 131"/>
                  <a:gd name="T68" fmla="*/ 131 w 131"/>
                  <a:gd name="T69" fmla="*/ 131 h 1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1" h="131">
                    <a:moveTo>
                      <a:pt x="119" y="13"/>
                    </a:moveTo>
                    <a:lnTo>
                      <a:pt x="106" y="33"/>
                    </a:lnTo>
                    <a:lnTo>
                      <a:pt x="92" y="53"/>
                    </a:lnTo>
                    <a:lnTo>
                      <a:pt x="82" y="65"/>
                    </a:lnTo>
                    <a:lnTo>
                      <a:pt x="72" y="77"/>
                    </a:lnTo>
                    <a:lnTo>
                      <a:pt x="50" y="97"/>
                    </a:lnTo>
                    <a:lnTo>
                      <a:pt x="36" y="114"/>
                    </a:lnTo>
                    <a:lnTo>
                      <a:pt x="24" y="125"/>
                    </a:lnTo>
                    <a:lnTo>
                      <a:pt x="15" y="131"/>
                    </a:lnTo>
                    <a:lnTo>
                      <a:pt x="0" y="131"/>
                    </a:lnTo>
                    <a:lnTo>
                      <a:pt x="8" y="125"/>
                    </a:lnTo>
                    <a:lnTo>
                      <a:pt x="25" y="110"/>
                    </a:lnTo>
                    <a:lnTo>
                      <a:pt x="46" y="92"/>
                    </a:lnTo>
                    <a:lnTo>
                      <a:pt x="56" y="77"/>
                    </a:lnTo>
                    <a:lnTo>
                      <a:pt x="60" y="64"/>
                    </a:lnTo>
                    <a:lnTo>
                      <a:pt x="69" y="52"/>
                    </a:lnTo>
                    <a:lnTo>
                      <a:pt x="82" y="32"/>
                    </a:lnTo>
                    <a:lnTo>
                      <a:pt x="92" y="22"/>
                    </a:lnTo>
                    <a:lnTo>
                      <a:pt x="108" y="12"/>
                    </a:lnTo>
                    <a:lnTo>
                      <a:pt x="131" y="0"/>
                    </a:lnTo>
                    <a:lnTo>
                      <a:pt x="119" y="13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7" name="Freeform 258"/>
              <p:cNvSpPr>
                <a:spLocks/>
              </p:cNvSpPr>
              <p:nvPr/>
            </p:nvSpPr>
            <p:spPr bwMode="auto">
              <a:xfrm>
                <a:off x="4906" y="2943"/>
                <a:ext cx="31" cy="43"/>
              </a:xfrm>
              <a:custGeom>
                <a:avLst/>
                <a:gdLst>
                  <a:gd name="T0" fmla="*/ 6 w 92"/>
                  <a:gd name="T1" fmla="*/ 0 h 130"/>
                  <a:gd name="T2" fmla="*/ 2 w 92"/>
                  <a:gd name="T3" fmla="*/ 1 h 130"/>
                  <a:gd name="T4" fmla="*/ 0 w 92"/>
                  <a:gd name="T5" fmla="*/ 4 h 130"/>
                  <a:gd name="T6" fmla="*/ 6 w 92"/>
                  <a:gd name="T7" fmla="*/ 13 h 130"/>
                  <a:gd name="T8" fmla="*/ 7 w 92"/>
                  <a:gd name="T9" fmla="*/ 14 h 130"/>
                  <a:gd name="T10" fmla="*/ 9 w 92"/>
                  <a:gd name="T11" fmla="*/ 14 h 130"/>
                  <a:gd name="T12" fmla="*/ 10 w 92"/>
                  <a:gd name="T13" fmla="*/ 10 h 130"/>
                  <a:gd name="T14" fmla="*/ 10 w 92"/>
                  <a:gd name="T15" fmla="*/ 6 h 130"/>
                  <a:gd name="T16" fmla="*/ 9 w 92"/>
                  <a:gd name="T17" fmla="*/ 4 h 130"/>
                  <a:gd name="T18" fmla="*/ 8 w 92"/>
                  <a:gd name="T19" fmla="*/ 2 h 130"/>
                  <a:gd name="T20" fmla="*/ 6 w 92"/>
                  <a:gd name="T21" fmla="*/ 1 h 130"/>
                  <a:gd name="T22" fmla="*/ 6 w 92"/>
                  <a:gd name="T23" fmla="*/ 0 h 130"/>
                  <a:gd name="T24" fmla="*/ 6 w 92"/>
                  <a:gd name="T25" fmla="*/ 0 h 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30"/>
                  <a:gd name="T41" fmla="*/ 92 w 92"/>
                  <a:gd name="T42" fmla="*/ 130 h 1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30">
                    <a:moveTo>
                      <a:pt x="49" y="0"/>
                    </a:moveTo>
                    <a:lnTo>
                      <a:pt x="16" y="7"/>
                    </a:lnTo>
                    <a:lnTo>
                      <a:pt x="0" y="37"/>
                    </a:lnTo>
                    <a:lnTo>
                      <a:pt x="49" y="119"/>
                    </a:lnTo>
                    <a:lnTo>
                      <a:pt x="62" y="130"/>
                    </a:lnTo>
                    <a:lnTo>
                      <a:pt x="82" y="127"/>
                    </a:lnTo>
                    <a:lnTo>
                      <a:pt x="92" y="94"/>
                    </a:lnTo>
                    <a:lnTo>
                      <a:pt x="91" y="56"/>
                    </a:lnTo>
                    <a:lnTo>
                      <a:pt x="82" y="36"/>
                    </a:lnTo>
                    <a:lnTo>
                      <a:pt x="67" y="19"/>
                    </a:lnTo>
                    <a:lnTo>
                      <a:pt x="55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8" name="Freeform 259"/>
              <p:cNvSpPr>
                <a:spLocks/>
              </p:cNvSpPr>
              <p:nvPr/>
            </p:nvSpPr>
            <p:spPr bwMode="auto">
              <a:xfrm>
                <a:off x="5025" y="2966"/>
                <a:ext cx="34" cy="21"/>
              </a:xfrm>
              <a:custGeom>
                <a:avLst/>
                <a:gdLst>
                  <a:gd name="T0" fmla="*/ 0 w 102"/>
                  <a:gd name="T1" fmla="*/ 1 h 62"/>
                  <a:gd name="T2" fmla="*/ 0 w 102"/>
                  <a:gd name="T3" fmla="*/ 3 h 62"/>
                  <a:gd name="T4" fmla="*/ 1 w 102"/>
                  <a:gd name="T5" fmla="*/ 4 h 62"/>
                  <a:gd name="T6" fmla="*/ 2 w 102"/>
                  <a:gd name="T7" fmla="*/ 5 h 62"/>
                  <a:gd name="T8" fmla="*/ 5 w 102"/>
                  <a:gd name="T9" fmla="*/ 7 h 62"/>
                  <a:gd name="T10" fmla="*/ 7 w 102"/>
                  <a:gd name="T11" fmla="*/ 7 h 62"/>
                  <a:gd name="T12" fmla="*/ 10 w 102"/>
                  <a:gd name="T13" fmla="*/ 6 h 62"/>
                  <a:gd name="T14" fmla="*/ 11 w 102"/>
                  <a:gd name="T15" fmla="*/ 4 h 62"/>
                  <a:gd name="T16" fmla="*/ 11 w 102"/>
                  <a:gd name="T17" fmla="*/ 3 h 62"/>
                  <a:gd name="T18" fmla="*/ 9 w 102"/>
                  <a:gd name="T19" fmla="*/ 3 h 62"/>
                  <a:gd name="T20" fmla="*/ 5 w 102"/>
                  <a:gd name="T21" fmla="*/ 2 h 62"/>
                  <a:gd name="T22" fmla="*/ 2 w 102"/>
                  <a:gd name="T23" fmla="*/ 1 h 62"/>
                  <a:gd name="T24" fmla="*/ 0 w 102"/>
                  <a:gd name="T25" fmla="*/ 0 h 62"/>
                  <a:gd name="T26" fmla="*/ 0 w 102"/>
                  <a:gd name="T27" fmla="*/ 1 h 62"/>
                  <a:gd name="T28" fmla="*/ 0 w 102"/>
                  <a:gd name="T29" fmla="*/ 1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62"/>
                  <a:gd name="T47" fmla="*/ 102 w 102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62">
                    <a:moveTo>
                      <a:pt x="0" y="9"/>
                    </a:moveTo>
                    <a:lnTo>
                      <a:pt x="3" y="23"/>
                    </a:lnTo>
                    <a:lnTo>
                      <a:pt x="7" y="36"/>
                    </a:lnTo>
                    <a:lnTo>
                      <a:pt x="16" y="48"/>
                    </a:lnTo>
                    <a:lnTo>
                      <a:pt x="42" y="59"/>
                    </a:lnTo>
                    <a:lnTo>
                      <a:pt x="65" y="62"/>
                    </a:lnTo>
                    <a:lnTo>
                      <a:pt x="92" y="50"/>
                    </a:lnTo>
                    <a:lnTo>
                      <a:pt x="98" y="36"/>
                    </a:lnTo>
                    <a:lnTo>
                      <a:pt x="102" y="26"/>
                    </a:lnTo>
                    <a:lnTo>
                      <a:pt x="79" y="25"/>
                    </a:lnTo>
                    <a:lnTo>
                      <a:pt x="44" y="22"/>
                    </a:lnTo>
                    <a:lnTo>
                      <a:pt x="19" y="9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9" name="Freeform 260"/>
              <p:cNvSpPr>
                <a:spLocks/>
              </p:cNvSpPr>
              <p:nvPr/>
            </p:nvSpPr>
            <p:spPr bwMode="auto">
              <a:xfrm>
                <a:off x="4907" y="2947"/>
                <a:ext cx="12" cy="23"/>
              </a:xfrm>
              <a:custGeom>
                <a:avLst/>
                <a:gdLst>
                  <a:gd name="T0" fmla="*/ 0 w 36"/>
                  <a:gd name="T1" fmla="*/ 4 h 70"/>
                  <a:gd name="T2" fmla="*/ 0 w 36"/>
                  <a:gd name="T3" fmla="*/ 5 h 70"/>
                  <a:gd name="T4" fmla="*/ 2 w 36"/>
                  <a:gd name="T5" fmla="*/ 7 h 70"/>
                  <a:gd name="T6" fmla="*/ 3 w 36"/>
                  <a:gd name="T7" fmla="*/ 8 h 70"/>
                  <a:gd name="T8" fmla="*/ 4 w 36"/>
                  <a:gd name="T9" fmla="*/ 4 h 70"/>
                  <a:gd name="T10" fmla="*/ 4 w 36"/>
                  <a:gd name="T11" fmla="*/ 1 h 70"/>
                  <a:gd name="T12" fmla="*/ 3 w 36"/>
                  <a:gd name="T13" fmla="*/ 0 h 70"/>
                  <a:gd name="T14" fmla="*/ 3 w 36"/>
                  <a:gd name="T15" fmla="*/ 0 h 70"/>
                  <a:gd name="T16" fmla="*/ 1 w 36"/>
                  <a:gd name="T17" fmla="*/ 1 h 70"/>
                  <a:gd name="T18" fmla="*/ 0 w 36"/>
                  <a:gd name="T19" fmla="*/ 3 h 70"/>
                  <a:gd name="T20" fmla="*/ 0 w 36"/>
                  <a:gd name="T21" fmla="*/ 4 h 70"/>
                  <a:gd name="T22" fmla="*/ 0 w 36"/>
                  <a:gd name="T23" fmla="*/ 4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70"/>
                  <a:gd name="T38" fmla="*/ 36 w 36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70">
                    <a:moveTo>
                      <a:pt x="0" y="35"/>
                    </a:moveTo>
                    <a:lnTo>
                      <a:pt x="3" y="49"/>
                    </a:lnTo>
                    <a:lnTo>
                      <a:pt x="17" y="67"/>
                    </a:lnTo>
                    <a:lnTo>
                      <a:pt x="25" y="70"/>
                    </a:lnTo>
                    <a:lnTo>
                      <a:pt x="36" y="39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0" y="6"/>
                    </a:lnTo>
                    <a:lnTo>
                      <a:pt x="3" y="2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0" name="Freeform 261"/>
              <p:cNvSpPr>
                <a:spLocks/>
              </p:cNvSpPr>
              <p:nvPr/>
            </p:nvSpPr>
            <p:spPr bwMode="auto">
              <a:xfrm>
                <a:off x="4894" y="2940"/>
                <a:ext cx="15" cy="24"/>
              </a:xfrm>
              <a:custGeom>
                <a:avLst/>
                <a:gdLst>
                  <a:gd name="T0" fmla="*/ 5 w 43"/>
                  <a:gd name="T1" fmla="*/ 0 h 72"/>
                  <a:gd name="T2" fmla="*/ 1 w 43"/>
                  <a:gd name="T3" fmla="*/ 2 h 72"/>
                  <a:gd name="T4" fmla="*/ 0 w 43"/>
                  <a:gd name="T5" fmla="*/ 5 h 72"/>
                  <a:gd name="T6" fmla="*/ 1 w 43"/>
                  <a:gd name="T7" fmla="*/ 7 h 72"/>
                  <a:gd name="T8" fmla="*/ 2 w 43"/>
                  <a:gd name="T9" fmla="*/ 8 h 72"/>
                  <a:gd name="T10" fmla="*/ 4 w 43"/>
                  <a:gd name="T11" fmla="*/ 8 h 72"/>
                  <a:gd name="T12" fmla="*/ 5 w 43"/>
                  <a:gd name="T13" fmla="*/ 6 h 72"/>
                  <a:gd name="T14" fmla="*/ 5 w 43"/>
                  <a:gd name="T15" fmla="*/ 3 h 72"/>
                  <a:gd name="T16" fmla="*/ 5 w 43"/>
                  <a:gd name="T17" fmla="*/ 2 h 72"/>
                  <a:gd name="T18" fmla="*/ 5 w 43"/>
                  <a:gd name="T19" fmla="*/ 0 h 72"/>
                  <a:gd name="T20" fmla="*/ 5 w 43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72"/>
                  <a:gd name="T35" fmla="*/ 43 w 43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72">
                    <a:moveTo>
                      <a:pt x="36" y="0"/>
                    </a:moveTo>
                    <a:lnTo>
                      <a:pt x="6" y="15"/>
                    </a:lnTo>
                    <a:lnTo>
                      <a:pt x="0" y="48"/>
                    </a:lnTo>
                    <a:lnTo>
                      <a:pt x="7" y="62"/>
                    </a:lnTo>
                    <a:lnTo>
                      <a:pt x="13" y="72"/>
                    </a:lnTo>
                    <a:lnTo>
                      <a:pt x="33" y="71"/>
                    </a:lnTo>
                    <a:lnTo>
                      <a:pt x="39" y="55"/>
                    </a:lnTo>
                    <a:lnTo>
                      <a:pt x="43" y="31"/>
                    </a:lnTo>
                    <a:lnTo>
                      <a:pt x="40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1" name="Freeform 262"/>
              <p:cNvSpPr>
                <a:spLocks/>
              </p:cNvSpPr>
              <p:nvPr/>
            </p:nvSpPr>
            <p:spPr bwMode="auto">
              <a:xfrm>
                <a:off x="5018" y="2942"/>
                <a:ext cx="82" cy="35"/>
              </a:xfrm>
              <a:custGeom>
                <a:avLst/>
                <a:gdLst>
                  <a:gd name="T0" fmla="*/ 2 w 246"/>
                  <a:gd name="T1" fmla="*/ 8 h 106"/>
                  <a:gd name="T2" fmla="*/ 0 w 246"/>
                  <a:gd name="T3" fmla="*/ 8 h 106"/>
                  <a:gd name="T4" fmla="*/ 2 w 246"/>
                  <a:gd name="T5" fmla="*/ 7 h 106"/>
                  <a:gd name="T6" fmla="*/ 3 w 246"/>
                  <a:gd name="T7" fmla="*/ 6 h 106"/>
                  <a:gd name="T8" fmla="*/ 5 w 246"/>
                  <a:gd name="T9" fmla="*/ 5 h 106"/>
                  <a:gd name="T10" fmla="*/ 8 w 246"/>
                  <a:gd name="T11" fmla="*/ 4 h 106"/>
                  <a:gd name="T12" fmla="*/ 11 w 246"/>
                  <a:gd name="T13" fmla="*/ 3 h 106"/>
                  <a:gd name="T14" fmla="*/ 11 w 246"/>
                  <a:gd name="T15" fmla="*/ 2 h 106"/>
                  <a:gd name="T16" fmla="*/ 10 w 246"/>
                  <a:gd name="T17" fmla="*/ 0 h 106"/>
                  <a:gd name="T18" fmla="*/ 18 w 246"/>
                  <a:gd name="T19" fmla="*/ 1 h 106"/>
                  <a:gd name="T20" fmla="*/ 20 w 246"/>
                  <a:gd name="T21" fmla="*/ 1 h 106"/>
                  <a:gd name="T22" fmla="*/ 22 w 246"/>
                  <a:gd name="T23" fmla="*/ 1 h 106"/>
                  <a:gd name="T24" fmla="*/ 24 w 246"/>
                  <a:gd name="T25" fmla="*/ 1 h 106"/>
                  <a:gd name="T26" fmla="*/ 27 w 246"/>
                  <a:gd name="T27" fmla="*/ 0 h 106"/>
                  <a:gd name="T28" fmla="*/ 24 w 246"/>
                  <a:gd name="T29" fmla="*/ 4 h 106"/>
                  <a:gd name="T30" fmla="*/ 21 w 246"/>
                  <a:gd name="T31" fmla="*/ 6 h 106"/>
                  <a:gd name="T32" fmla="*/ 19 w 246"/>
                  <a:gd name="T33" fmla="*/ 7 h 106"/>
                  <a:gd name="T34" fmla="*/ 19 w 246"/>
                  <a:gd name="T35" fmla="*/ 8 h 106"/>
                  <a:gd name="T36" fmla="*/ 19 w 246"/>
                  <a:gd name="T37" fmla="*/ 9 h 106"/>
                  <a:gd name="T38" fmla="*/ 17 w 246"/>
                  <a:gd name="T39" fmla="*/ 10 h 106"/>
                  <a:gd name="T40" fmla="*/ 15 w 246"/>
                  <a:gd name="T41" fmla="*/ 11 h 106"/>
                  <a:gd name="T42" fmla="*/ 13 w 246"/>
                  <a:gd name="T43" fmla="*/ 12 h 106"/>
                  <a:gd name="T44" fmla="*/ 11 w 246"/>
                  <a:gd name="T45" fmla="*/ 11 h 106"/>
                  <a:gd name="T46" fmla="*/ 12 w 246"/>
                  <a:gd name="T47" fmla="*/ 8 h 106"/>
                  <a:gd name="T48" fmla="*/ 13 w 246"/>
                  <a:gd name="T49" fmla="*/ 6 h 106"/>
                  <a:gd name="T50" fmla="*/ 13 w 246"/>
                  <a:gd name="T51" fmla="*/ 5 h 106"/>
                  <a:gd name="T52" fmla="*/ 12 w 246"/>
                  <a:gd name="T53" fmla="*/ 4 h 106"/>
                  <a:gd name="T54" fmla="*/ 9 w 246"/>
                  <a:gd name="T55" fmla="*/ 4 h 106"/>
                  <a:gd name="T56" fmla="*/ 6 w 246"/>
                  <a:gd name="T57" fmla="*/ 6 h 106"/>
                  <a:gd name="T58" fmla="*/ 2 w 246"/>
                  <a:gd name="T59" fmla="*/ 8 h 106"/>
                  <a:gd name="T60" fmla="*/ 2 w 246"/>
                  <a:gd name="T61" fmla="*/ 8 h 1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6"/>
                  <a:gd name="T94" fmla="*/ 0 h 106"/>
                  <a:gd name="T95" fmla="*/ 246 w 246"/>
                  <a:gd name="T96" fmla="*/ 106 h 1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6" h="106">
                    <a:moveTo>
                      <a:pt x="21" y="70"/>
                    </a:moveTo>
                    <a:lnTo>
                      <a:pt x="0" y="75"/>
                    </a:lnTo>
                    <a:lnTo>
                      <a:pt x="15" y="62"/>
                    </a:lnTo>
                    <a:lnTo>
                      <a:pt x="28" y="50"/>
                    </a:lnTo>
                    <a:lnTo>
                      <a:pt x="41" y="43"/>
                    </a:lnTo>
                    <a:lnTo>
                      <a:pt x="76" y="34"/>
                    </a:lnTo>
                    <a:lnTo>
                      <a:pt x="99" y="31"/>
                    </a:lnTo>
                    <a:lnTo>
                      <a:pt x="99" y="15"/>
                    </a:lnTo>
                    <a:lnTo>
                      <a:pt x="92" y="4"/>
                    </a:lnTo>
                    <a:lnTo>
                      <a:pt x="164" y="11"/>
                    </a:lnTo>
                    <a:lnTo>
                      <a:pt x="183" y="7"/>
                    </a:lnTo>
                    <a:lnTo>
                      <a:pt x="194" y="11"/>
                    </a:lnTo>
                    <a:lnTo>
                      <a:pt x="217" y="8"/>
                    </a:lnTo>
                    <a:lnTo>
                      <a:pt x="246" y="0"/>
                    </a:lnTo>
                    <a:lnTo>
                      <a:pt x="214" y="37"/>
                    </a:lnTo>
                    <a:lnTo>
                      <a:pt x="190" y="51"/>
                    </a:lnTo>
                    <a:lnTo>
                      <a:pt x="175" y="67"/>
                    </a:lnTo>
                    <a:lnTo>
                      <a:pt x="170" y="76"/>
                    </a:lnTo>
                    <a:lnTo>
                      <a:pt x="167" y="82"/>
                    </a:lnTo>
                    <a:lnTo>
                      <a:pt x="152" y="95"/>
                    </a:lnTo>
                    <a:lnTo>
                      <a:pt x="131" y="103"/>
                    </a:lnTo>
                    <a:lnTo>
                      <a:pt x="116" y="106"/>
                    </a:lnTo>
                    <a:lnTo>
                      <a:pt x="103" y="102"/>
                    </a:lnTo>
                    <a:lnTo>
                      <a:pt x="111" y="76"/>
                    </a:lnTo>
                    <a:lnTo>
                      <a:pt x="121" y="53"/>
                    </a:lnTo>
                    <a:lnTo>
                      <a:pt x="113" y="43"/>
                    </a:lnTo>
                    <a:lnTo>
                      <a:pt x="106" y="40"/>
                    </a:lnTo>
                    <a:lnTo>
                      <a:pt x="77" y="40"/>
                    </a:lnTo>
                    <a:lnTo>
                      <a:pt x="51" y="51"/>
                    </a:lnTo>
                    <a:lnTo>
                      <a:pt x="21" y="7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2" name="Freeform 263"/>
              <p:cNvSpPr>
                <a:spLocks/>
              </p:cNvSpPr>
              <p:nvPr/>
            </p:nvSpPr>
            <p:spPr bwMode="auto">
              <a:xfrm>
                <a:off x="4791" y="2741"/>
                <a:ext cx="319" cy="232"/>
              </a:xfrm>
              <a:custGeom>
                <a:avLst/>
                <a:gdLst>
                  <a:gd name="T0" fmla="*/ 105 w 956"/>
                  <a:gd name="T1" fmla="*/ 31 h 696"/>
                  <a:gd name="T2" fmla="*/ 102 w 956"/>
                  <a:gd name="T3" fmla="*/ 24 h 696"/>
                  <a:gd name="T4" fmla="*/ 100 w 956"/>
                  <a:gd name="T5" fmla="*/ 19 h 696"/>
                  <a:gd name="T6" fmla="*/ 96 w 956"/>
                  <a:gd name="T7" fmla="*/ 15 h 696"/>
                  <a:gd name="T8" fmla="*/ 91 w 956"/>
                  <a:gd name="T9" fmla="*/ 11 h 696"/>
                  <a:gd name="T10" fmla="*/ 85 w 956"/>
                  <a:gd name="T11" fmla="*/ 7 h 696"/>
                  <a:gd name="T12" fmla="*/ 78 w 956"/>
                  <a:gd name="T13" fmla="*/ 4 h 696"/>
                  <a:gd name="T14" fmla="*/ 70 w 956"/>
                  <a:gd name="T15" fmla="*/ 1 h 696"/>
                  <a:gd name="T16" fmla="*/ 60 w 956"/>
                  <a:gd name="T17" fmla="*/ 0 h 696"/>
                  <a:gd name="T18" fmla="*/ 44 w 956"/>
                  <a:gd name="T19" fmla="*/ 5 h 696"/>
                  <a:gd name="T20" fmla="*/ 32 w 956"/>
                  <a:gd name="T21" fmla="*/ 11 h 696"/>
                  <a:gd name="T22" fmla="*/ 29 w 956"/>
                  <a:gd name="T23" fmla="*/ 20 h 696"/>
                  <a:gd name="T24" fmla="*/ 22 w 956"/>
                  <a:gd name="T25" fmla="*/ 12 h 696"/>
                  <a:gd name="T26" fmla="*/ 12 w 956"/>
                  <a:gd name="T27" fmla="*/ 16 h 696"/>
                  <a:gd name="T28" fmla="*/ 6 w 956"/>
                  <a:gd name="T29" fmla="*/ 21 h 696"/>
                  <a:gd name="T30" fmla="*/ 6 w 956"/>
                  <a:gd name="T31" fmla="*/ 27 h 696"/>
                  <a:gd name="T32" fmla="*/ 0 w 956"/>
                  <a:gd name="T33" fmla="*/ 39 h 696"/>
                  <a:gd name="T34" fmla="*/ 1 w 956"/>
                  <a:gd name="T35" fmla="*/ 52 h 696"/>
                  <a:gd name="T36" fmla="*/ 4 w 956"/>
                  <a:gd name="T37" fmla="*/ 56 h 696"/>
                  <a:gd name="T38" fmla="*/ 9 w 956"/>
                  <a:gd name="T39" fmla="*/ 58 h 696"/>
                  <a:gd name="T40" fmla="*/ 14 w 956"/>
                  <a:gd name="T41" fmla="*/ 63 h 696"/>
                  <a:gd name="T42" fmla="*/ 20 w 956"/>
                  <a:gd name="T43" fmla="*/ 77 h 696"/>
                  <a:gd name="T44" fmla="*/ 31 w 956"/>
                  <a:gd name="T45" fmla="*/ 55 h 696"/>
                  <a:gd name="T46" fmla="*/ 45 w 956"/>
                  <a:gd name="T47" fmla="*/ 63 h 696"/>
                  <a:gd name="T48" fmla="*/ 49 w 956"/>
                  <a:gd name="T49" fmla="*/ 69 h 696"/>
                  <a:gd name="T50" fmla="*/ 60 w 956"/>
                  <a:gd name="T51" fmla="*/ 66 h 696"/>
                  <a:gd name="T52" fmla="*/ 62 w 956"/>
                  <a:gd name="T53" fmla="*/ 60 h 696"/>
                  <a:gd name="T54" fmla="*/ 65 w 956"/>
                  <a:gd name="T55" fmla="*/ 55 h 696"/>
                  <a:gd name="T56" fmla="*/ 59 w 956"/>
                  <a:gd name="T57" fmla="*/ 52 h 696"/>
                  <a:gd name="T58" fmla="*/ 60 w 956"/>
                  <a:gd name="T59" fmla="*/ 48 h 696"/>
                  <a:gd name="T60" fmla="*/ 75 w 956"/>
                  <a:gd name="T61" fmla="*/ 45 h 696"/>
                  <a:gd name="T62" fmla="*/ 79 w 956"/>
                  <a:gd name="T63" fmla="*/ 41 h 696"/>
                  <a:gd name="T64" fmla="*/ 82 w 956"/>
                  <a:gd name="T65" fmla="*/ 38 h 696"/>
                  <a:gd name="T66" fmla="*/ 96 w 956"/>
                  <a:gd name="T67" fmla="*/ 37 h 696"/>
                  <a:gd name="T68" fmla="*/ 103 w 956"/>
                  <a:gd name="T69" fmla="*/ 34 h 696"/>
                  <a:gd name="T70" fmla="*/ 105 w 956"/>
                  <a:gd name="T71" fmla="*/ 33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6"/>
                  <a:gd name="T109" fmla="*/ 0 h 696"/>
                  <a:gd name="T110" fmla="*/ 956 w 956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6" h="696">
                    <a:moveTo>
                      <a:pt x="946" y="293"/>
                    </a:moveTo>
                    <a:lnTo>
                      <a:pt x="942" y="277"/>
                    </a:lnTo>
                    <a:lnTo>
                      <a:pt x="929" y="238"/>
                    </a:lnTo>
                    <a:lnTo>
                      <a:pt x="920" y="215"/>
                    </a:lnTo>
                    <a:lnTo>
                      <a:pt x="908" y="191"/>
                    </a:lnTo>
                    <a:lnTo>
                      <a:pt x="895" y="169"/>
                    </a:lnTo>
                    <a:lnTo>
                      <a:pt x="882" y="149"/>
                    </a:lnTo>
                    <a:lnTo>
                      <a:pt x="864" y="132"/>
                    </a:lnTo>
                    <a:lnTo>
                      <a:pt x="841" y="114"/>
                    </a:lnTo>
                    <a:lnTo>
                      <a:pt x="815" y="98"/>
                    </a:lnTo>
                    <a:lnTo>
                      <a:pt x="786" y="81"/>
                    </a:lnTo>
                    <a:lnTo>
                      <a:pt x="760" y="67"/>
                    </a:lnTo>
                    <a:lnTo>
                      <a:pt x="735" y="54"/>
                    </a:lnTo>
                    <a:lnTo>
                      <a:pt x="704" y="35"/>
                    </a:lnTo>
                    <a:lnTo>
                      <a:pt x="673" y="21"/>
                    </a:lnTo>
                    <a:lnTo>
                      <a:pt x="627" y="8"/>
                    </a:lnTo>
                    <a:lnTo>
                      <a:pt x="578" y="0"/>
                    </a:lnTo>
                    <a:lnTo>
                      <a:pt x="539" y="0"/>
                    </a:lnTo>
                    <a:lnTo>
                      <a:pt x="464" y="12"/>
                    </a:lnTo>
                    <a:lnTo>
                      <a:pt x="400" y="48"/>
                    </a:lnTo>
                    <a:lnTo>
                      <a:pt x="326" y="93"/>
                    </a:lnTo>
                    <a:lnTo>
                      <a:pt x="291" y="98"/>
                    </a:lnTo>
                    <a:lnTo>
                      <a:pt x="287" y="142"/>
                    </a:lnTo>
                    <a:lnTo>
                      <a:pt x="261" y="178"/>
                    </a:lnTo>
                    <a:lnTo>
                      <a:pt x="228" y="201"/>
                    </a:lnTo>
                    <a:lnTo>
                      <a:pt x="202" y="104"/>
                    </a:lnTo>
                    <a:lnTo>
                      <a:pt x="126" y="119"/>
                    </a:lnTo>
                    <a:lnTo>
                      <a:pt x="110" y="144"/>
                    </a:lnTo>
                    <a:lnTo>
                      <a:pt x="79" y="156"/>
                    </a:lnTo>
                    <a:lnTo>
                      <a:pt x="54" y="192"/>
                    </a:lnTo>
                    <a:lnTo>
                      <a:pt x="54" y="228"/>
                    </a:lnTo>
                    <a:lnTo>
                      <a:pt x="51" y="240"/>
                    </a:lnTo>
                    <a:lnTo>
                      <a:pt x="13" y="274"/>
                    </a:lnTo>
                    <a:lnTo>
                      <a:pt x="0" y="355"/>
                    </a:lnTo>
                    <a:lnTo>
                      <a:pt x="22" y="392"/>
                    </a:lnTo>
                    <a:lnTo>
                      <a:pt x="13" y="466"/>
                    </a:lnTo>
                    <a:lnTo>
                      <a:pt x="23" y="486"/>
                    </a:lnTo>
                    <a:lnTo>
                      <a:pt x="36" y="500"/>
                    </a:lnTo>
                    <a:lnTo>
                      <a:pt x="56" y="510"/>
                    </a:lnTo>
                    <a:lnTo>
                      <a:pt x="81" y="523"/>
                    </a:lnTo>
                    <a:lnTo>
                      <a:pt x="108" y="545"/>
                    </a:lnTo>
                    <a:lnTo>
                      <a:pt x="129" y="565"/>
                    </a:lnTo>
                    <a:lnTo>
                      <a:pt x="137" y="575"/>
                    </a:lnTo>
                    <a:lnTo>
                      <a:pt x="180" y="696"/>
                    </a:lnTo>
                    <a:lnTo>
                      <a:pt x="239" y="528"/>
                    </a:lnTo>
                    <a:lnTo>
                      <a:pt x="278" y="496"/>
                    </a:lnTo>
                    <a:lnTo>
                      <a:pt x="340" y="516"/>
                    </a:lnTo>
                    <a:lnTo>
                      <a:pt x="405" y="569"/>
                    </a:lnTo>
                    <a:lnTo>
                      <a:pt x="421" y="600"/>
                    </a:lnTo>
                    <a:lnTo>
                      <a:pt x="441" y="617"/>
                    </a:lnTo>
                    <a:lnTo>
                      <a:pt x="492" y="626"/>
                    </a:lnTo>
                    <a:lnTo>
                      <a:pt x="538" y="593"/>
                    </a:lnTo>
                    <a:lnTo>
                      <a:pt x="512" y="587"/>
                    </a:lnTo>
                    <a:lnTo>
                      <a:pt x="554" y="536"/>
                    </a:lnTo>
                    <a:lnTo>
                      <a:pt x="560" y="519"/>
                    </a:lnTo>
                    <a:lnTo>
                      <a:pt x="585" y="493"/>
                    </a:lnTo>
                    <a:lnTo>
                      <a:pt x="545" y="490"/>
                    </a:lnTo>
                    <a:lnTo>
                      <a:pt x="529" y="469"/>
                    </a:lnTo>
                    <a:lnTo>
                      <a:pt x="577" y="460"/>
                    </a:lnTo>
                    <a:lnTo>
                      <a:pt x="542" y="434"/>
                    </a:lnTo>
                    <a:lnTo>
                      <a:pt x="603" y="427"/>
                    </a:lnTo>
                    <a:lnTo>
                      <a:pt x="678" y="402"/>
                    </a:lnTo>
                    <a:lnTo>
                      <a:pt x="695" y="385"/>
                    </a:lnTo>
                    <a:lnTo>
                      <a:pt x="714" y="366"/>
                    </a:lnTo>
                    <a:lnTo>
                      <a:pt x="728" y="352"/>
                    </a:lnTo>
                    <a:lnTo>
                      <a:pt x="734" y="346"/>
                    </a:lnTo>
                    <a:lnTo>
                      <a:pt x="813" y="330"/>
                    </a:lnTo>
                    <a:lnTo>
                      <a:pt x="861" y="333"/>
                    </a:lnTo>
                    <a:lnTo>
                      <a:pt x="897" y="336"/>
                    </a:lnTo>
                    <a:lnTo>
                      <a:pt x="923" y="310"/>
                    </a:lnTo>
                    <a:lnTo>
                      <a:pt x="956" y="330"/>
                    </a:lnTo>
                    <a:lnTo>
                      <a:pt x="946" y="293"/>
                    </a:lnTo>
                    <a:close/>
                  </a:path>
                </a:pathLst>
              </a:custGeom>
              <a:solidFill>
                <a:srgbClr val="A57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3" name="Freeform 264"/>
              <p:cNvSpPr>
                <a:spLocks/>
              </p:cNvSpPr>
              <p:nvPr/>
            </p:nvSpPr>
            <p:spPr bwMode="auto">
              <a:xfrm>
                <a:off x="4801" y="2786"/>
                <a:ext cx="59" cy="117"/>
              </a:xfrm>
              <a:custGeom>
                <a:avLst/>
                <a:gdLst>
                  <a:gd name="T0" fmla="*/ 20 w 177"/>
                  <a:gd name="T1" fmla="*/ 5 h 350"/>
                  <a:gd name="T2" fmla="*/ 16 w 177"/>
                  <a:gd name="T3" fmla="*/ 0 h 350"/>
                  <a:gd name="T4" fmla="*/ 15 w 177"/>
                  <a:gd name="T5" fmla="*/ 3 h 350"/>
                  <a:gd name="T6" fmla="*/ 11 w 177"/>
                  <a:gd name="T7" fmla="*/ 2 h 350"/>
                  <a:gd name="T8" fmla="*/ 10 w 177"/>
                  <a:gd name="T9" fmla="*/ 4 h 350"/>
                  <a:gd name="T10" fmla="*/ 7 w 177"/>
                  <a:gd name="T11" fmla="*/ 4 h 350"/>
                  <a:gd name="T12" fmla="*/ 6 w 177"/>
                  <a:gd name="T13" fmla="*/ 10 h 350"/>
                  <a:gd name="T14" fmla="*/ 1 w 177"/>
                  <a:gd name="T15" fmla="*/ 14 h 350"/>
                  <a:gd name="T16" fmla="*/ 0 w 177"/>
                  <a:gd name="T17" fmla="*/ 20 h 350"/>
                  <a:gd name="T18" fmla="*/ 4 w 177"/>
                  <a:gd name="T19" fmla="*/ 27 h 350"/>
                  <a:gd name="T20" fmla="*/ 2 w 177"/>
                  <a:gd name="T21" fmla="*/ 30 h 350"/>
                  <a:gd name="T22" fmla="*/ 4 w 177"/>
                  <a:gd name="T23" fmla="*/ 30 h 350"/>
                  <a:gd name="T24" fmla="*/ 3 w 177"/>
                  <a:gd name="T25" fmla="*/ 35 h 350"/>
                  <a:gd name="T26" fmla="*/ 8 w 177"/>
                  <a:gd name="T27" fmla="*/ 39 h 350"/>
                  <a:gd name="T28" fmla="*/ 6 w 177"/>
                  <a:gd name="T29" fmla="*/ 33 h 350"/>
                  <a:gd name="T30" fmla="*/ 8 w 177"/>
                  <a:gd name="T31" fmla="*/ 30 h 350"/>
                  <a:gd name="T32" fmla="*/ 10 w 177"/>
                  <a:gd name="T33" fmla="*/ 28 h 350"/>
                  <a:gd name="T34" fmla="*/ 7 w 177"/>
                  <a:gd name="T35" fmla="*/ 27 h 350"/>
                  <a:gd name="T36" fmla="*/ 3 w 177"/>
                  <a:gd name="T37" fmla="*/ 18 h 350"/>
                  <a:gd name="T38" fmla="*/ 7 w 177"/>
                  <a:gd name="T39" fmla="*/ 18 h 350"/>
                  <a:gd name="T40" fmla="*/ 8 w 177"/>
                  <a:gd name="T41" fmla="*/ 14 h 350"/>
                  <a:gd name="T42" fmla="*/ 9 w 177"/>
                  <a:gd name="T43" fmla="*/ 6 h 350"/>
                  <a:gd name="T44" fmla="*/ 11 w 177"/>
                  <a:gd name="T45" fmla="*/ 7 h 350"/>
                  <a:gd name="T46" fmla="*/ 13 w 177"/>
                  <a:gd name="T47" fmla="*/ 4 h 350"/>
                  <a:gd name="T48" fmla="*/ 15 w 177"/>
                  <a:gd name="T49" fmla="*/ 8 h 350"/>
                  <a:gd name="T50" fmla="*/ 16 w 177"/>
                  <a:gd name="T51" fmla="*/ 5 h 350"/>
                  <a:gd name="T52" fmla="*/ 20 w 177"/>
                  <a:gd name="T53" fmla="*/ 5 h 350"/>
                  <a:gd name="T54" fmla="*/ 20 w 177"/>
                  <a:gd name="T55" fmla="*/ 5 h 3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7"/>
                  <a:gd name="T85" fmla="*/ 0 h 350"/>
                  <a:gd name="T86" fmla="*/ 177 w 177"/>
                  <a:gd name="T87" fmla="*/ 350 h 3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7" h="350">
                    <a:moveTo>
                      <a:pt x="177" y="45"/>
                    </a:moveTo>
                    <a:lnTo>
                      <a:pt x="147" y="0"/>
                    </a:lnTo>
                    <a:lnTo>
                      <a:pt x="131" y="29"/>
                    </a:lnTo>
                    <a:lnTo>
                      <a:pt x="101" y="15"/>
                    </a:lnTo>
                    <a:lnTo>
                      <a:pt x="89" y="33"/>
                    </a:lnTo>
                    <a:lnTo>
                      <a:pt x="65" y="33"/>
                    </a:lnTo>
                    <a:lnTo>
                      <a:pt x="53" y="92"/>
                    </a:lnTo>
                    <a:lnTo>
                      <a:pt x="9" y="128"/>
                    </a:lnTo>
                    <a:lnTo>
                      <a:pt x="0" y="180"/>
                    </a:lnTo>
                    <a:lnTo>
                      <a:pt x="32" y="245"/>
                    </a:lnTo>
                    <a:lnTo>
                      <a:pt x="17" y="273"/>
                    </a:lnTo>
                    <a:lnTo>
                      <a:pt x="39" y="273"/>
                    </a:lnTo>
                    <a:lnTo>
                      <a:pt x="29" y="317"/>
                    </a:lnTo>
                    <a:lnTo>
                      <a:pt x="68" y="350"/>
                    </a:lnTo>
                    <a:lnTo>
                      <a:pt x="50" y="294"/>
                    </a:lnTo>
                    <a:lnTo>
                      <a:pt x="71" y="270"/>
                    </a:lnTo>
                    <a:lnTo>
                      <a:pt x="89" y="252"/>
                    </a:lnTo>
                    <a:lnTo>
                      <a:pt x="59" y="239"/>
                    </a:lnTo>
                    <a:lnTo>
                      <a:pt x="26" y="159"/>
                    </a:lnTo>
                    <a:lnTo>
                      <a:pt x="65" y="162"/>
                    </a:lnTo>
                    <a:lnTo>
                      <a:pt x="68" y="126"/>
                    </a:lnTo>
                    <a:lnTo>
                      <a:pt x="78" y="56"/>
                    </a:lnTo>
                    <a:lnTo>
                      <a:pt x="95" y="67"/>
                    </a:lnTo>
                    <a:lnTo>
                      <a:pt x="114" y="39"/>
                    </a:lnTo>
                    <a:lnTo>
                      <a:pt x="131" y="72"/>
                    </a:lnTo>
                    <a:lnTo>
                      <a:pt x="147" y="42"/>
                    </a:lnTo>
                    <a:lnTo>
                      <a:pt x="177" y="45"/>
                    </a:lnTo>
                    <a:close/>
                  </a:path>
                </a:pathLst>
              </a:custGeom>
              <a:solidFill>
                <a:srgbClr val="DD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4" name="Freeform 265"/>
              <p:cNvSpPr>
                <a:spLocks/>
              </p:cNvSpPr>
              <p:nvPr/>
            </p:nvSpPr>
            <p:spPr bwMode="auto">
              <a:xfrm>
                <a:off x="4832" y="2839"/>
                <a:ext cx="44" cy="110"/>
              </a:xfrm>
              <a:custGeom>
                <a:avLst/>
                <a:gdLst>
                  <a:gd name="T0" fmla="*/ 15 w 131"/>
                  <a:gd name="T1" fmla="*/ 21 h 332"/>
                  <a:gd name="T2" fmla="*/ 7 w 131"/>
                  <a:gd name="T3" fmla="*/ 7 h 332"/>
                  <a:gd name="T4" fmla="*/ 5 w 131"/>
                  <a:gd name="T5" fmla="*/ 0 h 332"/>
                  <a:gd name="T6" fmla="*/ 0 w 131"/>
                  <a:gd name="T7" fmla="*/ 16 h 332"/>
                  <a:gd name="T8" fmla="*/ 0 w 131"/>
                  <a:gd name="T9" fmla="*/ 29 h 332"/>
                  <a:gd name="T10" fmla="*/ 6 w 131"/>
                  <a:gd name="T11" fmla="*/ 36 h 332"/>
                  <a:gd name="T12" fmla="*/ 12 w 131"/>
                  <a:gd name="T13" fmla="*/ 32 h 332"/>
                  <a:gd name="T14" fmla="*/ 13 w 131"/>
                  <a:gd name="T15" fmla="*/ 25 h 332"/>
                  <a:gd name="T16" fmla="*/ 15 w 131"/>
                  <a:gd name="T17" fmla="*/ 21 h 332"/>
                  <a:gd name="T18" fmla="*/ 15 w 131"/>
                  <a:gd name="T19" fmla="*/ 21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1"/>
                  <a:gd name="T31" fmla="*/ 0 h 332"/>
                  <a:gd name="T32" fmla="*/ 131 w 131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1" h="332">
                    <a:moveTo>
                      <a:pt x="131" y="192"/>
                    </a:moveTo>
                    <a:lnTo>
                      <a:pt x="64" y="61"/>
                    </a:lnTo>
                    <a:lnTo>
                      <a:pt x="43" y="0"/>
                    </a:lnTo>
                    <a:lnTo>
                      <a:pt x="0" y="141"/>
                    </a:lnTo>
                    <a:lnTo>
                      <a:pt x="0" y="264"/>
                    </a:lnTo>
                    <a:lnTo>
                      <a:pt x="51" y="332"/>
                    </a:lnTo>
                    <a:lnTo>
                      <a:pt x="103" y="290"/>
                    </a:lnTo>
                    <a:lnTo>
                      <a:pt x="115" y="229"/>
                    </a:lnTo>
                    <a:lnTo>
                      <a:pt x="131" y="192"/>
                    </a:lnTo>
                    <a:close/>
                  </a:path>
                </a:pathLst>
              </a:custGeom>
              <a:solidFill>
                <a:srgbClr val="8C5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5" name="Freeform 266"/>
              <p:cNvSpPr>
                <a:spLocks/>
              </p:cNvSpPr>
              <p:nvPr/>
            </p:nvSpPr>
            <p:spPr bwMode="auto">
              <a:xfrm>
                <a:off x="4900" y="2830"/>
                <a:ext cx="36" cy="42"/>
              </a:xfrm>
              <a:custGeom>
                <a:avLst/>
                <a:gdLst>
                  <a:gd name="T0" fmla="*/ 0 w 107"/>
                  <a:gd name="T1" fmla="*/ 0 h 127"/>
                  <a:gd name="T2" fmla="*/ 12 w 107"/>
                  <a:gd name="T3" fmla="*/ 12 h 127"/>
                  <a:gd name="T4" fmla="*/ 12 w 107"/>
                  <a:gd name="T5" fmla="*/ 14 h 127"/>
                  <a:gd name="T6" fmla="*/ 10 w 107"/>
                  <a:gd name="T7" fmla="*/ 13 h 127"/>
                  <a:gd name="T8" fmla="*/ 9 w 107"/>
                  <a:gd name="T9" fmla="*/ 11 h 127"/>
                  <a:gd name="T10" fmla="*/ 7 w 107"/>
                  <a:gd name="T11" fmla="*/ 9 h 127"/>
                  <a:gd name="T12" fmla="*/ 5 w 107"/>
                  <a:gd name="T13" fmla="*/ 7 h 127"/>
                  <a:gd name="T14" fmla="*/ 3 w 107"/>
                  <a:gd name="T15" fmla="*/ 5 h 127"/>
                  <a:gd name="T16" fmla="*/ 1 w 107"/>
                  <a:gd name="T17" fmla="*/ 3 h 127"/>
                  <a:gd name="T18" fmla="*/ 0 w 107"/>
                  <a:gd name="T19" fmla="*/ 0 h 127"/>
                  <a:gd name="T20" fmla="*/ 0 w 10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27"/>
                  <a:gd name="T35" fmla="*/ 107 w 10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27">
                    <a:moveTo>
                      <a:pt x="0" y="0"/>
                    </a:moveTo>
                    <a:lnTo>
                      <a:pt x="104" y="109"/>
                    </a:lnTo>
                    <a:lnTo>
                      <a:pt x="107" y="127"/>
                    </a:lnTo>
                    <a:lnTo>
                      <a:pt x="93" y="114"/>
                    </a:lnTo>
                    <a:lnTo>
                      <a:pt x="77" y="99"/>
                    </a:lnTo>
                    <a:lnTo>
                      <a:pt x="60" y="82"/>
                    </a:lnTo>
                    <a:lnTo>
                      <a:pt x="41" y="65"/>
                    </a:lnTo>
                    <a:lnTo>
                      <a:pt x="25" y="49"/>
                    </a:lnTo>
                    <a:lnTo>
                      <a:pt x="6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6" name="Freeform 267"/>
              <p:cNvSpPr>
                <a:spLocks/>
              </p:cNvSpPr>
              <p:nvPr/>
            </p:nvSpPr>
            <p:spPr bwMode="auto">
              <a:xfrm>
                <a:off x="4845" y="2739"/>
                <a:ext cx="167" cy="133"/>
              </a:xfrm>
              <a:custGeom>
                <a:avLst/>
                <a:gdLst>
                  <a:gd name="T0" fmla="*/ 0 w 500"/>
                  <a:gd name="T1" fmla="*/ 35 h 399"/>
                  <a:gd name="T2" fmla="*/ 6 w 500"/>
                  <a:gd name="T3" fmla="*/ 44 h 399"/>
                  <a:gd name="T4" fmla="*/ 5 w 500"/>
                  <a:gd name="T5" fmla="*/ 34 h 399"/>
                  <a:gd name="T6" fmla="*/ 10 w 500"/>
                  <a:gd name="T7" fmla="*/ 39 h 399"/>
                  <a:gd name="T8" fmla="*/ 9 w 500"/>
                  <a:gd name="T9" fmla="*/ 32 h 399"/>
                  <a:gd name="T10" fmla="*/ 15 w 500"/>
                  <a:gd name="T11" fmla="*/ 38 h 399"/>
                  <a:gd name="T12" fmla="*/ 11 w 500"/>
                  <a:gd name="T13" fmla="*/ 25 h 399"/>
                  <a:gd name="T14" fmla="*/ 19 w 500"/>
                  <a:gd name="T15" fmla="*/ 31 h 399"/>
                  <a:gd name="T16" fmla="*/ 14 w 500"/>
                  <a:gd name="T17" fmla="*/ 23 h 399"/>
                  <a:gd name="T18" fmla="*/ 25 w 500"/>
                  <a:gd name="T19" fmla="*/ 24 h 399"/>
                  <a:gd name="T20" fmla="*/ 17 w 500"/>
                  <a:gd name="T21" fmla="*/ 18 h 399"/>
                  <a:gd name="T22" fmla="*/ 25 w 500"/>
                  <a:gd name="T23" fmla="*/ 18 h 399"/>
                  <a:gd name="T24" fmla="*/ 27 w 500"/>
                  <a:gd name="T25" fmla="*/ 19 h 399"/>
                  <a:gd name="T26" fmla="*/ 29 w 500"/>
                  <a:gd name="T27" fmla="*/ 20 h 399"/>
                  <a:gd name="T28" fmla="*/ 30 w 500"/>
                  <a:gd name="T29" fmla="*/ 21 h 399"/>
                  <a:gd name="T30" fmla="*/ 29 w 500"/>
                  <a:gd name="T31" fmla="*/ 19 h 399"/>
                  <a:gd name="T32" fmla="*/ 27 w 500"/>
                  <a:gd name="T33" fmla="*/ 17 h 399"/>
                  <a:gd name="T34" fmla="*/ 25 w 500"/>
                  <a:gd name="T35" fmla="*/ 16 h 399"/>
                  <a:gd name="T36" fmla="*/ 24 w 500"/>
                  <a:gd name="T37" fmla="*/ 15 h 399"/>
                  <a:gd name="T38" fmla="*/ 34 w 500"/>
                  <a:gd name="T39" fmla="*/ 17 h 399"/>
                  <a:gd name="T40" fmla="*/ 27 w 500"/>
                  <a:gd name="T41" fmla="*/ 12 h 399"/>
                  <a:gd name="T42" fmla="*/ 36 w 500"/>
                  <a:gd name="T43" fmla="*/ 14 h 399"/>
                  <a:gd name="T44" fmla="*/ 29 w 500"/>
                  <a:gd name="T45" fmla="*/ 9 h 399"/>
                  <a:gd name="T46" fmla="*/ 39 w 500"/>
                  <a:gd name="T47" fmla="*/ 12 h 399"/>
                  <a:gd name="T48" fmla="*/ 35 w 500"/>
                  <a:gd name="T49" fmla="*/ 7 h 399"/>
                  <a:gd name="T50" fmla="*/ 49 w 500"/>
                  <a:gd name="T51" fmla="*/ 14 h 399"/>
                  <a:gd name="T52" fmla="*/ 41 w 500"/>
                  <a:gd name="T53" fmla="*/ 7 h 399"/>
                  <a:gd name="T54" fmla="*/ 52 w 500"/>
                  <a:gd name="T55" fmla="*/ 11 h 399"/>
                  <a:gd name="T56" fmla="*/ 47 w 500"/>
                  <a:gd name="T57" fmla="*/ 5 h 399"/>
                  <a:gd name="T58" fmla="*/ 56 w 500"/>
                  <a:gd name="T59" fmla="*/ 8 h 399"/>
                  <a:gd name="T60" fmla="*/ 43 w 500"/>
                  <a:gd name="T61" fmla="*/ 0 h 399"/>
                  <a:gd name="T62" fmla="*/ 36 w 500"/>
                  <a:gd name="T63" fmla="*/ 2 h 399"/>
                  <a:gd name="T64" fmla="*/ 22 w 500"/>
                  <a:gd name="T65" fmla="*/ 7 h 399"/>
                  <a:gd name="T66" fmla="*/ 16 w 500"/>
                  <a:gd name="T67" fmla="*/ 11 h 399"/>
                  <a:gd name="T68" fmla="*/ 14 w 500"/>
                  <a:gd name="T69" fmla="*/ 12 h 399"/>
                  <a:gd name="T70" fmla="*/ 14 w 500"/>
                  <a:gd name="T71" fmla="*/ 17 h 399"/>
                  <a:gd name="T72" fmla="*/ 10 w 500"/>
                  <a:gd name="T73" fmla="*/ 22 h 399"/>
                  <a:gd name="T74" fmla="*/ 6 w 500"/>
                  <a:gd name="T75" fmla="*/ 25 h 399"/>
                  <a:gd name="T76" fmla="*/ 2 w 500"/>
                  <a:gd name="T77" fmla="*/ 31 h 399"/>
                  <a:gd name="T78" fmla="*/ 0 w 500"/>
                  <a:gd name="T79" fmla="*/ 35 h 399"/>
                  <a:gd name="T80" fmla="*/ 0 w 500"/>
                  <a:gd name="T81" fmla="*/ 35 h 3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0"/>
                  <a:gd name="T124" fmla="*/ 0 h 399"/>
                  <a:gd name="T125" fmla="*/ 500 w 500"/>
                  <a:gd name="T126" fmla="*/ 399 h 3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0" h="399">
                    <a:moveTo>
                      <a:pt x="0" y="317"/>
                    </a:moveTo>
                    <a:lnTo>
                      <a:pt x="55" y="399"/>
                    </a:lnTo>
                    <a:lnTo>
                      <a:pt x="46" y="308"/>
                    </a:lnTo>
                    <a:lnTo>
                      <a:pt x="91" y="352"/>
                    </a:lnTo>
                    <a:lnTo>
                      <a:pt x="79" y="288"/>
                    </a:lnTo>
                    <a:lnTo>
                      <a:pt x="138" y="339"/>
                    </a:lnTo>
                    <a:lnTo>
                      <a:pt x="97" y="225"/>
                    </a:lnTo>
                    <a:lnTo>
                      <a:pt x="169" y="280"/>
                    </a:lnTo>
                    <a:lnTo>
                      <a:pt x="124" y="206"/>
                    </a:lnTo>
                    <a:lnTo>
                      <a:pt x="224" y="219"/>
                    </a:lnTo>
                    <a:lnTo>
                      <a:pt x="157" y="159"/>
                    </a:lnTo>
                    <a:lnTo>
                      <a:pt x="229" y="164"/>
                    </a:lnTo>
                    <a:lnTo>
                      <a:pt x="242" y="173"/>
                    </a:lnTo>
                    <a:lnTo>
                      <a:pt x="258" y="183"/>
                    </a:lnTo>
                    <a:lnTo>
                      <a:pt x="271" y="186"/>
                    </a:lnTo>
                    <a:lnTo>
                      <a:pt x="260" y="173"/>
                    </a:lnTo>
                    <a:lnTo>
                      <a:pt x="239" y="157"/>
                    </a:lnTo>
                    <a:lnTo>
                      <a:pt x="221" y="143"/>
                    </a:lnTo>
                    <a:lnTo>
                      <a:pt x="213" y="136"/>
                    </a:lnTo>
                    <a:lnTo>
                      <a:pt x="306" y="156"/>
                    </a:lnTo>
                    <a:lnTo>
                      <a:pt x="244" y="111"/>
                    </a:lnTo>
                    <a:lnTo>
                      <a:pt x="319" y="125"/>
                    </a:lnTo>
                    <a:lnTo>
                      <a:pt x="257" y="81"/>
                    </a:lnTo>
                    <a:lnTo>
                      <a:pt x="349" y="107"/>
                    </a:lnTo>
                    <a:lnTo>
                      <a:pt x="317" y="66"/>
                    </a:lnTo>
                    <a:lnTo>
                      <a:pt x="441" y="128"/>
                    </a:lnTo>
                    <a:lnTo>
                      <a:pt x="365" y="61"/>
                    </a:lnTo>
                    <a:lnTo>
                      <a:pt x="470" y="99"/>
                    </a:lnTo>
                    <a:lnTo>
                      <a:pt x="418" y="48"/>
                    </a:lnTo>
                    <a:lnTo>
                      <a:pt x="500" y="72"/>
                    </a:lnTo>
                    <a:lnTo>
                      <a:pt x="385" y="0"/>
                    </a:lnTo>
                    <a:lnTo>
                      <a:pt x="322" y="17"/>
                    </a:lnTo>
                    <a:lnTo>
                      <a:pt x="202" y="66"/>
                    </a:lnTo>
                    <a:lnTo>
                      <a:pt x="143" y="101"/>
                    </a:lnTo>
                    <a:lnTo>
                      <a:pt x="130" y="105"/>
                    </a:lnTo>
                    <a:lnTo>
                      <a:pt x="124" y="153"/>
                    </a:lnTo>
                    <a:lnTo>
                      <a:pt x="94" y="195"/>
                    </a:lnTo>
                    <a:lnTo>
                      <a:pt x="52" y="222"/>
                    </a:lnTo>
                    <a:lnTo>
                      <a:pt x="19" y="28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7" name="Freeform 268"/>
              <p:cNvSpPr>
                <a:spLocks/>
              </p:cNvSpPr>
              <p:nvPr/>
            </p:nvSpPr>
            <p:spPr bwMode="auto">
              <a:xfrm>
                <a:off x="4879" y="2832"/>
                <a:ext cx="49" cy="50"/>
              </a:xfrm>
              <a:custGeom>
                <a:avLst/>
                <a:gdLst>
                  <a:gd name="T0" fmla="*/ 16 w 148"/>
                  <a:gd name="T1" fmla="*/ 17 h 150"/>
                  <a:gd name="T2" fmla="*/ 0 w 148"/>
                  <a:gd name="T3" fmla="*/ 0 h 150"/>
                  <a:gd name="T4" fmla="*/ 3 w 148"/>
                  <a:gd name="T5" fmla="*/ 5 h 150"/>
                  <a:gd name="T6" fmla="*/ 1 w 148"/>
                  <a:gd name="T7" fmla="*/ 4 h 150"/>
                  <a:gd name="T8" fmla="*/ 9 w 148"/>
                  <a:gd name="T9" fmla="*/ 13 h 150"/>
                  <a:gd name="T10" fmla="*/ 9 w 148"/>
                  <a:gd name="T11" fmla="*/ 10 h 150"/>
                  <a:gd name="T12" fmla="*/ 16 w 148"/>
                  <a:gd name="T13" fmla="*/ 17 h 150"/>
                  <a:gd name="T14" fmla="*/ 16 w 148"/>
                  <a:gd name="T15" fmla="*/ 17 h 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8"/>
                  <a:gd name="T25" fmla="*/ 0 h 150"/>
                  <a:gd name="T26" fmla="*/ 148 w 148"/>
                  <a:gd name="T27" fmla="*/ 150 h 1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8" h="150">
                    <a:moveTo>
                      <a:pt x="148" y="150"/>
                    </a:moveTo>
                    <a:lnTo>
                      <a:pt x="0" y="0"/>
                    </a:lnTo>
                    <a:lnTo>
                      <a:pt x="28" y="41"/>
                    </a:lnTo>
                    <a:lnTo>
                      <a:pt x="7" y="33"/>
                    </a:lnTo>
                    <a:lnTo>
                      <a:pt x="83" y="115"/>
                    </a:lnTo>
                    <a:lnTo>
                      <a:pt x="82" y="93"/>
                    </a:lnTo>
                    <a:lnTo>
                      <a:pt x="148" y="15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8" name="Freeform 269"/>
              <p:cNvSpPr>
                <a:spLocks/>
              </p:cNvSpPr>
              <p:nvPr/>
            </p:nvSpPr>
            <p:spPr bwMode="auto">
              <a:xfrm>
                <a:off x="4608" y="2993"/>
                <a:ext cx="444" cy="702"/>
              </a:xfrm>
              <a:custGeom>
                <a:avLst/>
                <a:gdLst>
                  <a:gd name="T0" fmla="*/ 53 w 1333"/>
                  <a:gd name="T1" fmla="*/ 24 h 2106"/>
                  <a:gd name="T2" fmla="*/ 33 w 1333"/>
                  <a:gd name="T3" fmla="*/ 33 h 2106"/>
                  <a:gd name="T4" fmla="*/ 22 w 1333"/>
                  <a:gd name="T5" fmla="*/ 41 h 2106"/>
                  <a:gd name="T6" fmla="*/ 14 w 1333"/>
                  <a:gd name="T7" fmla="*/ 47 h 2106"/>
                  <a:gd name="T8" fmla="*/ 6 w 1333"/>
                  <a:gd name="T9" fmla="*/ 53 h 2106"/>
                  <a:gd name="T10" fmla="*/ 4 w 1333"/>
                  <a:gd name="T11" fmla="*/ 122 h 2106"/>
                  <a:gd name="T12" fmla="*/ 39 w 1333"/>
                  <a:gd name="T13" fmla="*/ 201 h 2106"/>
                  <a:gd name="T14" fmla="*/ 44 w 1333"/>
                  <a:gd name="T15" fmla="*/ 213 h 2106"/>
                  <a:gd name="T16" fmla="*/ 50 w 1333"/>
                  <a:gd name="T17" fmla="*/ 222 h 2106"/>
                  <a:gd name="T18" fmla="*/ 63 w 1333"/>
                  <a:gd name="T19" fmla="*/ 228 h 2106"/>
                  <a:gd name="T20" fmla="*/ 81 w 1333"/>
                  <a:gd name="T21" fmla="*/ 233 h 2106"/>
                  <a:gd name="T22" fmla="*/ 89 w 1333"/>
                  <a:gd name="T23" fmla="*/ 226 h 2106"/>
                  <a:gd name="T24" fmla="*/ 95 w 1333"/>
                  <a:gd name="T25" fmla="*/ 221 h 2106"/>
                  <a:gd name="T26" fmla="*/ 105 w 1333"/>
                  <a:gd name="T27" fmla="*/ 213 h 2106"/>
                  <a:gd name="T28" fmla="*/ 112 w 1333"/>
                  <a:gd name="T29" fmla="*/ 206 h 2106"/>
                  <a:gd name="T30" fmla="*/ 120 w 1333"/>
                  <a:gd name="T31" fmla="*/ 198 h 2106"/>
                  <a:gd name="T32" fmla="*/ 129 w 1333"/>
                  <a:gd name="T33" fmla="*/ 190 h 2106"/>
                  <a:gd name="T34" fmla="*/ 137 w 1333"/>
                  <a:gd name="T35" fmla="*/ 182 h 2106"/>
                  <a:gd name="T36" fmla="*/ 144 w 1333"/>
                  <a:gd name="T37" fmla="*/ 175 h 2106"/>
                  <a:gd name="T38" fmla="*/ 122 w 1333"/>
                  <a:gd name="T39" fmla="*/ 137 h 2106"/>
                  <a:gd name="T40" fmla="*/ 126 w 1333"/>
                  <a:gd name="T41" fmla="*/ 146 h 2106"/>
                  <a:gd name="T42" fmla="*/ 131 w 1333"/>
                  <a:gd name="T43" fmla="*/ 152 h 2106"/>
                  <a:gd name="T44" fmla="*/ 138 w 1333"/>
                  <a:gd name="T45" fmla="*/ 160 h 2106"/>
                  <a:gd name="T46" fmla="*/ 145 w 1333"/>
                  <a:gd name="T47" fmla="*/ 170 h 2106"/>
                  <a:gd name="T48" fmla="*/ 101 w 1333"/>
                  <a:gd name="T49" fmla="*/ 208 h 2106"/>
                  <a:gd name="T50" fmla="*/ 92 w 1333"/>
                  <a:gd name="T51" fmla="*/ 218 h 2106"/>
                  <a:gd name="T52" fmla="*/ 86 w 1333"/>
                  <a:gd name="T53" fmla="*/ 214 h 2106"/>
                  <a:gd name="T54" fmla="*/ 66 w 1333"/>
                  <a:gd name="T55" fmla="*/ 225 h 2106"/>
                  <a:gd name="T56" fmla="*/ 56 w 1333"/>
                  <a:gd name="T57" fmla="*/ 221 h 2106"/>
                  <a:gd name="T58" fmla="*/ 46 w 1333"/>
                  <a:gd name="T59" fmla="*/ 203 h 2106"/>
                  <a:gd name="T60" fmla="*/ 30 w 1333"/>
                  <a:gd name="T61" fmla="*/ 180 h 2106"/>
                  <a:gd name="T62" fmla="*/ 7 w 1333"/>
                  <a:gd name="T63" fmla="*/ 123 h 2106"/>
                  <a:gd name="T64" fmla="*/ 4 w 1333"/>
                  <a:gd name="T65" fmla="*/ 62 h 2106"/>
                  <a:gd name="T66" fmla="*/ 52 w 1333"/>
                  <a:gd name="T67" fmla="*/ 28 h 2106"/>
                  <a:gd name="T68" fmla="*/ 61 w 1333"/>
                  <a:gd name="T69" fmla="*/ 44 h 2106"/>
                  <a:gd name="T70" fmla="*/ 66 w 1333"/>
                  <a:gd name="T71" fmla="*/ 72 h 2106"/>
                  <a:gd name="T72" fmla="*/ 74 w 1333"/>
                  <a:gd name="T73" fmla="*/ 94 h 2106"/>
                  <a:gd name="T74" fmla="*/ 79 w 1333"/>
                  <a:gd name="T75" fmla="*/ 101 h 2106"/>
                  <a:gd name="T76" fmla="*/ 85 w 1333"/>
                  <a:gd name="T77" fmla="*/ 108 h 2106"/>
                  <a:gd name="T78" fmla="*/ 91 w 1333"/>
                  <a:gd name="T79" fmla="*/ 114 h 2106"/>
                  <a:gd name="T80" fmla="*/ 101 w 1333"/>
                  <a:gd name="T81" fmla="*/ 122 h 2106"/>
                  <a:gd name="T82" fmla="*/ 110 w 1333"/>
                  <a:gd name="T83" fmla="*/ 129 h 2106"/>
                  <a:gd name="T84" fmla="*/ 118 w 1333"/>
                  <a:gd name="T85" fmla="*/ 137 h 2106"/>
                  <a:gd name="T86" fmla="*/ 113 w 1333"/>
                  <a:gd name="T87" fmla="*/ 129 h 2106"/>
                  <a:gd name="T88" fmla="*/ 107 w 1333"/>
                  <a:gd name="T89" fmla="*/ 123 h 2106"/>
                  <a:gd name="T90" fmla="*/ 99 w 1333"/>
                  <a:gd name="T91" fmla="*/ 117 h 2106"/>
                  <a:gd name="T92" fmla="*/ 91 w 1333"/>
                  <a:gd name="T93" fmla="*/ 110 h 2106"/>
                  <a:gd name="T94" fmla="*/ 84 w 1333"/>
                  <a:gd name="T95" fmla="*/ 103 h 2106"/>
                  <a:gd name="T96" fmla="*/ 74 w 1333"/>
                  <a:gd name="T97" fmla="*/ 79 h 2106"/>
                  <a:gd name="T98" fmla="*/ 65 w 1333"/>
                  <a:gd name="T99" fmla="*/ 54 h 2106"/>
                  <a:gd name="T100" fmla="*/ 60 w 1333"/>
                  <a:gd name="T101" fmla="*/ 32 h 2106"/>
                  <a:gd name="T102" fmla="*/ 66 w 1333"/>
                  <a:gd name="T103" fmla="*/ 16 h 2106"/>
                  <a:gd name="T104" fmla="*/ 73 w 1333"/>
                  <a:gd name="T105" fmla="*/ 4 h 2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33"/>
                  <a:gd name="T160" fmla="*/ 0 h 2106"/>
                  <a:gd name="T161" fmla="*/ 1333 w 1333"/>
                  <a:gd name="T162" fmla="*/ 2106 h 21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33" h="2106">
                    <a:moveTo>
                      <a:pt x="714" y="0"/>
                    </a:moveTo>
                    <a:lnTo>
                      <a:pt x="637" y="18"/>
                    </a:lnTo>
                    <a:lnTo>
                      <a:pt x="515" y="204"/>
                    </a:lnTo>
                    <a:lnTo>
                      <a:pt x="479" y="219"/>
                    </a:lnTo>
                    <a:lnTo>
                      <a:pt x="440" y="235"/>
                    </a:lnTo>
                    <a:lnTo>
                      <a:pt x="395" y="255"/>
                    </a:lnTo>
                    <a:lnTo>
                      <a:pt x="346" y="278"/>
                    </a:lnTo>
                    <a:lnTo>
                      <a:pt x="298" y="301"/>
                    </a:lnTo>
                    <a:lnTo>
                      <a:pt x="258" y="324"/>
                    </a:lnTo>
                    <a:lnTo>
                      <a:pt x="226" y="345"/>
                    </a:lnTo>
                    <a:lnTo>
                      <a:pt x="213" y="357"/>
                    </a:lnTo>
                    <a:lnTo>
                      <a:pt x="199" y="369"/>
                    </a:lnTo>
                    <a:lnTo>
                      <a:pt x="182" y="382"/>
                    </a:lnTo>
                    <a:lnTo>
                      <a:pt x="164" y="394"/>
                    </a:lnTo>
                    <a:lnTo>
                      <a:pt x="146" y="409"/>
                    </a:lnTo>
                    <a:lnTo>
                      <a:pt x="127" y="423"/>
                    </a:lnTo>
                    <a:lnTo>
                      <a:pt x="108" y="438"/>
                    </a:lnTo>
                    <a:lnTo>
                      <a:pt x="88" y="451"/>
                    </a:lnTo>
                    <a:lnTo>
                      <a:pt x="71" y="465"/>
                    </a:lnTo>
                    <a:lnTo>
                      <a:pt x="53" y="477"/>
                    </a:lnTo>
                    <a:lnTo>
                      <a:pt x="25" y="497"/>
                    </a:lnTo>
                    <a:lnTo>
                      <a:pt x="0" y="517"/>
                    </a:lnTo>
                    <a:lnTo>
                      <a:pt x="0" y="658"/>
                    </a:lnTo>
                    <a:lnTo>
                      <a:pt x="37" y="1096"/>
                    </a:lnTo>
                    <a:lnTo>
                      <a:pt x="154" y="1355"/>
                    </a:lnTo>
                    <a:lnTo>
                      <a:pt x="197" y="1550"/>
                    </a:lnTo>
                    <a:lnTo>
                      <a:pt x="345" y="1803"/>
                    </a:lnTo>
                    <a:lnTo>
                      <a:pt x="347" y="1813"/>
                    </a:lnTo>
                    <a:lnTo>
                      <a:pt x="359" y="1838"/>
                    </a:lnTo>
                    <a:lnTo>
                      <a:pt x="376" y="1874"/>
                    </a:lnTo>
                    <a:lnTo>
                      <a:pt x="388" y="1894"/>
                    </a:lnTo>
                    <a:lnTo>
                      <a:pt x="399" y="1916"/>
                    </a:lnTo>
                    <a:lnTo>
                      <a:pt x="411" y="1936"/>
                    </a:lnTo>
                    <a:lnTo>
                      <a:pt x="424" y="1958"/>
                    </a:lnTo>
                    <a:lnTo>
                      <a:pt x="437" y="1976"/>
                    </a:lnTo>
                    <a:lnTo>
                      <a:pt x="451" y="1995"/>
                    </a:lnTo>
                    <a:lnTo>
                      <a:pt x="464" y="2011"/>
                    </a:lnTo>
                    <a:lnTo>
                      <a:pt x="479" y="2024"/>
                    </a:lnTo>
                    <a:lnTo>
                      <a:pt x="505" y="2038"/>
                    </a:lnTo>
                    <a:lnTo>
                      <a:pt x="568" y="2054"/>
                    </a:lnTo>
                    <a:lnTo>
                      <a:pt x="640" y="2077"/>
                    </a:lnTo>
                    <a:lnTo>
                      <a:pt x="699" y="2097"/>
                    </a:lnTo>
                    <a:lnTo>
                      <a:pt x="724" y="2106"/>
                    </a:lnTo>
                    <a:lnTo>
                      <a:pt x="731" y="2100"/>
                    </a:lnTo>
                    <a:lnTo>
                      <a:pt x="747" y="2084"/>
                    </a:lnTo>
                    <a:lnTo>
                      <a:pt x="771" y="2063"/>
                    </a:lnTo>
                    <a:lnTo>
                      <a:pt x="786" y="2050"/>
                    </a:lnTo>
                    <a:lnTo>
                      <a:pt x="800" y="2037"/>
                    </a:lnTo>
                    <a:lnTo>
                      <a:pt x="814" y="2024"/>
                    </a:lnTo>
                    <a:lnTo>
                      <a:pt x="830" y="2011"/>
                    </a:lnTo>
                    <a:lnTo>
                      <a:pt x="845" y="1998"/>
                    </a:lnTo>
                    <a:lnTo>
                      <a:pt x="858" y="1986"/>
                    </a:lnTo>
                    <a:lnTo>
                      <a:pt x="881" y="1969"/>
                    </a:lnTo>
                    <a:lnTo>
                      <a:pt x="894" y="1960"/>
                    </a:lnTo>
                    <a:lnTo>
                      <a:pt x="921" y="1939"/>
                    </a:lnTo>
                    <a:lnTo>
                      <a:pt x="944" y="1917"/>
                    </a:lnTo>
                    <a:lnTo>
                      <a:pt x="959" y="1904"/>
                    </a:lnTo>
                    <a:lnTo>
                      <a:pt x="973" y="1890"/>
                    </a:lnTo>
                    <a:lnTo>
                      <a:pt x="990" y="1874"/>
                    </a:lnTo>
                    <a:lnTo>
                      <a:pt x="1008" y="1858"/>
                    </a:lnTo>
                    <a:lnTo>
                      <a:pt x="1025" y="1841"/>
                    </a:lnTo>
                    <a:lnTo>
                      <a:pt x="1044" y="1822"/>
                    </a:lnTo>
                    <a:lnTo>
                      <a:pt x="1064" y="1805"/>
                    </a:lnTo>
                    <a:lnTo>
                      <a:pt x="1083" y="1785"/>
                    </a:lnTo>
                    <a:lnTo>
                      <a:pt x="1103" y="1766"/>
                    </a:lnTo>
                    <a:lnTo>
                      <a:pt x="1123" y="1746"/>
                    </a:lnTo>
                    <a:lnTo>
                      <a:pt x="1143" y="1727"/>
                    </a:lnTo>
                    <a:lnTo>
                      <a:pt x="1162" y="1708"/>
                    </a:lnTo>
                    <a:lnTo>
                      <a:pt x="1182" y="1690"/>
                    </a:lnTo>
                    <a:lnTo>
                      <a:pt x="1201" y="1671"/>
                    </a:lnTo>
                    <a:lnTo>
                      <a:pt x="1220" y="1652"/>
                    </a:lnTo>
                    <a:lnTo>
                      <a:pt x="1237" y="1636"/>
                    </a:lnTo>
                    <a:lnTo>
                      <a:pt x="1253" y="1619"/>
                    </a:lnTo>
                    <a:lnTo>
                      <a:pt x="1269" y="1605"/>
                    </a:lnTo>
                    <a:lnTo>
                      <a:pt x="1283" y="1590"/>
                    </a:lnTo>
                    <a:lnTo>
                      <a:pt x="1294" y="1579"/>
                    </a:lnTo>
                    <a:lnTo>
                      <a:pt x="1315" y="1558"/>
                    </a:lnTo>
                    <a:lnTo>
                      <a:pt x="1333" y="1540"/>
                    </a:lnTo>
                    <a:lnTo>
                      <a:pt x="1256" y="1404"/>
                    </a:lnTo>
                    <a:lnTo>
                      <a:pt x="1100" y="1229"/>
                    </a:lnTo>
                    <a:lnTo>
                      <a:pt x="1085" y="1263"/>
                    </a:lnTo>
                    <a:lnTo>
                      <a:pt x="1103" y="1282"/>
                    </a:lnTo>
                    <a:lnTo>
                      <a:pt x="1123" y="1302"/>
                    </a:lnTo>
                    <a:lnTo>
                      <a:pt x="1134" y="1314"/>
                    </a:lnTo>
                    <a:lnTo>
                      <a:pt x="1146" y="1327"/>
                    </a:lnTo>
                    <a:lnTo>
                      <a:pt x="1158" y="1340"/>
                    </a:lnTo>
                    <a:lnTo>
                      <a:pt x="1169" y="1352"/>
                    </a:lnTo>
                    <a:lnTo>
                      <a:pt x="1181" y="1364"/>
                    </a:lnTo>
                    <a:lnTo>
                      <a:pt x="1192" y="1376"/>
                    </a:lnTo>
                    <a:lnTo>
                      <a:pt x="1209" y="1396"/>
                    </a:lnTo>
                    <a:lnTo>
                      <a:pt x="1221" y="1409"/>
                    </a:lnTo>
                    <a:lnTo>
                      <a:pt x="1244" y="1440"/>
                    </a:lnTo>
                    <a:lnTo>
                      <a:pt x="1258" y="1463"/>
                    </a:lnTo>
                    <a:lnTo>
                      <a:pt x="1274" y="1486"/>
                    </a:lnTo>
                    <a:lnTo>
                      <a:pt x="1289" y="1508"/>
                    </a:lnTo>
                    <a:lnTo>
                      <a:pt x="1302" y="1527"/>
                    </a:lnTo>
                    <a:lnTo>
                      <a:pt x="1313" y="1546"/>
                    </a:lnTo>
                    <a:lnTo>
                      <a:pt x="1100" y="1740"/>
                    </a:lnTo>
                    <a:lnTo>
                      <a:pt x="982" y="1848"/>
                    </a:lnTo>
                    <a:lnTo>
                      <a:pt x="914" y="1871"/>
                    </a:lnTo>
                    <a:lnTo>
                      <a:pt x="881" y="1871"/>
                    </a:lnTo>
                    <a:lnTo>
                      <a:pt x="861" y="1936"/>
                    </a:lnTo>
                    <a:lnTo>
                      <a:pt x="852" y="1945"/>
                    </a:lnTo>
                    <a:lnTo>
                      <a:pt x="833" y="1963"/>
                    </a:lnTo>
                    <a:lnTo>
                      <a:pt x="812" y="1981"/>
                    </a:lnTo>
                    <a:lnTo>
                      <a:pt x="791" y="1983"/>
                    </a:lnTo>
                    <a:lnTo>
                      <a:pt x="776" y="1953"/>
                    </a:lnTo>
                    <a:lnTo>
                      <a:pt x="773" y="1930"/>
                    </a:lnTo>
                    <a:lnTo>
                      <a:pt x="729" y="1989"/>
                    </a:lnTo>
                    <a:lnTo>
                      <a:pt x="660" y="2032"/>
                    </a:lnTo>
                    <a:lnTo>
                      <a:pt x="630" y="2037"/>
                    </a:lnTo>
                    <a:lnTo>
                      <a:pt x="592" y="2022"/>
                    </a:lnTo>
                    <a:lnTo>
                      <a:pt x="587" y="1989"/>
                    </a:lnTo>
                    <a:lnTo>
                      <a:pt x="588" y="1975"/>
                    </a:lnTo>
                    <a:lnTo>
                      <a:pt x="539" y="2004"/>
                    </a:lnTo>
                    <a:lnTo>
                      <a:pt x="507" y="1988"/>
                    </a:lnTo>
                    <a:lnTo>
                      <a:pt x="486" y="1969"/>
                    </a:lnTo>
                    <a:lnTo>
                      <a:pt x="476" y="1945"/>
                    </a:lnTo>
                    <a:lnTo>
                      <a:pt x="476" y="1824"/>
                    </a:lnTo>
                    <a:lnTo>
                      <a:pt x="417" y="1824"/>
                    </a:lnTo>
                    <a:lnTo>
                      <a:pt x="369" y="1779"/>
                    </a:lnTo>
                    <a:lnTo>
                      <a:pt x="388" y="1707"/>
                    </a:lnTo>
                    <a:lnTo>
                      <a:pt x="349" y="1721"/>
                    </a:lnTo>
                    <a:lnTo>
                      <a:pt x="271" y="1619"/>
                    </a:lnTo>
                    <a:lnTo>
                      <a:pt x="193" y="1380"/>
                    </a:lnTo>
                    <a:lnTo>
                      <a:pt x="251" y="1404"/>
                    </a:lnTo>
                    <a:lnTo>
                      <a:pt x="169" y="1306"/>
                    </a:lnTo>
                    <a:lnTo>
                      <a:pt x="66" y="1106"/>
                    </a:lnTo>
                    <a:lnTo>
                      <a:pt x="37" y="922"/>
                    </a:lnTo>
                    <a:lnTo>
                      <a:pt x="17" y="668"/>
                    </a:lnTo>
                    <a:lnTo>
                      <a:pt x="27" y="595"/>
                    </a:lnTo>
                    <a:lnTo>
                      <a:pt x="32" y="556"/>
                    </a:lnTo>
                    <a:lnTo>
                      <a:pt x="32" y="521"/>
                    </a:lnTo>
                    <a:lnTo>
                      <a:pt x="169" y="419"/>
                    </a:lnTo>
                    <a:lnTo>
                      <a:pt x="285" y="335"/>
                    </a:lnTo>
                    <a:lnTo>
                      <a:pt x="466" y="253"/>
                    </a:lnTo>
                    <a:lnTo>
                      <a:pt x="510" y="249"/>
                    </a:lnTo>
                    <a:lnTo>
                      <a:pt x="516" y="272"/>
                    </a:lnTo>
                    <a:lnTo>
                      <a:pt x="530" y="328"/>
                    </a:lnTo>
                    <a:lnTo>
                      <a:pt x="546" y="396"/>
                    </a:lnTo>
                    <a:lnTo>
                      <a:pt x="558" y="458"/>
                    </a:lnTo>
                    <a:lnTo>
                      <a:pt x="568" y="520"/>
                    </a:lnTo>
                    <a:lnTo>
                      <a:pt x="581" y="589"/>
                    </a:lnTo>
                    <a:lnTo>
                      <a:pt x="592" y="644"/>
                    </a:lnTo>
                    <a:lnTo>
                      <a:pt x="597" y="668"/>
                    </a:lnTo>
                    <a:lnTo>
                      <a:pt x="592" y="732"/>
                    </a:lnTo>
                    <a:lnTo>
                      <a:pt x="666" y="843"/>
                    </a:lnTo>
                    <a:lnTo>
                      <a:pt x="670" y="850"/>
                    </a:lnTo>
                    <a:lnTo>
                      <a:pt x="685" y="868"/>
                    </a:lnTo>
                    <a:lnTo>
                      <a:pt x="693" y="880"/>
                    </a:lnTo>
                    <a:lnTo>
                      <a:pt x="705" y="894"/>
                    </a:lnTo>
                    <a:lnTo>
                      <a:pt x="716" y="909"/>
                    </a:lnTo>
                    <a:lnTo>
                      <a:pt x="729" y="925"/>
                    </a:lnTo>
                    <a:lnTo>
                      <a:pt x="742" y="940"/>
                    </a:lnTo>
                    <a:lnTo>
                      <a:pt x="755" y="958"/>
                    </a:lnTo>
                    <a:lnTo>
                      <a:pt x="768" y="972"/>
                    </a:lnTo>
                    <a:lnTo>
                      <a:pt x="781" y="987"/>
                    </a:lnTo>
                    <a:lnTo>
                      <a:pt x="793" y="1001"/>
                    </a:lnTo>
                    <a:lnTo>
                      <a:pt x="804" y="1012"/>
                    </a:lnTo>
                    <a:lnTo>
                      <a:pt x="822" y="1028"/>
                    </a:lnTo>
                    <a:lnTo>
                      <a:pt x="839" y="1041"/>
                    </a:lnTo>
                    <a:lnTo>
                      <a:pt x="859" y="1059"/>
                    </a:lnTo>
                    <a:lnTo>
                      <a:pt x="882" y="1076"/>
                    </a:lnTo>
                    <a:lnTo>
                      <a:pt x="907" y="1096"/>
                    </a:lnTo>
                    <a:lnTo>
                      <a:pt x="930" y="1115"/>
                    </a:lnTo>
                    <a:lnTo>
                      <a:pt x="953" y="1134"/>
                    </a:lnTo>
                    <a:lnTo>
                      <a:pt x="972" y="1148"/>
                    </a:lnTo>
                    <a:lnTo>
                      <a:pt x="987" y="1159"/>
                    </a:lnTo>
                    <a:lnTo>
                      <a:pt x="1013" y="1182"/>
                    </a:lnTo>
                    <a:lnTo>
                      <a:pt x="1039" y="1206"/>
                    </a:lnTo>
                    <a:lnTo>
                      <a:pt x="1058" y="1226"/>
                    </a:lnTo>
                    <a:lnTo>
                      <a:pt x="1065" y="1233"/>
                    </a:lnTo>
                    <a:lnTo>
                      <a:pt x="1070" y="1208"/>
                    </a:lnTo>
                    <a:lnTo>
                      <a:pt x="1051" y="1190"/>
                    </a:lnTo>
                    <a:lnTo>
                      <a:pt x="1031" y="1170"/>
                    </a:lnTo>
                    <a:lnTo>
                      <a:pt x="1019" y="1158"/>
                    </a:lnTo>
                    <a:lnTo>
                      <a:pt x="1006" y="1145"/>
                    </a:lnTo>
                    <a:lnTo>
                      <a:pt x="993" y="1132"/>
                    </a:lnTo>
                    <a:lnTo>
                      <a:pt x="979" y="1119"/>
                    </a:lnTo>
                    <a:lnTo>
                      <a:pt x="966" y="1108"/>
                    </a:lnTo>
                    <a:lnTo>
                      <a:pt x="953" y="1096"/>
                    </a:lnTo>
                    <a:lnTo>
                      <a:pt x="928" y="1076"/>
                    </a:lnTo>
                    <a:lnTo>
                      <a:pt x="910" y="1063"/>
                    </a:lnTo>
                    <a:lnTo>
                      <a:pt x="889" y="1049"/>
                    </a:lnTo>
                    <a:lnTo>
                      <a:pt x="863" y="1027"/>
                    </a:lnTo>
                    <a:lnTo>
                      <a:pt x="849" y="1014"/>
                    </a:lnTo>
                    <a:lnTo>
                      <a:pt x="835" y="1001"/>
                    </a:lnTo>
                    <a:lnTo>
                      <a:pt x="820" y="987"/>
                    </a:lnTo>
                    <a:lnTo>
                      <a:pt x="804" y="974"/>
                    </a:lnTo>
                    <a:lnTo>
                      <a:pt x="791" y="959"/>
                    </a:lnTo>
                    <a:lnTo>
                      <a:pt x="777" y="946"/>
                    </a:lnTo>
                    <a:lnTo>
                      <a:pt x="755" y="923"/>
                    </a:lnTo>
                    <a:lnTo>
                      <a:pt x="739" y="907"/>
                    </a:lnTo>
                    <a:lnTo>
                      <a:pt x="734" y="902"/>
                    </a:lnTo>
                    <a:lnTo>
                      <a:pt x="617" y="716"/>
                    </a:lnTo>
                    <a:lnTo>
                      <a:pt x="670" y="711"/>
                    </a:lnTo>
                    <a:lnTo>
                      <a:pt x="627" y="678"/>
                    </a:lnTo>
                    <a:lnTo>
                      <a:pt x="613" y="605"/>
                    </a:lnTo>
                    <a:lnTo>
                      <a:pt x="600" y="541"/>
                    </a:lnTo>
                    <a:lnTo>
                      <a:pt x="588" y="487"/>
                    </a:lnTo>
                    <a:lnTo>
                      <a:pt x="575" y="432"/>
                    </a:lnTo>
                    <a:lnTo>
                      <a:pt x="561" y="367"/>
                    </a:lnTo>
                    <a:lnTo>
                      <a:pt x="549" y="314"/>
                    </a:lnTo>
                    <a:lnTo>
                      <a:pt x="543" y="292"/>
                    </a:lnTo>
                    <a:lnTo>
                      <a:pt x="543" y="223"/>
                    </a:lnTo>
                    <a:lnTo>
                      <a:pt x="561" y="196"/>
                    </a:lnTo>
                    <a:lnTo>
                      <a:pt x="577" y="168"/>
                    </a:lnTo>
                    <a:lnTo>
                      <a:pt x="592" y="141"/>
                    </a:lnTo>
                    <a:lnTo>
                      <a:pt x="608" y="115"/>
                    </a:lnTo>
                    <a:lnTo>
                      <a:pt x="624" y="89"/>
                    </a:lnTo>
                    <a:lnTo>
                      <a:pt x="641" y="63"/>
                    </a:lnTo>
                    <a:lnTo>
                      <a:pt x="660" y="39"/>
                    </a:lnTo>
                    <a:lnTo>
                      <a:pt x="714" y="29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9" name="Freeform 270"/>
              <p:cNvSpPr>
                <a:spLocks/>
              </p:cNvSpPr>
              <p:nvPr/>
            </p:nvSpPr>
            <p:spPr bwMode="auto">
              <a:xfrm>
                <a:off x="4904" y="2748"/>
                <a:ext cx="181" cy="202"/>
              </a:xfrm>
              <a:custGeom>
                <a:avLst/>
                <a:gdLst>
                  <a:gd name="T0" fmla="*/ 11 w 543"/>
                  <a:gd name="T1" fmla="*/ 67 h 606"/>
                  <a:gd name="T2" fmla="*/ 20 w 543"/>
                  <a:gd name="T3" fmla="*/ 65 h 606"/>
                  <a:gd name="T4" fmla="*/ 24 w 543"/>
                  <a:gd name="T5" fmla="*/ 57 h 606"/>
                  <a:gd name="T6" fmla="*/ 26 w 543"/>
                  <a:gd name="T7" fmla="*/ 52 h 606"/>
                  <a:gd name="T8" fmla="*/ 18 w 543"/>
                  <a:gd name="T9" fmla="*/ 49 h 606"/>
                  <a:gd name="T10" fmla="*/ 19 w 543"/>
                  <a:gd name="T11" fmla="*/ 43 h 606"/>
                  <a:gd name="T12" fmla="*/ 39 w 543"/>
                  <a:gd name="T13" fmla="*/ 40 h 606"/>
                  <a:gd name="T14" fmla="*/ 48 w 543"/>
                  <a:gd name="T15" fmla="*/ 35 h 606"/>
                  <a:gd name="T16" fmla="*/ 34 w 543"/>
                  <a:gd name="T17" fmla="*/ 26 h 606"/>
                  <a:gd name="T18" fmla="*/ 35 w 543"/>
                  <a:gd name="T19" fmla="*/ 21 h 606"/>
                  <a:gd name="T20" fmla="*/ 38 w 543"/>
                  <a:gd name="T21" fmla="*/ 18 h 606"/>
                  <a:gd name="T22" fmla="*/ 54 w 543"/>
                  <a:gd name="T23" fmla="*/ 24 h 606"/>
                  <a:gd name="T24" fmla="*/ 55 w 543"/>
                  <a:gd name="T25" fmla="*/ 20 h 606"/>
                  <a:gd name="T26" fmla="*/ 52 w 543"/>
                  <a:gd name="T27" fmla="*/ 17 h 606"/>
                  <a:gd name="T28" fmla="*/ 48 w 543"/>
                  <a:gd name="T29" fmla="*/ 13 h 606"/>
                  <a:gd name="T30" fmla="*/ 48 w 543"/>
                  <a:gd name="T31" fmla="*/ 9 h 606"/>
                  <a:gd name="T32" fmla="*/ 52 w 543"/>
                  <a:gd name="T33" fmla="*/ 7 h 606"/>
                  <a:gd name="T34" fmla="*/ 45 w 543"/>
                  <a:gd name="T35" fmla="*/ 6 h 606"/>
                  <a:gd name="T36" fmla="*/ 42 w 543"/>
                  <a:gd name="T37" fmla="*/ 8 h 606"/>
                  <a:gd name="T38" fmla="*/ 36 w 543"/>
                  <a:gd name="T39" fmla="*/ 10 h 606"/>
                  <a:gd name="T40" fmla="*/ 36 w 543"/>
                  <a:gd name="T41" fmla="*/ 15 h 606"/>
                  <a:gd name="T42" fmla="*/ 34 w 543"/>
                  <a:gd name="T43" fmla="*/ 17 h 606"/>
                  <a:gd name="T44" fmla="*/ 31 w 543"/>
                  <a:gd name="T45" fmla="*/ 20 h 606"/>
                  <a:gd name="T46" fmla="*/ 26 w 543"/>
                  <a:gd name="T47" fmla="*/ 22 h 606"/>
                  <a:gd name="T48" fmla="*/ 22 w 543"/>
                  <a:gd name="T49" fmla="*/ 25 h 606"/>
                  <a:gd name="T50" fmla="*/ 28 w 543"/>
                  <a:gd name="T51" fmla="*/ 32 h 606"/>
                  <a:gd name="T52" fmla="*/ 28 w 543"/>
                  <a:gd name="T53" fmla="*/ 37 h 606"/>
                  <a:gd name="T54" fmla="*/ 23 w 543"/>
                  <a:gd name="T55" fmla="*/ 37 h 606"/>
                  <a:gd name="T56" fmla="*/ 14 w 543"/>
                  <a:gd name="T57" fmla="*/ 32 h 606"/>
                  <a:gd name="T58" fmla="*/ 14 w 543"/>
                  <a:gd name="T59" fmla="*/ 35 h 606"/>
                  <a:gd name="T60" fmla="*/ 11 w 543"/>
                  <a:gd name="T61" fmla="*/ 40 h 606"/>
                  <a:gd name="T62" fmla="*/ 7 w 543"/>
                  <a:gd name="T63" fmla="*/ 43 h 606"/>
                  <a:gd name="T64" fmla="*/ 3 w 543"/>
                  <a:gd name="T65" fmla="*/ 45 h 606"/>
                  <a:gd name="T66" fmla="*/ 3 w 543"/>
                  <a:gd name="T67" fmla="*/ 49 h 606"/>
                  <a:gd name="T68" fmla="*/ 4 w 543"/>
                  <a:gd name="T69" fmla="*/ 53 h 606"/>
                  <a:gd name="T70" fmla="*/ 0 w 543"/>
                  <a:gd name="T71" fmla="*/ 50 h 606"/>
                  <a:gd name="T72" fmla="*/ 6 w 543"/>
                  <a:gd name="T73" fmla="*/ 60 h 6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3"/>
                  <a:gd name="T112" fmla="*/ 0 h 606"/>
                  <a:gd name="T113" fmla="*/ 543 w 543"/>
                  <a:gd name="T114" fmla="*/ 606 h 6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3" h="606">
                    <a:moveTo>
                      <a:pt x="51" y="536"/>
                    </a:moveTo>
                    <a:lnTo>
                      <a:pt x="99" y="600"/>
                    </a:lnTo>
                    <a:lnTo>
                      <a:pt x="154" y="606"/>
                    </a:lnTo>
                    <a:lnTo>
                      <a:pt x="184" y="585"/>
                    </a:lnTo>
                    <a:lnTo>
                      <a:pt x="190" y="572"/>
                    </a:lnTo>
                    <a:lnTo>
                      <a:pt x="217" y="510"/>
                    </a:lnTo>
                    <a:lnTo>
                      <a:pt x="210" y="495"/>
                    </a:lnTo>
                    <a:lnTo>
                      <a:pt x="234" y="472"/>
                    </a:lnTo>
                    <a:lnTo>
                      <a:pt x="196" y="467"/>
                    </a:lnTo>
                    <a:lnTo>
                      <a:pt x="165" y="438"/>
                    </a:lnTo>
                    <a:lnTo>
                      <a:pt x="198" y="431"/>
                    </a:lnTo>
                    <a:lnTo>
                      <a:pt x="175" y="385"/>
                    </a:lnTo>
                    <a:lnTo>
                      <a:pt x="268" y="398"/>
                    </a:lnTo>
                    <a:lnTo>
                      <a:pt x="348" y="363"/>
                    </a:lnTo>
                    <a:lnTo>
                      <a:pt x="376" y="327"/>
                    </a:lnTo>
                    <a:lnTo>
                      <a:pt x="431" y="312"/>
                    </a:lnTo>
                    <a:lnTo>
                      <a:pt x="387" y="294"/>
                    </a:lnTo>
                    <a:lnTo>
                      <a:pt x="307" y="231"/>
                    </a:lnTo>
                    <a:lnTo>
                      <a:pt x="367" y="242"/>
                    </a:lnTo>
                    <a:lnTo>
                      <a:pt x="315" y="189"/>
                    </a:lnTo>
                    <a:lnTo>
                      <a:pt x="389" y="217"/>
                    </a:lnTo>
                    <a:lnTo>
                      <a:pt x="340" y="165"/>
                    </a:lnTo>
                    <a:lnTo>
                      <a:pt x="429" y="208"/>
                    </a:lnTo>
                    <a:lnTo>
                      <a:pt x="484" y="215"/>
                    </a:lnTo>
                    <a:lnTo>
                      <a:pt x="514" y="245"/>
                    </a:lnTo>
                    <a:lnTo>
                      <a:pt x="494" y="176"/>
                    </a:lnTo>
                    <a:lnTo>
                      <a:pt x="328" y="114"/>
                    </a:lnTo>
                    <a:lnTo>
                      <a:pt x="468" y="156"/>
                    </a:lnTo>
                    <a:lnTo>
                      <a:pt x="345" y="75"/>
                    </a:lnTo>
                    <a:lnTo>
                      <a:pt x="433" y="121"/>
                    </a:lnTo>
                    <a:lnTo>
                      <a:pt x="539" y="185"/>
                    </a:lnTo>
                    <a:lnTo>
                      <a:pt x="428" y="81"/>
                    </a:lnTo>
                    <a:lnTo>
                      <a:pt x="543" y="153"/>
                    </a:lnTo>
                    <a:lnTo>
                      <a:pt x="464" y="62"/>
                    </a:lnTo>
                    <a:lnTo>
                      <a:pt x="348" y="0"/>
                    </a:lnTo>
                    <a:lnTo>
                      <a:pt x="406" y="54"/>
                    </a:lnTo>
                    <a:lnTo>
                      <a:pt x="345" y="42"/>
                    </a:lnTo>
                    <a:lnTo>
                      <a:pt x="382" y="74"/>
                    </a:lnTo>
                    <a:lnTo>
                      <a:pt x="272" y="38"/>
                    </a:lnTo>
                    <a:lnTo>
                      <a:pt x="320" y="90"/>
                    </a:lnTo>
                    <a:lnTo>
                      <a:pt x="239" y="65"/>
                    </a:lnTo>
                    <a:lnTo>
                      <a:pt x="325" y="137"/>
                    </a:lnTo>
                    <a:lnTo>
                      <a:pt x="253" y="117"/>
                    </a:lnTo>
                    <a:lnTo>
                      <a:pt x="307" y="156"/>
                    </a:lnTo>
                    <a:lnTo>
                      <a:pt x="237" y="143"/>
                    </a:lnTo>
                    <a:lnTo>
                      <a:pt x="279" y="183"/>
                    </a:lnTo>
                    <a:lnTo>
                      <a:pt x="190" y="165"/>
                    </a:lnTo>
                    <a:lnTo>
                      <a:pt x="234" y="201"/>
                    </a:lnTo>
                    <a:lnTo>
                      <a:pt x="148" y="186"/>
                    </a:lnTo>
                    <a:lnTo>
                      <a:pt x="194" y="222"/>
                    </a:lnTo>
                    <a:lnTo>
                      <a:pt x="217" y="276"/>
                    </a:lnTo>
                    <a:lnTo>
                      <a:pt x="256" y="291"/>
                    </a:lnTo>
                    <a:lnTo>
                      <a:pt x="136" y="258"/>
                    </a:lnTo>
                    <a:lnTo>
                      <a:pt x="249" y="329"/>
                    </a:lnTo>
                    <a:lnTo>
                      <a:pt x="247" y="338"/>
                    </a:lnTo>
                    <a:lnTo>
                      <a:pt x="210" y="336"/>
                    </a:lnTo>
                    <a:lnTo>
                      <a:pt x="151" y="306"/>
                    </a:lnTo>
                    <a:lnTo>
                      <a:pt x="128" y="286"/>
                    </a:lnTo>
                    <a:lnTo>
                      <a:pt x="198" y="353"/>
                    </a:lnTo>
                    <a:lnTo>
                      <a:pt x="123" y="319"/>
                    </a:lnTo>
                    <a:lnTo>
                      <a:pt x="173" y="369"/>
                    </a:lnTo>
                    <a:lnTo>
                      <a:pt x="99" y="356"/>
                    </a:lnTo>
                    <a:lnTo>
                      <a:pt x="123" y="402"/>
                    </a:lnTo>
                    <a:lnTo>
                      <a:pt x="66" y="387"/>
                    </a:lnTo>
                    <a:lnTo>
                      <a:pt x="121" y="438"/>
                    </a:lnTo>
                    <a:lnTo>
                      <a:pt x="27" y="407"/>
                    </a:lnTo>
                    <a:lnTo>
                      <a:pt x="82" y="453"/>
                    </a:lnTo>
                    <a:lnTo>
                      <a:pt x="27" y="443"/>
                    </a:lnTo>
                    <a:lnTo>
                      <a:pt x="87" y="502"/>
                    </a:lnTo>
                    <a:lnTo>
                      <a:pt x="38" y="480"/>
                    </a:lnTo>
                    <a:lnTo>
                      <a:pt x="108" y="546"/>
                    </a:lnTo>
                    <a:lnTo>
                      <a:pt x="0" y="454"/>
                    </a:lnTo>
                    <a:lnTo>
                      <a:pt x="51" y="536"/>
                    </a:lnTo>
                    <a:close/>
                  </a:path>
                </a:pathLst>
              </a:custGeom>
              <a:solidFill>
                <a:srgbClr val="DD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0" name="Freeform 271"/>
              <p:cNvSpPr>
                <a:spLocks/>
              </p:cNvSpPr>
              <p:nvPr/>
            </p:nvSpPr>
            <p:spPr bwMode="auto">
              <a:xfrm>
                <a:off x="4815" y="3004"/>
                <a:ext cx="210" cy="347"/>
              </a:xfrm>
              <a:custGeom>
                <a:avLst/>
                <a:gdLst>
                  <a:gd name="T0" fmla="*/ 5 w 629"/>
                  <a:gd name="T1" fmla="*/ 20 h 1039"/>
                  <a:gd name="T2" fmla="*/ 8 w 629"/>
                  <a:gd name="T3" fmla="*/ 24 h 1039"/>
                  <a:gd name="T4" fmla="*/ 12 w 629"/>
                  <a:gd name="T5" fmla="*/ 29 h 1039"/>
                  <a:gd name="T6" fmla="*/ 16 w 629"/>
                  <a:gd name="T7" fmla="*/ 35 h 1039"/>
                  <a:gd name="T8" fmla="*/ 20 w 629"/>
                  <a:gd name="T9" fmla="*/ 41 h 1039"/>
                  <a:gd name="T10" fmla="*/ 24 w 629"/>
                  <a:gd name="T11" fmla="*/ 47 h 1039"/>
                  <a:gd name="T12" fmla="*/ 28 w 629"/>
                  <a:gd name="T13" fmla="*/ 52 h 1039"/>
                  <a:gd name="T14" fmla="*/ 32 w 629"/>
                  <a:gd name="T15" fmla="*/ 59 h 1039"/>
                  <a:gd name="T16" fmla="*/ 36 w 629"/>
                  <a:gd name="T17" fmla="*/ 65 h 1039"/>
                  <a:gd name="T18" fmla="*/ 39 w 629"/>
                  <a:gd name="T19" fmla="*/ 70 h 1039"/>
                  <a:gd name="T20" fmla="*/ 42 w 629"/>
                  <a:gd name="T21" fmla="*/ 75 h 1039"/>
                  <a:gd name="T22" fmla="*/ 47 w 629"/>
                  <a:gd name="T23" fmla="*/ 81 h 1039"/>
                  <a:gd name="T24" fmla="*/ 51 w 629"/>
                  <a:gd name="T25" fmla="*/ 86 h 1039"/>
                  <a:gd name="T26" fmla="*/ 53 w 629"/>
                  <a:gd name="T27" fmla="*/ 90 h 1039"/>
                  <a:gd name="T28" fmla="*/ 57 w 629"/>
                  <a:gd name="T29" fmla="*/ 95 h 1039"/>
                  <a:gd name="T30" fmla="*/ 60 w 629"/>
                  <a:gd name="T31" fmla="*/ 100 h 1039"/>
                  <a:gd name="T32" fmla="*/ 64 w 629"/>
                  <a:gd name="T33" fmla="*/ 105 h 1039"/>
                  <a:gd name="T34" fmla="*/ 67 w 629"/>
                  <a:gd name="T35" fmla="*/ 111 h 1039"/>
                  <a:gd name="T36" fmla="*/ 69 w 629"/>
                  <a:gd name="T37" fmla="*/ 116 h 1039"/>
                  <a:gd name="T38" fmla="*/ 70 w 629"/>
                  <a:gd name="T39" fmla="*/ 101 h 1039"/>
                  <a:gd name="T40" fmla="*/ 69 w 629"/>
                  <a:gd name="T41" fmla="*/ 81 h 1039"/>
                  <a:gd name="T42" fmla="*/ 61 w 629"/>
                  <a:gd name="T43" fmla="*/ 33 h 1039"/>
                  <a:gd name="T44" fmla="*/ 59 w 629"/>
                  <a:gd name="T45" fmla="*/ 34 h 1039"/>
                  <a:gd name="T46" fmla="*/ 61 w 629"/>
                  <a:gd name="T47" fmla="*/ 54 h 1039"/>
                  <a:gd name="T48" fmla="*/ 63 w 629"/>
                  <a:gd name="T49" fmla="*/ 62 h 1039"/>
                  <a:gd name="T50" fmla="*/ 67 w 629"/>
                  <a:gd name="T51" fmla="*/ 89 h 1039"/>
                  <a:gd name="T52" fmla="*/ 60 w 629"/>
                  <a:gd name="T53" fmla="*/ 94 h 1039"/>
                  <a:gd name="T54" fmla="*/ 22 w 629"/>
                  <a:gd name="T55" fmla="*/ 39 h 1039"/>
                  <a:gd name="T56" fmla="*/ 19 w 629"/>
                  <a:gd name="T57" fmla="*/ 34 h 1039"/>
                  <a:gd name="T58" fmla="*/ 14 w 629"/>
                  <a:gd name="T59" fmla="*/ 28 h 1039"/>
                  <a:gd name="T60" fmla="*/ 10 w 629"/>
                  <a:gd name="T61" fmla="*/ 22 h 1039"/>
                  <a:gd name="T62" fmla="*/ 8 w 629"/>
                  <a:gd name="T63" fmla="*/ 16 h 1039"/>
                  <a:gd name="T64" fmla="*/ 4 w 629"/>
                  <a:gd name="T65" fmla="*/ 8 h 1039"/>
                  <a:gd name="T66" fmla="*/ 0 w 629"/>
                  <a:gd name="T67" fmla="*/ 0 h 10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9"/>
                  <a:gd name="T103" fmla="*/ 0 h 1039"/>
                  <a:gd name="T104" fmla="*/ 629 w 629"/>
                  <a:gd name="T105" fmla="*/ 1039 h 10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9" h="1039">
                    <a:moveTo>
                      <a:pt x="0" y="0"/>
                    </a:moveTo>
                    <a:lnTo>
                      <a:pt x="45" y="176"/>
                    </a:lnTo>
                    <a:lnTo>
                      <a:pt x="52" y="186"/>
                    </a:lnTo>
                    <a:lnTo>
                      <a:pt x="74" y="216"/>
                    </a:lnTo>
                    <a:lnTo>
                      <a:pt x="88" y="238"/>
                    </a:lnTo>
                    <a:lnTo>
                      <a:pt x="106" y="261"/>
                    </a:lnTo>
                    <a:lnTo>
                      <a:pt x="123" y="286"/>
                    </a:lnTo>
                    <a:lnTo>
                      <a:pt x="142" y="313"/>
                    </a:lnTo>
                    <a:lnTo>
                      <a:pt x="162" y="340"/>
                    </a:lnTo>
                    <a:lnTo>
                      <a:pt x="180" y="369"/>
                    </a:lnTo>
                    <a:lnTo>
                      <a:pt x="199" y="396"/>
                    </a:lnTo>
                    <a:lnTo>
                      <a:pt x="217" y="422"/>
                    </a:lnTo>
                    <a:lnTo>
                      <a:pt x="234" y="447"/>
                    </a:lnTo>
                    <a:lnTo>
                      <a:pt x="248" y="469"/>
                    </a:lnTo>
                    <a:lnTo>
                      <a:pt x="268" y="502"/>
                    </a:lnTo>
                    <a:lnTo>
                      <a:pt x="287" y="532"/>
                    </a:lnTo>
                    <a:lnTo>
                      <a:pt x="310" y="568"/>
                    </a:lnTo>
                    <a:lnTo>
                      <a:pt x="323" y="588"/>
                    </a:lnTo>
                    <a:lnTo>
                      <a:pt x="338" y="608"/>
                    </a:lnTo>
                    <a:lnTo>
                      <a:pt x="352" y="630"/>
                    </a:lnTo>
                    <a:lnTo>
                      <a:pt x="366" y="651"/>
                    </a:lnTo>
                    <a:lnTo>
                      <a:pt x="381" y="672"/>
                    </a:lnTo>
                    <a:lnTo>
                      <a:pt x="395" y="692"/>
                    </a:lnTo>
                    <a:lnTo>
                      <a:pt x="423" y="729"/>
                    </a:lnTo>
                    <a:lnTo>
                      <a:pt x="446" y="761"/>
                    </a:lnTo>
                    <a:lnTo>
                      <a:pt x="456" y="774"/>
                    </a:lnTo>
                    <a:lnTo>
                      <a:pt x="464" y="785"/>
                    </a:lnTo>
                    <a:lnTo>
                      <a:pt x="479" y="804"/>
                    </a:lnTo>
                    <a:lnTo>
                      <a:pt x="495" y="826"/>
                    </a:lnTo>
                    <a:lnTo>
                      <a:pt x="511" y="849"/>
                    </a:lnTo>
                    <a:lnTo>
                      <a:pt x="526" y="872"/>
                    </a:lnTo>
                    <a:lnTo>
                      <a:pt x="541" y="892"/>
                    </a:lnTo>
                    <a:lnTo>
                      <a:pt x="554" y="911"/>
                    </a:lnTo>
                    <a:lnTo>
                      <a:pt x="571" y="937"/>
                    </a:lnTo>
                    <a:lnTo>
                      <a:pt x="586" y="960"/>
                    </a:lnTo>
                    <a:lnTo>
                      <a:pt x="603" y="994"/>
                    </a:lnTo>
                    <a:lnTo>
                      <a:pt x="619" y="1025"/>
                    </a:lnTo>
                    <a:lnTo>
                      <a:pt x="624" y="1039"/>
                    </a:lnTo>
                    <a:lnTo>
                      <a:pt x="604" y="951"/>
                    </a:lnTo>
                    <a:lnTo>
                      <a:pt x="629" y="902"/>
                    </a:lnTo>
                    <a:lnTo>
                      <a:pt x="624" y="798"/>
                    </a:lnTo>
                    <a:lnTo>
                      <a:pt x="620" y="731"/>
                    </a:lnTo>
                    <a:lnTo>
                      <a:pt x="575" y="453"/>
                    </a:lnTo>
                    <a:lnTo>
                      <a:pt x="547" y="293"/>
                    </a:lnTo>
                    <a:lnTo>
                      <a:pt x="522" y="273"/>
                    </a:lnTo>
                    <a:lnTo>
                      <a:pt x="526" y="307"/>
                    </a:lnTo>
                    <a:lnTo>
                      <a:pt x="537" y="388"/>
                    </a:lnTo>
                    <a:lnTo>
                      <a:pt x="551" y="483"/>
                    </a:lnTo>
                    <a:lnTo>
                      <a:pt x="558" y="523"/>
                    </a:lnTo>
                    <a:lnTo>
                      <a:pt x="565" y="555"/>
                    </a:lnTo>
                    <a:lnTo>
                      <a:pt x="590" y="690"/>
                    </a:lnTo>
                    <a:lnTo>
                      <a:pt x="600" y="800"/>
                    </a:lnTo>
                    <a:lnTo>
                      <a:pt x="596" y="906"/>
                    </a:lnTo>
                    <a:lnTo>
                      <a:pt x="537" y="839"/>
                    </a:lnTo>
                    <a:lnTo>
                      <a:pt x="346" y="565"/>
                    </a:lnTo>
                    <a:lnTo>
                      <a:pt x="201" y="350"/>
                    </a:lnTo>
                    <a:lnTo>
                      <a:pt x="185" y="330"/>
                    </a:lnTo>
                    <a:lnTo>
                      <a:pt x="169" y="307"/>
                    </a:lnTo>
                    <a:lnTo>
                      <a:pt x="149" y="280"/>
                    </a:lnTo>
                    <a:lnTo>
                      <a:pt x="129" y="251"/>
                    </a:lnTo>
                    <a:lnTo>
                      <a:pt x="110" y="224"/>
                    </a:lnTo>
                    <a:lnTo>
                      <a:pt x="94" y="199"/>
                    </a:lnTo>
                    <a:lnTo>
                      <a:pt x="84" y="180"/>
                    </a:lnTo>
                    <a:lnTo>
                      <a:pt x="68" y="146"/>
                    </a:lnTo>
                    <a:lnTo>
                      <a:pt x="52" y="110"/>
                    </a:lnTo>
                    <a:lnTo>
                      <a:pt x="35" y="68"/>
                    </a:lnTo>
                    <a:lnTo>
                      <a:pt x="2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1" name="Freeform 272"/>
              <p:cNvSpPr>
                <a:spLocks/>
              </p:cNvSpPr>
              <p:nvPr/>
            </p:nvSpPr>
            <p:spPr bwMode="auto">
              <a:xfrm>
                <a:off x="4719" y="3253"/>
                <a:ext cx="247" cy="239"/>
              </a:xfrm>
              <a:custGeom>
                <a:avLst/>
                <a:gdLst>
                  <a:gd name="T0" fmla="*/ 0 w 741"/>
                  <a:gd name="T1" fmla="*/ 0 h 716"/>
                  <a:gd name="T2" fmla="*/ 1 w 741"/>
                  <a:gd name="T3" fmla="*/ 1 h 716"/>
                  <a:gd name="T4" fmla="*/ 2 w 741"/>
                  <a:gd name="T5" fmla="*/ 2 h 716"/>
                  <a:gd name="T6" fmla="*/ 3 w 741"/>
                  <a:gd name="T7" fmla="*/ 4 h 716"/>
                  <a:gd name="T8" fmla="*/ 4 w 741"/>
                  <a:gd name="T9" fmla="*/ 5 h 716"/>
                  <a:gd name="T10" fmla="*/ 7 w 741"/>
                  <a:gd name="T11" fmla="*/ 8 h 716"/>
                  <a:gd name="T12" fmla="*/ 9 w 741"/>
                  <a:gd name="T13" fmla="*/ 12 h 716"/>
                  <a:gd name="T14" fmla="*/ 12 w 741"/>
                  <a:gd name="T15" fmla="*/ 16 h 716"/>
                  <a:gd name="T16" fmla="*/ 14 w 741"/>
                  <a:gd name="T17" fmla="*/ 19 h 716"/>
                  <a:gd name="T18" fmla="*/ 15 w 741"/>
                  <a:gd name="T19" fmla="*/ 22 h 716"/>
                  <a:gd name="T20" fmla="*/ 16 w 741"/>
                  <a:gd name="T21" fmla="*/ 24 h 716"/>
                  <a:gd name="T22" fmla="*/ 17 w 741"/>
                  <a:gd name="T23" fmla="*/ 26 h 716"/>
                  <a:gd name="T24" fmla="*/ 19 w 741"/>
                  <a:gd name="T25" fmla="*/ 30 h 716"/>
                  <a:gd name="T26" fmla="*/ 21 w 741"/>
                  <a:gd name="T27" fmla="*/ 33 h 716"/>
                  <a:gd name="T28" fmla="*/ 21 w 741"/>
                  <a:gd name="T29" fmla="*/ 35 h 716"/>
                  <a:gd name="T30" fmla="*/ 15 w 741"/>
                  <a:gd name="T31" fmla="*/ 30 h 716"/>
                  <a:gd name="T32" fmla="*/ 24 w 741"/>
                  <a:gd name="T33" fmla="*/ 43 h 716"/>
                  <a:gd name="T34" fmla="*/ 32 w 741"/>
                  <a:gd name="T35" fmla="*/ 63 h 716"/>
                  <a:gd name="T36" fmla="*/ 39 w 741"/>
                  <a:gd name="T37" fmla="*/ 72 h 716"/>
                  <a:gd name="T38" fmla="*/ 41 w 741"/>
                  <a:gd name="T39" fmla="*/ 77 h 716"/>
                  <a:gd name="T40" fmla="*/ 44 w 741"/>
                  <a:gd name="T41" fmla="*/ 80 h 716"/>
                  <a:gd name="T42" fmla="*/ 49 w 741"/>
                  <a:gd name="T43" fmla="*/ 79 h 716"/>
                  <a:gd name="T44" fmla="*/ 51 w 741"/>
                  <a:gd name="T45" fmla="*/ 73 h 716"/>
                  <a:gd name="T46" fmla="*/ 52 w 741"/>
                  <a:gd name="T47" fmla="*/ 72 h 716"/>
                  <a:gd name="T48" fmla="*/ 54 w 741"/>
                  <a:gd name="T49" fmla="*/ 71 h 716"/>
                  <a:gd name="T50" fmla="*/ 56 w 741"/>
                  <a:gd name="T51" fmla="*/ 71 h 716"/>
                  <a:gd name="T52" fmla="*/ 62 w 741"/>
                  <a:gd name="T53" fmla="*/ 72 h 716"/>
                  <a:gd name="T54" fmla="*/ 82 w 741"/>
                  <a:gd name="T55" fmla="*/ 52 h 716"/>
                  <a:gd name="T56" fmla="*/ 60 w 741"/>
                  <a:gd name="T57" fmla="*/ 67 h 716"/>
                  <a:gd name="T58" fmla="*/ 48 w 741"/>
                  <a:gd name="T59" fmla="*/ 71 h 716"/>
                  <a:gd name="T60" fmla="*/ 44 w 741"/>
                  <a:gd name="T61" fmla="*/ 73 h 716"/>
                  <a:gd name="T62" fmla="*/ 43 w 741"/>
                  <a:gd name="T63" fmla="*/ 71 h 716"/>
                  <a:gd name="T64" fmla="*/ 42 w 741"/>
                  <a:gd name="T65" fmla="*/ 70 h 716"/>
                  <a:gd name="T66" fmla="*/ 40 w 741"/>
                  <a:gd name="T67" fmla="*/ 68 h 716"/>
                  <a:gd name="T68" fmla="*/ 37 w 741"/>
                  <a:gd name="T69" fmla="*/ 64 h 716"/>
                  <a:gd name="T70" fmla="*/ 35 w 741"/>
                  <a:gd name="T71" fmla="*/ 59 h 716"/>
                  <a:gd name="T72" fmla="*/ 34 w 741"/>
                  <a:gd name="T73" fmla="*/ 56 h 716"/>
                  <a:gd name="T74" fmla="*/ 32 w 741"/>
                  <a:gd name="T75" fmla="*/ 53 h 716"/>
                  <a:gd name="T76" fmla="*/ 31 w 741"/>
                  <a:gd name="T77" fmla="*/ 50 h 716"/>
                  <a:gd name="T78" fmla="*/ 29 w 741"/>
                  <a:gd name="T79" fmla="*/ 46 h 716"/>
                  <a:gd name="T80" fmla="*/ 28 w 741"/>
                  <a:gd name="T81" fmla="*/ 43 h 716"/>
                  <a:gd name="T82" fmla="*/ 26 w 741"/>
                  <a:gd name="T83" fmla="*/ 40 h 716"/>
                  <a:gd name="T84" fmla="*/ 26 w 741"/>
                  <a:gd name="T85" fmla="*/ 37 h 716"/>
                  <a:gd name="T86" fmla="*/ 25 w 741"/>
                  <a:gd name="T87" fmla="*/ 35 h 716"/>
                  <a:gd name="T88" fmla="*/ 24 w 741"/>
                  <a:gd name="T89" fmla="*/ 32 h 716"/>
                  <a:gd name="T90" fmla="*/ 23 w 741"/>
                  <a:gd name="T91" fmla="*/ 29 h 716"/>
                  <a:gd name="T92" fmla="*/ 22 w 741"/>
                  <a:gd name="T93" fmla="*/ 26 h 716"/>
                  <a:gd name="T94" fmla="*/ 20 w 741"/>
                  <a:gd name="T95" fmla="*/ 22 h 716"/>
                  <a:gd name="T96" fmla="*/ 19 w 741"/>
                  <a:gd name="T97" fmla="*/ 20 h 716"/>
                  <a:gd name="T98" fmla="*/ 17 w 741"/>
                  <a:gd name="T99" fmla="*/ 18 h 716"/>
                  <a:gd name="T100" fmla="*/ 16 w 741"/>
                  <a:gd name="T101" fmla="*/ 16 h 716"/>
                  <a:gd name="T102" fmla="*/ 14 w 741"/>
                  <a:gd name="T103" fmla="*/ 13 h 716"/>
                  <a:gd name="T104" fmla="*/ 13 w 741"/>
                  <a:gd name="T105" fmla="*/ 12 h 716"/>
                  <a:gd name="T106" fmla="*/ 11 w 741"/>
                  <a:gd name="T107" fmla="*/ 11 h 716"/>
                  <a:gd name="T108" fmla="*/ 10 w 741"/>
                  <a:gd name="T109" fmla="*/ 9 h 716"/>
                  <a:gd name="T110" fmla="*/ 9 w 741"/>
                  <a:gd name="T111" fmla="*/ 8 h 716"/>
                  <a:gd name="T112" fmla="*/ 7 w 741"/>
                  <a:gd name="T113" fmla="*/ 5 h 716"/>
                  <a:gd name="T114" fmla="*/ 5 w 741"/>
                  <a:gd name="T115" fmla="*/ 3 h 716"/>
                  <a:gd name="T116" fmla="*/ 4 w 741"/>
                  <a:gd name="T117" fmla="*/ 0 h 716"/>
                  <a:gd name="T118" fmla="*/ 0 w 741"/>
                  <a:gd name="T119" fmla="*/ 0 h 716"/>
                  <a:gd name="T120" fmla="*/ 0 w 741"/>
                  <a:gd name="T121" fmla="*/ 0 h 7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1"/>
                  <a:gd name="T184" fmla="*/ 0 h 716"/>
                  <a:gd name="T185" fmla="*/ 741 w 741"/>
                  <a:gd name="T186" fmla="*/ 716 h 7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1" h="716">
                    <a:moveTo>
                      <a:pt x="0" y="0"/>
                    </a:moveTo>
                    <a:lnTo>
                      <a:pt x="5" y="5"/>
                    </a:lnTo>
                    <a:lnTo>
                      <a:pt x="18" y="21"/>
                    </a:lnTo>
                    <a:lnTo>
                      <a:pt x="26" y="33"/>
                    </a:lnTo>
                    <a:lnTo>
                      <a:pt x="36" y="47"/>
                    </a:lnTo>
                    <a:lnTo>
                      <a:pt x="60" y="76"/>
                    </a:lnTo>
                    <a:lnTo>
                      <a:pt x="83" y="109"/>
                    </a:lnTo>
                    <a:lnTo>
                      <a:pt x="106" y="141"/>
                    </a:lnTo>
                    <a:lnTo>
                      <a:pt x="124" y="170"/>
                    </a:lnTo>
                    <a:lnTo>
                      <a:pt x="137" y="194"/>
                    </a:lnTo>
                    <a:lnTo>
                      <a:pt x="146" y="214"/>
                    </a:lnTo>
                    <a:lnTo>
                      <a:pt x="155" y="234"/>
                    </a:lnTo>
                    <a:lnTo>
                      <a:pt x="172" y="272"/>
                    </a:lnTo>
                    <a:lnTo>
                      <a:pt x="185" y="301"/>
                    </a:lnTo>
                    <a:lnTo>
                      <a:pt x="191" y="311"/>
                    </a:lnTo>
                    <a:lnTo>
                      <a:pt x="132" y="266"/>
                    </a:lnTo>
                    <a:lnTo>
                      <a:pt x="220" y="389"/>
                    </a:lnTo>
                    <a:lnTo>
                      <a:pt x="287" y="564"/>
                    </a:lnTo>
                    <a:lnTo>
                      <a:pt x="351" y="648"/>
                    </a:lnTo>
                    <a:lnTo>
                      <a:pt x="365" y="695"/>
                    </a:lnTo>
                    <a:lnTo>
                      <a:pt x="400" y="716"/>
                    </a:lnTo>
                    <a:lnTo>
                      <a:pt x="439" y="711"/>
                    </a:lnTo>
                    <a:lnTo>
                      <a:pt x="457" y="656"/>
                    </a:lnTo>
                    <a:lnTo>
                      <a:pt x="472" y="644"/>
                    </a:lnTo>
                    <a:lnTo>
                      <a:pt x="488" y="636"/>
                    </a:lnTo>
                    <a:lnTo>
                      <a:pt x="506" y="638"/>
                    </a:lnTo>
                    <a:lnTo>
                      <a:pt x="560" y="648"/>
                    </a:lnTo>
                    <a:lnTo>
                      <a:pt x="741" y="466"/>
                    </a:lnTo>
                    <a:lnTo>
                      <a:pt x="537" y="603"/>
                    </a:lnTo>
                    <a:lnTo>
                      <a:pt x="434" y="642"/>
                    </a:lnTo>
                    <a:lnTo>
                      <a:pt x="395" y="652"/>
                    </a:lnTo>
                    <a:lnTo>
                      <a:pt x="385" y="641"/>
                    </a:lnTo>
                    <a:lnTo>
                      <a:pt x="375" y="628"/>
                    </a:lnTo>
                    <a:lnTo>
                      <a:pt x="362" y="612"/>
                    </a:lnTo>
                    <a:lnTo>
                      <a:pt x="335" y="571"/>
                    </a:lnTo>
                    <a:lnTo>
                      <a:pt x="312" y="530"/>
                    </a:lnTo>
                    <a:lnTo>
                      <a:pt x="302" y="507"/>
                    </a:lnTo>
                    <a:lnTo>
                      <a:pt x="289" y="478"/>
                    </a:lnTo>
                    <a:lnTo>
                      <a:pt x="276" y="445"/>
                    </a:lnTo>
                    <a:lnTo>
                      <a:pt x="261" y="413"/>
                    </a:lnTo>
                    <a:lnTo>
                      <a:pt x="248" y="383"/>
                    </a:lnTo>
                    <a:lnTo>
                      <a:pt x="238" y="358"/>
                    </a:lnTo>
                    <a:lnTo>
                      <a:pt x="230" y="335"/>
                    </a:lnTo>
                    <a:lnTo>
                      <a:pt x="222" y="312"/>
                    </a:lnTo>
                    <a:lnTo>
                      <a:pt x="215" y="289"/>
                    </a:lnTo>
                    <a:lnTo>
                      <a:pt x="205" y="260"/>
                    </a:lnTo>
                    <a:lnTo>
                      <a:pt x="194" y="230"/>
                    </a:lnTo>
                    <a:lnTo>
                      <a:pt x="182" y="201"/>
                    </a:lnTo>
                    <a:lnTo>
                      <a:pt x="169" y="177"/>
                    </a:lnTo>
                    <a:lnTo>
                      <a:pt x="156" y="159"/>
                    </a:lnTo>
                    <a:lnTo>
                      <a:pt x="142" y="144"/>
                    </a:lnTo>
                    <a:lnTo>
                      <a:pt x="123" y="121"/>
                    </a:lnTo>
                    <a:lnTo>
                      <a:pt x="113" y="109"/>
                    </a:lnTo>
                    <a:lnTo>
                      <a:pt x="103" y="95"/>
                    </a:lnTo>
                    <a:lnTo>
                      <a:pt x="93" y="82"/>
                    </a:lnTo>
                    <a:lnTo>
                      <a:pt x="83" y="69"/>
                    </a:lnTo>
                    <a:lnTo>
                      <a:pt x="64" y="44"/>
                    </a:lnTo>
                    <a:lnTo>
                      <a:pt x="48" y="23"/>
                    </a:lnTo>
                    <a:lnTo>
                      <a:pt x="3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2" name="Freeform 273"/>
              <p:cNvSpPr>
                <a:spLocks/>
              </p:cNvSpPr>
              <p:nvPr/>
            </p:nvSpPr>
            <p:spPr bwMode="auto">
              <a:xfrm>
                <a:off x="5070" y="3040"/>
                <a:ext cx="88" cy="215"/>
              </a:xfrm>
              <a:custGeom>
                <a:avLst/>
                <a:gdLst>
                  <a:gd name="T0" fmla="*/ 0 w 264"/>
                  <a:gd name="T1" fmla="*/ 2 h 644"/>
                  <a:gd name="T2" fmla="*/ 8 w 264"/>
                  <a:gd name="T3" fmla="*/ 3 h 644"/>
                  <a:gd name="T4" fmla="*/ 18 w 264"/>
                  <a:gd name="T5" fmla="*/ 6 h 644"/>
                  <a:gd name="T6" fmla="*/ 21 w 264"/>
                  <a:gd name="T7" fmla="*/ 9 h 644"/>
                  <a:gd name="T8" fmla="*/ 22 w 264"/>
                  <a:gd name="T9" fmla="*/ 12 h 644"/>
                  <a:gd name="T10" fmla="*/ 23 w 264"/>
                  <a:gd name="T11" fmla="*/ 15 h 644"/>
                  <a:gd name="T12" fmla="*/ 26 w 264"/>
                  <a:gd name="T13" fmla="*/ 24 h 644"/>
                  <a:gd name="T14" fmla="*/ 26 w 264"/>
                  <a:gd name="T15" fmla="*/ 51 h 644"/>
                  <a:gd name="T16" fmla="*/ 27 w 264"/>
                  <a:gd name="T17" fmla="*/ 72 h 644"/>
                  <a:gd name="T18" fmla="*/ 29 w 264"/>
                  <a:gd name="T19" fmla="*/ 72 h 644"/>
                  <a:gd name="T20" fmla="*/ 29 w 264"/>
                  <a:gd name="T21" fmla="*/ 58 h 644"/>
                  <a:gd name="T22" fmla="*/ 28 w 264"/>
                  <a:gd name="T23" fmla="*/ 42 h 644"/>
                  <a:gd name="T24" fmla="*/ 28 w 264"/>
                  <a:gd name="T25" fmla="*/ 22 h 644"/>
                  <a:gd name="T26" fmla="*/ 23 w 264"/>
                  <a:gd name="T27" fmla="*/ 8 h 644"/>
                  <a:gd name="T28" fmla="*/ 22 w 264"/>
                  <a:gd name="T29" fmla="*/ 7 h 644"/>
                  <a:gd name="T30" fmla="*/ 20 w 264"/>
                  <a:gd name="T31" fmla="*/ 5 h 644"/>
                  <a:gd name="T32" fmla="*/ 19 w 264"/>
                  <a:gd name="T33" fmla="*/ 4 h 644"/>
                  <a:gd name="T34" fmla="*/ 17 w 264"/>
                  <a:gd name="T35" fmla="*/ 3 h 644"/>
                  <a:gd name="T36" fmla="*/ 16 w 264"/>
                  <a:gd name="T37" fmla="*/ 2 h 644"/>
                  <a:gd name="T38" fmla="*/ 13 w 264"/>
                  <a:gd name="T39" fmla="*/ 1 h 644"/>
                  <a:gd name="T40" fmla="*/ 7 w 264"/>
                  <a:gd name="T41" fmla="*/ 1 h 644"/>
                  <a:gd name="T42" fmla="*/ 3 w 264"/>
                  <a:gd name="T43" fmla="*/ 0 h 644"/>
                  <a:gd name="T44" fmla="*/ 0 w 264"/>
                  <a:gd name="T45" fmla="*/ 2 h 644"/>
                  <a:gd name="T46" fmla="*/ 0 w 264"/>
                  <a:gd name="T47" fmla="*/ 2 h 6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4"/>
                  <a:gd name="T73" fmla="*/ 0 h 644"/>
                  <a:gd name="T74" fmla="*/ 264 w 264"/>
                  <a:gd name="T75" fmla="*/ 644 h 6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4" h="644">
                    <a:moveTo>
                      <a:pt x="0" y="22"/>
                    </a:moveTo>
                    <a:lnTo>
                      <a:pt x="73" y="30"/>
                    </a:lnTo>
                    <a:lnTo>
                      <a:pt x="165" y="53"/>
                    </a:lnTo>
                    <a:lnTo>
                      <a:pt x="186" y="83"/>
                    </a:lnTo>
                    <a:lnTo>
                      <a:pt x="197" y="107"/>
                    </a:lnTo>
                    <a:lnTo>
                      <a:pt x="209" y="131"/>
                    </a:lnTo>
                    <a:lnTo>
                      <a:pt x="233" y="219"/>
                    </a:lnTo>
                    <a:lnTo>
                      <a:pt x="233" y="454"/>
                    </a:lnTo>
                    <a:lnTo>
                      <a:pt x="239" y="644"/>
                    </a:lnTo>
                    <a:lnTo>
                      <a:pt x="264" y="644"/>
                    </a:lnTo>
                    <a:lnTo>
                      <a:pt x="258" y="524"/>
                    </a:lnTo>
                    <a:lnTo>
                      <a:pt x="253" y="376"/>
                    </a:lnTo>
                    <a:lnTo>
                      <a:pt x="253" y="200"/>
                    </a:lnTo>
                    <a:lnTo>
                      <a:pt x="204" y="69"/>
                    </a:lnTo>
                    <a:lnTo>
                      <a:pt x="194" y="59"/>
                    </a:lnTo>
                    <a:lnTo>
                      <a:pt x="184" y="49"/>
                    </a:lnTo>
                    <a:lnTo>
                      <a:pt x="171" y="37"/>
                    </a:lnTo>
                    <a:lnTo>
                      <a:pt x="157" y="26"/>
                    </a:lnTo>
                    <a:lnTo>
                      <a:pt x="142" y="17"/>
                    </a:lnTo>
                    <a:lnTo>
                      <a:pt x="116" y="10"/>
                    </a:lnTo>
                    <a:lnTo>
                      <a:pt x="62" y="7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3" name="Freeform 274"/>
              <p:cNvSpPr>
                <a:spLocks/>
              </p:cNvSpPr>
              <p:nvPr/>
            </p:nvSpPr>
            <p:spPr bwMode="auto">
              <a:xfrm>
                <a:off x="4874" y="2739"/>
                <a:ext cx="229" cy="111"/>
              </a:xfrm>
              <a:custGeom>
                <a:avLst/>
                <a:gdLst>
                  <a:gd name="T0" fmla="*/ 76 w 688"/>
                  <a:gd name="T1" fmla="*/ 23 h 331"/>
                  <a:gd name="T2" fmla="*/ 73 w 688"/>
                  <a:gd name="T3" fmla="*/ 19 h 331"/>
                  <a:gd name="T4" fmla="*/ 70 w 688"/>
                  <a:gd name="T5" fmla="*/ 16 h 331"/>
                  <a:gd name="T6" fmla="*/ 67 w 688"/>
                  <a:gd name="T7" fmla="*/ 13 h 331"/>
                  <a:gd name="T8" fmla="*/ 63 w 688"/>
                  <a:gd name="T9" fmla="*/ 10 h 331"/>
                  <a:gd name="T10" fmla="*/ 59 w 688"/>
                  <a:gd name="T11" fmla="*/ 6 h 331"/>
                  <a:gd name="T12" fmla="*/ 51 w 688"/>
                  <a:gd name="T13" fmla="*/ 3 h 331"/>
                  <a:gd name="T14" fmla="*/ 38 w 688"/>
                  <a:gd name="T15" fmla="*/ 0 h 331"/>
                  <a:gd name="T16" fmla="*/ 22 w 688"/>
                  <a:gd name="T17" fmla="*/ 2 h 331"/>
                  <a:gd name="T18" fmla="*/ 19 w 688"/>
                  <a:gd name="T19" fmla="*/ 4 h 331"/>
                  <a:gd name="T20" fmla="*/ 12 w 688"/>
                  <a:gd name="T21" fmla="*/ 8 h 331"/>
                  <a:gd name="T22" fmla="*/ 6 w 688"/>
                  <a:gd name="T23" fmla="*/ 11 h 331"/>
                  <a:gd name="T24" fmla="*/ 4 w 688"/>
                  <a:gd name="T25" fmla="*/ 12 h 331"/>
                  <a:gd name="T26" fmla="*/ 2 w 688"/>
                  <a:gd name="T27" fmla="*/ 19 h 331"/>
                  <a:gd name="T28" fmla="*/ 0 w 688"/>
                  <a:gd name="T29" fmla="*/ 20 h 331"/>
                  <a:gd name="T30" fmla="*/ 3 w 688"/>
                  <a:gd name="T31" fmla="*/ 23 h 331"/>
                  <a:gd name="T32" fmla="*/ 7 w 688"/>
                  <a:gd name="T33" fmla="*/ 25 h 331"/>
                  <a:gd name="T34" fmla="*/ 9 w 688"/>
                  <a:gd name="T35" fmla="*/ 28 h 331"/>
                  <a:gd name="T36" fmla="*/ 14 w 688"/>
                  <a:gd name="T37" fmla="*/ 33 h 331"/>
                  <a:gd name="T38" fmla="*/ 18 w 688"/>
                  <a:gd name="T39" fmla="*/ 35 h 331"/>
                  <a:gd name="T40" fmla="*/ 23 w 688"/>
                  <a:gd name="T41" fmla="*/ 37 h 331"/>
                  <a:gd name="T42" fmla="*/ 19 w 688"/>
                  <a:gd name="T43" fmla="*/ 35 h 331"/>
                  <a:gd name="T44" fmla="*/ 14 w 688"/>
                  <a:gd name="T45" fmla="*/ 30 h 331"/>
                  <a:gd name="T46" fmla="*/ 10 w 688"/>
                  <a:gd name="T47" fmla="*/ 26 h 331"/>
                  <a:gd name="T48" fmla="*/ 4 w 688"/>
                  <a:gd name="T49" fmla="*/ 19 h 331"/>
                  <a:gd name="T50" fmla="*/ 6 w 688"/>
                  <a:gd name="T51" fmla="*/ 16 h 331"/>
                  <a:gd name="T52" fmla="*/ 6 w 688"/>
                  <a:gd name="T53" fmla="*/ 14 h 331"/>
                  <a:gd name="T54" fmla="*/ 6 w 688"/>
                  <a:gd name="T55" fmla="*/ 13 h 331"/>
                  <a:gd name="T56" fmla="*/ 12 w 688"/>
                  <a:gd name="T57" fmla="*/ 11 h 331"/>
                  <a:gd name="T58" fmla="*/ 15 w 688"/>
                  <a:gd name="T59" fmla="*/ 8 h 331"/>
                  <a:gd name="T60" fmla="*/ 19 w 688"/>
                  <a:gd name="T61" fmla="*/ 7 h 331"/>
                  <a:gd name="T62" fmla="*/ 25 w 688"/>
                  <a:gd name="T63" fmla="*/ 9 h 331"/>
                  <a:gd name="T64" fmla="*/ 23 w 688"/>
                  <a:gd name="T65" fmla="*/ 5 h 331"/>
                  <a:gd name="T66" fmla="*/ 24 w 688"/>
                  <a:gd name="T67" fmla="*/ 3 h 331"/>
                  <a:gd name="T68" fmla="*/ 33 w 688"/>
                  <a:gd name="T69" fmla="*/ 4 h 331"/>
                  <a:gd name="T70" fmla="*/ 29 w 688"/>
                  <a:gd name="T71" fmla="*/ 2 h 331"/>
                  <a:gd name="T72" fmla="*/ 35 w 688"/>
                  <a:gd name="T73" fmla="*/ 3 h 331"/>
                  <a:gd name="T74" fmla="*/ 41 w 688"/>
                  <a:gd name="T75" fmla="*/ 6 h 331"/>
                  <a:gd name="T76" fmla="*/ 41 w 688"/>
                  <a:gd name="T77" fmla="*/ 5 h 331"/>
                  <a:gd name="T78" fmla="*/ 38 w 688"/>
                  <a:gd name="T79" fmla="*/ 2 h 331"/>
                  <a:gd name="T80" fmla="*/ 39 w 688"/>
                  <a:gd name="T81" fmla="*/ 2 h 331"/>
                  <a:gd name="T82" fmla="*/ 47 w 688"/>
                  <a:gd name="T83" fmla="*/ 4 h 331"/>
                  <a:gd name="T84" fmla="*/ 59 w 688"/>
                  <a:gd name="T85" fmla="*/ 9 h 331"/>
                  <a:gd name="T86" fmla="*/ 70 w 688"/>
                  <a:gd name="T87" fmla="*/ 20 h 331"/>
                  <a:gd name="T88" fmla="*/ 76 w 688"/>
                  <a:gd name="T89" fmla="*/ 26 h 33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8"/>
                  <a:gd name="T136" fmla="*/ 0 h 331"/>
                  <a:gd name="T137" fmla="*/ 688 w 688"/>
                  <a:gd name="T138" fmla="*/ 331 h 33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8" h="331">
                    <a:moveTo>
                      <a:pt x="688" y="229"/>
                    </a:moveTo>
                    <a:lnTo>
                      <a:pt x="682" y="210"/>
                    </a:lnTo>
                    <a:lnTo>
                      <a:pt x="666" y="187"/>
                    </a:lnTo>
                    <a:lnTo>
                      <a:pt x="656" y="173"/>
                    </a:lnTo>
                    <a:lnTo>
                      <a:pt x="644" y="160"/>
                    </a:lnTo>
                    <a:lnTo>
                      <a:pt x="632" y="146"/>
                    </a:lnTo>
                    <a:lnTo>
                      <a:pt x="617" y="133"/>
                    </a:lnTo>
                    <a:lnTo>
                      <a:pt x="603" y="118"/>
                    </a:lnTo>
                    <a:lnTo>
                      <a:pt x="588" y="104"/>
                    </a:lnTo>
                    <a:lnTo>
                      <a:pt x="572" y="92"/>
                    </a:lnTo>
                    <a:lnTo>
                      <a:pt x="558" y="79"/>
                    </a:lnTo>
                    <a:lnTo>
                      <a:pt x="529" y="58"/>
                    </a:lnTo>
                    <a:lnTo>
                      <a:pt x="505" y="43"/>
                    </a:lnTo>
                    <a:lnTo>
                      <a:pt x="463" y="26"/>
                    </a:lnTo>
                    <a:lnTo>
                      <a:pt x="424" y="13"/>
                    </a:lnTo>
                    <a:lnTo>
                      <a:pt x="339" y="0"/>
                    </a:lnTo>
                    <a:lnTo>
                      <a:pt x="250" y="0"/>
                    </a:lnTo>
                    <a:lnTo>
                      <a:pt x="202" y="14"/>
                    </a:lnTo>
                    <a:lnTo>
                      <a:pt x="190" y="26"/>
                    </a:lnTo>
                    <a:lnTo>
                      <a:pt x="169" y="38"/>
                    </a:lnTo>
                    <a:lnTo>
                      <a:pt x="140" y="52"/>
                    </a:lnTo>
                    <a:lnTo>
                      <a:pt x="105" y="71"/>
                    </a:lnTo>
                    <a:lnTo>
                      <a:pt x="72" y="88"/>
                    </a:lnTo>
                    <a:lnTo>
                      <a:pt x="51" y="98"/>
                    </a:lnTo>
                    <a:lnTo>
                      <a:pt x="32" y="105"/>
                    </a:lnTo>
                    <a:lnTo>
                      <a:pt x="38" y="108"/>
                    </a:lnTo>
                    <a:lnTo>
                      <a:pt x="32" y="144"/>
                    </a:lnTo>
                    <a:lnTo>
                      <a:pt x="20" y="167"/>
                    </a:lnTo>
                    <a:lnTo>
                      <a:pt x="10" y="177"/>
                    </a:lnTo>
                    <a:lnTo>
                      <a:pt x="0" y="179"/>
                    </a:lnTo>
                    <a:lnTo>
                      <a:pt x="9" y="186"/>
                    </a:lnTo>
                    <a:lnTo>
                      <a:pt x="30" y="203"/>
                    </a:lnTo>
                    <a:lnTo>
                      <a:pt x="45" y="215"/>
                    </a:lnTo>
                    <a:lnTo>
                      <a:pt x="59" y="228"/>
                    </a:lnTo>
                    <a:lnTo>
                      <a:pt x="72" y="239"/>
                    </a:lnTo>
                    <a:lnTo>
                      <a:pt x="85" y="251"/>
                    </a:lnTo>
                    <a:lnTo>
                      <a:pt x="108" y="272"/>
                    </a:lnTo>
                    <a:lnTo>
                      <a:pt x="130" y="293"/>
                    </a:lnTo>
                    <a:lnTo>
                      <a:pt x="147" y="307"/>
                    </a:lnTo>
                    <a:lnTo>
                      <a:pt x="160" y="314"/>
                    </a:lnTo>
                    <a:lnTo>
                      <a:pt x="190" y="327"/>
                    </a:lnTo>
                    <a:lnTo>
                      <a:pt x="205" y="331"/>
                    </a:lnTo>
                    <a:lnTo>
                      <a:pt x="193" y="323"/>
                    </a:lnTo>
                    <a:lnTo>
                      <a:pt x="173" y="310"/>
                    </a:lnTo>
                    <a:lnTo>
                      <a:pt x="139" y="281"/>
                    </a:lnTo>
                    <a:lnTo>
                      <a:pt x="127" y="265"/>
                    </a:lnTo>
                    <a:lnTo>
                      <a:pt x="110" y="249"/>
                    </a:lnTo>
                    <a:lnTo>
                      <a:pt x="88" y="233"/>
                    </a:lnTo>
                    <a:lnTo>
                      <a:pt x="43" y="195"/>
                    </a:lnTo>
                    <a:lnTo>
                      <a:pt x="39" y="169"/>
                    </a:lnTo>
                    <a:lnTo>
                      <a:pt x="66" y="166"/>
                    </a:lnTo>
                    <a:lnTo>
                      <a:pt x="56" y="147"/>
                    </a:lnTo>
                    <a:lnTo>
                      <a:pt x="88" y="134"/>
                    </a:lnTo>
                    <a:lnTo>
                      <a:pt x="55" y="125"/>
                    </a:lnTo>
                    <a:lnTo>
                      <a:pt x="42" y="120"/>
                    </a:lnTo>
                    <a:lnTo>
                      <a:pt x="53" y="117"/>
                    </a:lnTo>
                    <a:lnTo>
                      <a:pt x="154" y="114"/>
                    </a:lnTo>
                    <a:lnTo>
                      <a:pt x="105" y="98"/>
                    </a:lnTo>
                    <a:lnTo>
                      <a:pt x="156" y="88"/>
                    </a:lnTo>
                    <a:lnTo>
                      <a:pt x="131" y="74"/>
                    </a:lnTo>
                    <a:lnTo>
                      <a:pt x="141" y="65"/>
                    </a:lnTo>
                    <a:lnTo>
                      <a:pt x="170" y="61"/>
                    </a:lnTo>
                    <a:lnTo>
                      <a:pt x="211" y="71"/>
                    </a:lnTo>
                    <a:lnTo>
                      <a:pt x="229" y="78"/>
                    </a:lnTo>
                    <a:lnTo>
                      <a:pt x="185" y="43"/>
                    </a:lnTo>
                    <a:lnTo>
                      <a:pt x="209" y="42"/>
                    </a:lnTo>
                    <a:lnTo>
                      <a:pt x="244" y="53"/>
                    </a:lnTo>
                    <a:lnTo>
                      <a:pt x="219" y="25"/>
                    </a:lnTo>
                    <a:lnTo>
                      <a:pt x="317" y="58"/>
                    </a:lnTo>
                    <a:lnTo>
                      <a:pt x="294" y="36"/>
                    </a:lnTo>
                    <a:lnTo>
                      <a:pt x="248" y="22"/>
                    </a:lnTo>
                    <a:lnTo>
                      <a:pt x="265" y="17"/>
                    </a:lnTo>
                    <a:lnTo>
                      <a:pt x="297" y="17"/>
                    </a:lnTo>
                    <a:lnTo>
                      <a:pt x="319" y="26"/>
                    </a:lnTo>
                    <a:lnTo>
                      <a:pt x="346" y="39"/>
                    </a:lnTo>
                    <a:lnTo>
                      <a:pt x="371" y="52"/>
                    </a:lnTo>
                    <a:lnTo>
                      <a:pt x="381" y="58"/>
                    </a:lnTo>
                    <a:lnTo>
                      <a:pt x="371" y="45"/>
                    </a:lnTo>
                    <a:lnTo>
                      <a:pt x="361" y="33"/>
                    </a:lnTo>
                    <a:lnTo>
                      <a:pt x="346" y="22"/>
                    </a:lnTo>
                    <a:lnTo>
                      <a:pt x="343" y="16"/>
                    </a:lnTo>
                    <a:lnTo>
                      <a:pt x="355" y="16"/>
                    </a:lnTo>
                    <a:lnTo>
                      <a:pt x="389" y="22"/>
                    </a:lnTo>
                    <a:lnTo>
                      <a:pt x="423" y="33"/>
                    </a:lnTo>
                    <a:lnTo>
                      <a:pt x="444" y="42"/>
                    </a:lnTo>
                    <a:lnTo>
                      <a:pt x="529" y="82"/>
                    </a:lnTo>
                    <a:lnTo>
                      <a:pt x="585" y="121"/>
                    </a:lnTo>
                    <a:lnTo>
                      <a:pt x="633" y="179"/>
                    </a:lnTo>
                    <a:lnTo>
                      <a:pt x="657" y="219"/>
                    </a:lnTo>
                    <a:lnTo>
                      <a:pt x="688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4" name="Freeform 275"/>
              <p:cNvSpPr>
                <a:spLocks/>
              </p:cNvSpPr>
              <p:nvPr/>
            </p:nvSpPr>
            <p:spPr bwMode="auto">
              <a:xfrm>
                <a:off x="4913" y="2858"/>
                <a:ext cx="103" cy="86"/>
              </a:xfrm>
              <a:custGeom>
                <a:avLst/>
                <a:gdLst>
                  <a:gd name="T0" fmla="*/ 0 w 310"/>
                  <a:gd name="T1" fmla="*/ 18 h 257"/>
                  <a:gd name="T2" fmla="*/ 1 w 310"/>
                  <a:gd name="T3" fmla="*/ 19 h 257"/>
                  <a:gd name="T4" fmla="*/ 2 w 310"/>
                  <a:gd name="T5" fmla="*/ 20 h 257"/>
                  <a:gd name="T6" fmla="*/ 3 w 310"/>
                  <a:gd name="T7" fmla="*/ 22 h 257"/>
                  <a:gd name="T8" fmla="*/ 4 w 310"/>
                  <a:gd name="T9" fmla="*/ 23 h 257"/>
                  <a:gd name="T10" fmla="*/ 6 w 310"/>
                  <a:gd name="T11" fmla="*/ 25 h 257"/>
                  <a:gd name="T12" fmla="*/ 8 w 310"/>
                  <a:gd name="T13" fmla="*/ 27 h 257"/>
                  <a:gd name="T14" fmla="*/ 9 w 310"/>
                  <a:gd name="T15" fmla="*/ 28 h 257"/>
                  <a:gd name="T16" fmla="*/ 12 w 310"/>
                  <a:gd name="T17" fmla="*/ 28 h 257"/>
                  <a:gd name="T18" fmla="*/ 15 w 310"/>
                  <a:gd name="T19" fmla="*/ 29 h 257"/>
                  <a:gd name="T20" fmla="*/ 16 w 310"/>
                  <a:gd name="T21" fmla="*/ 28 h 257"/>
                  <a:gd name="T22" fmla="*/ 17 w 310"/>
                  <a:gd name="T23" fmla="*/ 26 h 257"/>
                  <a:gd name="T24" fmla="*/ 19 w 310"/>
                  <a:gd name="T25" fmla="*/ 23 h 257"/>
                  <a:gd name="T26" fmla="*/ 20 w 310"/>
                  <a:gd name="T27" fmla="*/ 17 h 257"/>
                  <a:gd name="T28" fmla="*/ 21 w 310"/>
                  <a:gd name="T29" fmla="*/ 16 h 257"/>
                  <a:gd name="T30" fmla="*/ 14 w 310"/>
                  <a:gd name="T31" fmla="*/ 12 h 257"/>
                  <a:gd name="T32" fmla="*/ 18 w 310"/>
                  <a:gd name="T33" fmla="*/ 10 h 257"/>
                  <a:gd name="T34" fmla="*/ 16 w 310"/>
                  <a:gd name="T35" fmla="*/ 7 h 257"/>
                  <a:gd name="T36" fmla="*/ 19 w 310"/>
                  <a:gd name="T37" fmla="*/ 5 h 257"/>
                  <a:gd name="T38" fmla="*/ 29 w 310"/>
                  <a:gd name="T39" fmla="*/ 5 h 257"/>
                  <a:gd name="T40" fmla="*/ 34 w 310"/>
                  <a:gd name="T41" fmla="*/ 2 h 257"/>
                  <a:gd name="T42" fmla="*/ 33 w 310"/>
                  <a:gd name="T43" fmla="*/ 1 h 257"/>
                  <a:gd name="T44" fmla="*/ 31 w 310"/>
                  <a:gd name="T45" fmla="*/ 1 h 257"/>
                  <a:gd name="T46" fmla="*/ 27 w 310"/>
                  <a:gd name="T47" fmla="*/ 0 h 257"/>
                  <a:gd name="T48" fmla="*/ 30 w 310"/>
                  <a:gd name="T49" fmla="*/ 2 h 257"/>
                  <a:gd name="T50" fmla="*/ 22 w 310"/>
                  <a:gd name="T51" fmla="*/ 2 h 257"/>
                  <a:gd name="T52" fmla="*/ 19 w 310"/>
                  <a:gd name="T53" fmla="*/ 1 h 257"/>
                  <a:gd name="T54" fmla="*/ 22 w 310"/>
                  <a:gd name="T55" fmla="*/ 3 h 257"/>
                  <a:gd name="T56" fmla="*/ 15 w 310"/>
                  <a:gd name="T57" fmla="*/ 1 h 257"/>
                  <a:gd name="T58" fmla="*/ 17 w 310"/>
                  <a:gd name="T59" fmla="*/ 5 h 257"/>
                  <a:gd name="T60" fmla="*/ 14 w 310"/>
                  <a:gd name="T61" fmla="*/ 5 h 257"/>
                  <a:gd name="T62" fmla="*/ 15 w 310"/>
                  <a:gd name="T63" fmla="*/ 8 h 257"/>
                  <a:gd name="T64" fmla="*/ 8 w 310"/>
                  <a:gd name="T65" fmla="*/ 3 h 257"/>
                  <a:gd name="T66" fmla="*/ 12 w 310"/>
                  <a:gd name="T67" fmla="*/ 9 h 257"/>
                  <a:gd name="T68" fmla="*/ 6 w 310"/>
                  <a:gd name="T69" fmla="*/ 7 h 257"/>
                  <a:gd name="T70" fmla="*/ 12 w 310"/>
                  <a:gd name="T71" fmla="*/ 12 h 257"/>
                  <a:gd name="T72" fmla="*/ 6 w 310"/>
                  <a:gd name="T73" fmla="*/ 12 h 257"/>
                  <a:gd name="T74" fmla="*/ 3 w 310"/>
                  <a:gd name="T75" fmla="*/ 14 h 257"/>
                  <a:gd name="T76" fmla="*/ 10 w 310"/>
                  <a:gd name="T77" fmla="*/ 16 h 257"/>
                  <a:gd name="T78" fmla="*/ 6 w 310"/>
                  <a:gd name="T79" fmla="*/ 17 h 257"/>
                  <a:gd name="T80" fmla="*/ 8 w 310"/>
                  <a:gd name="T81" fmla="*/ 18 h 257"/>
                  <a:gd name="T82" fmla="*/ 9 w 310"/>
                  <a:gd name="T83" fmla="*/ 20 h 257"/>
                  <a:gd name="T84" fmla="*/ 4 w 310"/>
                  <a:gd name="T85" fmla="*/ 18 h 257"/>
                  <a:gd name="T86" fmla="*/ 7 w 310"/>
                  <a:gd name="T87" fmla="*/ 22 h 257"/>
                  <a:gd name="T88" fmla="*/ 0 w 310"/>
                  <a:gd name="T89" fmla="*/ 18 h 257"/>
                  <a:gd name="T90" fmla="*/ 0 w 310"/>
                  <a:gd name="T91" fmla="*/ 18 h 2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0"/>
                  <a:gd name="T139" fmla="*/ 0 h 257"/>
                  <a:gd name="T140" fmla="*/ 310 w 310"/>
                  <a:gd name="T141" fmla="*/ 257 h 2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0" h="257">
                    <a:moveTo>
                      <a:pt x="0" y="157"/>
                    </a:moveTo>
                    <a:lnTo>
                      <a:pt x="9" y="169"/>
                    </a:lnTo>
                    <a:lnTo>
                      <a:pt x="17" y="180"/>
                    </a:lnTo>
                    <a:lnTo>
                      <a:pt x="29" y="195"/>
                    </a:lnTo>
                    <a:lnTo>
                      <a:pt x="40" y="209"/>
                    </a:lnTo>
                    <a:lnTo>
                      <a:pt x="52" y="222"/>
                    </a:lnTo>
                    <a:lnTo>
                      <a:pt x="69" y="240"/>
                    </a:lnTo>
                    <a:lnTo>
                      <a:pt x="85" y="248"/>
                    </a:lnTo>
                    <a:lnTo>
                      <a:pt x="105" y="254"/>
                    </a:lnTo>
                    <a:lnTo>
                      <a:pt x="138" y="257"/>
                    </a:lnTo>
                    <a:lnTo>
                      <a:pt x="147" y="247"/>
                    </a:lnTo>
                    <a:lnTo>
                      <a:pt x="158" y="229"/>
                    </a:lnTo>
                    <a:lnTo>
                      <a:pt x="173" y="206"/>
                    </a:lnTo>
                    <a:lnTo>
                      <a:pt x="179" y="155"/>
                    </a:lnTo>
                    <a:lnTo>
                      <a:pt x="189" y="142"/>
                    </a:lnTo>
                    <a:lnTo>
                      <a:pt x="125" y="107"/>
                    </a:lnTo>
                    <a:lnTo>
                      <a:pt x="161" y="93"/>
                    </a:lnTo>
                    <a:lnTo>
                      <a:pt x="144" y="65"/>
                    </a:lnTo>
                    <a:lnTo>
                      <a:pt x="169" y="41"/>
                    </a:lnTo>
                    <a:lnTo>
                      <a:pt x="264" y="41"/>
                    </a:lnTo>
                    <a:lnTo>
                      <a:pt x="310" y="18"/>
                    </a:lnTo>
                    <a:lnTo>
                      <a:pt x="300" y="9"/>
                    </a:lnTo>
                    <a:lnTo>
                      <a:pt x="277" y="5"/>
                    </a:lnTo>
                    <a:lnTo>
                      <a:pt x="244" y="0"/>
                    </a:lnTo>
                    <a:lnTo>
                      <a:pt x="271" y="18"/>
                    </a:lnTo>
                    <a:lnTo>
                      <a:pt x="195" y="18"/>
                    </a:lnTo>
                    <a:lnTo>
                      <a:pt x="169" y="9"/>
                    </a:lnTo>
                    <a:lnTo>
                      <a:pt x="195" y="29"/>
                    </a:lnTo>
                    <a:lnTo>
                      <a:pt x="135" y="13"/>
                    </a:lnTo>
                    <a:lnTo>
                      <a:pt x="156" y="41"/>
                    </a:lnTo>
                    <a:lnTo>
                      <a:pt x="127" y="41"/>
                    </a:lnTo>
                    <a:lnTo>
                      <a:pt x="133" y="70"/>
                    </a:lnTo>
                    <a:lnTo>
                      <a:pt x="75" y="31"/>
                    </a:lnTo>
                    <a:lnTo>
                      <a:pt x="112" y="77"/>
                    </a:lnTo>
                    <a:lnTo>
                      <a:pt x="50" y="64"/>
                    </a:lnTo>
                    <a:lnTo>
                      <a:pt x="111" y="107"/>
                    </a:lnTo>
                    <a:lnTo>
                      <a:pt x="58" y="108"/>
                    </a:lnTo>
                    <a:lnTo>
                      <a:pt x="29" y="123"/>
                    </a:lnTo>
                    <a:lnTo>
                      <a:pt x="86" y="140"/>
                    </a:lnTo>
                    <a:lnTo>
                      <a:pt x="58" y="150"/>
                    </a:lnTo>
                    <a:lnTo>
                      <a:pt x="73" y="165"/>
                    </a:lnTo>
                    <a:lnTo>
                      <a:pt x="78" y="178"/>
                    </a:lnTo>
                    <a:lnTo>
                      <a:pt x="37" y="163"/>
                    </a:lnTo>
                    <a:lnTo>
                      <a:pt x="60" y="195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5" name="Freeform 276"/>
              <p:cNvSpPr>
                <a:spLocks/>
              </p:cNvSpPr>
              <p:nvPr/>
            </p:nvSpPr>
            <p:spPr bwMode="auto">
              <a:xfrm>
                <a:off x="5035" y="2771"/>
                <a:ext cx="59" cy="54"/>
              </a:xfrm>
              <a:custGeom>
                <a:avLst/>
                <a:gdLst>
                  <a:gd name="T0" fmla="*/ 20 w 176"/>
                  <a:gd name="T1" fmla="*/ 18 h 162"/>
                  <a:gd name="T2" fmla="*/ 19 w 176"/>
                  <a:gd name="T3" fmla="*/ 17 h 162"/>
                  <a:gd name="T4" fmla="*/ 18 w 176"/>
                  <a:gd name="T5" fmla="*/ 14 h 162"/>
                  <a:gd name="T6" fmla="*/ 16 w 176"/>
                  <a:gd name="T7" fmla="*/ 11 h 162"/>
                  <a:gd name="T8" fmla="*/ 15 w 176"/>
                  <a:gd name="T9" fmla="*/ 9 h 162"/>
                  <a:gd name="T10" fmla="*/ 13 w 176"/>
                  <a:gd name="T11" fmla="*/ 7 h 162"/>
                  <a:gd name="T12" fmla="*/ 11 w 176"/>
                  <a:gd name="T13" fmla="*/ 6 h 162"/>
                  <a:gd name="T14" fmla="*/ 10 w 176"/>
                  <a:gd name="T15" fmla="*/ 5 h 162"/>
                  <a:gd name="T16" fmla="*/ 7 w 176"/>
                  <a:gd name="T17" fmla="*/ 3 h 162"/>
                  <a:gd name="T18" fmla="*/ 6 w 176"/>
                  <a:gd name="T19" fmla="*/ 2 h 162"/>
                  <a:gd name="T20" fmla="*/ 0 w 176"/>
                  <a:gd name="T21" fmla="*/ 0 h 162"/>
                  <a:gd name="T22" fmla="*/ 3 w 176"/>
                  <a:gd name="T23" fmla="*/ 2 h 162"/>
                  <a:gd name="T24" fmla="*/ 5 w 176"/>
                  <a:gd name="T25" fmla="*/ 3 h 162"/>
                  <a:gd name="T26" fmla="*/ 6 w 176"/>
                  <a:gd name="T27" fmla="*/ 4 h 162"/>
                  <a:gd name="T28" fmla="*/ 8 w 176"/>
                  <a:gd name="T29" fmla="*/ 6 h 162"/>
                  <a:gd name="T30" fmla="*/ 10 w 176"/>
                  <a:gd name="T31" fmla="*/ 7 h 162"/>
                  <a:gd name="T32" fmla="*/ 13 w 176"/>
                  <a:gd name="T33" fmla="*/ 9 h 162"/>
                  <a:gd name="T34" fmla="*/ 15 w 176"/>
                  <a:gd name="T35" fmla="*/ 11 h 162"/>
                  <a:gd name="T36" fmla="*/ 16 w 176"/>
                  <a:gd name="T37" fmla="*/ 13 h 162"/>
                  <a:gd name="T38" fmla="*/ 17 w 176"/>
                  <a:gd name="T39" fmla="*/ 15 h 162"/>
                  <a:gd name="T40" fmla="*/ 20 w 176"/>
                  <a:gd name="T41" fmla="*/ 18 h 162"/>
                  <a:gd name="T42" fmla="*/ 20 w 176"/>
                  <a:gd name="T43" fmla="*/ 18 h 1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6"/>
                  <a:gd name="T67" fmla="*/ 0 h 162"/>
                  <a:gd name="T68" fmla="*/ 176 w 176"/>
                  <a:gd name="T69" fmla="*/ 162 h 1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6" h="162">
                    <a:moveTo>
                      <a:pt x="176" y="162"/>
                    </a:moveTo>
                    <a:lnTo>
                      <a:pt x="172" y="150"/>
                    </a:lnTo>
                    <a:lnTo>
                      <a:pt x="160" y="127"/>
                    </a:lnTo>
                    <a:lnTo>
                      <a:pt x="146" y="100"/>
                    </a:lnTo>
                    <a:lnTo>
                      <a:pt x="133" y="81"/>
                    </a:lnTo>
                    <a:lnTo>
                      <a:pt x="114" y="64"/>
                    </a:lnTo>
                    <a:lnTo>
                      <a:pt x="101" y="52"/>
                    </a:lnTo>
                    <a:lnTo>
                      <a:pt x="87" y="41"/>
                    </a:lnTo>
                    <a:lnTo>
                      <a:pt x="62" y="23"/>
                    </a:lnTo>
                    <a:lnTo>
                      <a:pt x="52" y="15"/>
                    </a:lnTo>
                    <a:lnTo>
                      <a:pt x="0" y="0"/>
                    </a:lnTo>
                    <a:lnTo>
                      <a:pt x="24" y="15"/>
                    </a:lnTo>
                    <a:lnTo>
                      <a:pt x="41" y="26"/>
                    </a:lnTo>
                    <a:lnTo>
                      <a:pt x="54" y="39"/>
                    </a:lnTo>
                    <a:lnTo>
                      <a:pt x="68" y="51"/>
                    </a:lnTo>
                    <a:lnTo>
                      <a:pt x="86" y="62"/>
                    </a:lnTo>
                    <a:lnTo>
                      <a:pt x="117" y="85"/>
                    </a:lnTo>
                    <a:lnTo>
                      <a:pt x="130" y="98"/>
                    </a:lnTo>
                    <a:lnTo>
                      <a:pt x="143" y="114"/>
                    </a:lnTo>
                    <a:lnTo>
                      <a:pt x="156" y="131"/>
                    </a:lnTo>
                    <a:lnTo>
                      <a:pt x="176" y="1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6" name="Freeform 277"/>
              <p:cNvSpPr>
                <a:spLocks/>
              </p:cNvSpPr>
              <p:nvPr/>
            </p:nvSpPr>
            <p:spPr bwMode="auto">
              <a:xfrm>
                <a:off x="5092" y="2809"/>
                <a:ext cx="11" cy="44"/>
              </a:xfrm>
              <a:custGeom>
                <a:avLst/>
                <a:gdLst>
                  <a:gd name="T0" fmla="*/ 0 w 32"/>
                  <a:gd name="T1" fmla="*/ 15 h 131"/>
                  <a:gd name="T2" fmla="*/ 2 w 32"/>
                  <a:gd name="T3" fmla="*/ 13 h 131"/>
                  <a:gd name="T4" fmla="*/ 4 w 32"/>
                  <a:gd name="T5" fmla="*/ 9 h 131"/>
                  <a:gd name="T6" fmla="*/ 4 w 32"/>
                  <a:gd name="T7" fmla="*/ 3 h 131"/>
                  <a:gd name="T8" fmla="*/ 1 w 32"/>
                  <a:gd name="T9" fmla="*/ 0 h 131"/>
                  <a:gd name="T10" fmla="*/ 1 w 32"/>
                  <a:gd name="T11" fmla="*/ 2 h 131"/>
                  <a:gd name="T12" fmla="*/ 2 w 32"/>
                  <a:gd name="T13" fmla="*/ 6 h 131"/>
                  <a:gd name="T14" fmla="*/ 2 w 32"/>
                  <a:gd name="T15" fmla="*/ 9 h 131"/>
                  <a:gd name="T16" fmla="*/ 1 w 32"/>
                  <a:gd name="T17" fmla="*/ 11 h 131"/>
                  <a:gd name="T18" fmla="*/ 0 w 32"/>
                  <a:gd name="T19" fmla="*/ 13 h 131"/>
                  <a:gd name="T20" fmla="*/ 0 w 32"/>
                  <a:gd name="T21" fmla="*/ 15 h 131"/>
                  <a:gd name="T22" fmla="*/ 0 w 32"/>
                  <a:gd name="T23" fmla="*/ 15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131"/>
                  <a:gd name="T38" fmla="*/ 32 w 32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131">
                    <a:moveTo>
                      <a:pt x="0" y="131"/>
                    </a:moveTo>
                    <a:lnTo>
                      <a:pt x="16" y="117"/>
                    </a:lnTo>
                    <a:lnTo>
                      <a:pt x="32" y="81"/>
                    </a:lnTo>
                    <a:lnTo>
                      <a:pt x="32" y="23"/>
                    </a:lnTo>
                    <a:lnTo>
                      <a:pt x="7" y="0"/>
                    </a:lnTo>
                    <a:lnTo>
                      <a:pt x="13" y="19"/>
                    </a:lnTo>
                    <a:lnTo>
                      <a:pt x="19" y="55"/>
                    </a:lnTo>
                    <a:lnTo>
                      <a:pt x="17" y="82"/>
                    </a:lnTo>
                    <a:lnTo>
                      <a:pt x="9" y="98"/>
                    </a:lnTo>
                    <a:lnTo>
                      <a:pt x="1" y="117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7" name="Freeform 278"/>
              <p:cNvSpPr>
                <a:spLocks/>
              </p:cNvSpPr>
              <p:nvPr/>
            </p:nvSpPr>
            <p:spPr bwMode="auto">
              <a:xfrm>
                <a:off x="5101" y="2815"/>
                <a:ext cx="21" cy="38"/>
              </a:xfrm>
              <a:custGeom>
                <a:avLst/>
                <a:gdLst>
                  <a:gd name="T0" fmla="*/ 2 w 63"/>
                  <a:gd name="T1" fmla="*/ 3 h 116"/>
                  <a:gd name="T2" fmla="*/ 2 w 63"/>
                  <a:gd name="T3" fmla="*/ 10 h 116"/>
                  <a:gd name="T4" fmla="*/ 3 w 63"/>
                  <a:gd name="T5" fmla="*/ 11 h 116"/>
                  <a:gd name="T6" fmla="*/ 4 w 63"/>
                  <a:gd name="T7" fmla="*/ 11 h 116"/>
                  <a:gd name="T8" fmla="*/ 5 w 63"/>
                  <a:gd name="T9" fmla="*/ 10 h 116"/>
                  <a:gd name="T10" fmla="*/ 5 w 63"/>
                  <a:gd name="T11" fmla="*/ 7 h 116"/>
                  <a:gd name="T12" fmla="*/ 5 w 63"/>
                  <a:gd name="T13" fmla="*/ 5 h 116"/>
                  <a:gd name="T14" fmla="*/ 7 w 63"/>
                  <a:gd name="T15" fmla="*/ 6 h 116"/>
                  <a:gd name="T16" fmla="*/ 7 w 63"/>
                  <a:gd name="T17" fmla="*/ 11 h 116"/>
                  <a:gd name="T18" fmla="*/ 3 w 63"/>
                  <a:gd name="T19" fmla="*/ 12 h 116"/>
                  <a:gd name="T20" fmla="*/ 1 w 63"/>
                  <a:gd name="T21" fmla="*/ 12 h 116"/>
                  <a:gd name="T22" fmla="*/ 0 w 63"/>
                  <a:gd name="T23" fmla="*/ 10 h 116"/>
                  <a:gd name="T24" fmla="*/ 1 w 63"/>
                  <a:gd name="T25" fmla="*/ 8 h 116"/>
                  <a:gd name="T26" fmla="*/ 0 w 63"/>
                  <a:gd name="T27" fmla="*/ 0 h 116"/>
                  <a:gd name="T28" fmla="*/ 2 w 63"/>
                  <a:gd name="T29" fmla="*/ 3 h 116"/>
                  <a:gd name="T30" fmla="*/ 2 w 63"/>
                  <a:gd name="T31" fmla="*/ 3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116"/>
                  <a:gd name="T50" fmla="*/ 63 w 63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116">
                    <a:moveTo>
                      <a:pt x="14" y="31"/>
                    </a:moveTo>
                    <a:lnTo>
                      <a:pt x="22" y="91"/>
                    </a:lnTo>
                    <a:lnTo>
                      <a:pt x="26" y="100"/>
                    </a:lnTo>
                    <a:lnTo>
                      <a:pt x="35" y="103"/>
                    </a:lnTo>
                    <a:lnTo>
                      <a:pt x="49" y="88"/>
                    </a:lnTo>
                    <a:lnTo>
                      <a:pt x="46" y="61"/>
                    </a:lnTo>
                    <a:lnTo>
                      <a:pt x="42" y="46"/>
                    </a:lnTo>
                    <a:lnTo>
                      <a:pt x="63" y="56"/>
                    </a:lnTo>
                    <a:lnTo>
                      <a:pt x="61" y="105"/>
                    </a:lnTo>
                    <a:lnTo>
                      <a:pt x="27" y="116"/>
                    </a:lnTo>
                    <a:lnTo>
                      <a:pt x="9" y="110"/>
                    </a:lnTo>
                    <a:lnTo>
                      <a:pt x="0" y="98"/>
                    </a:lnTo>
                    <a:lnTo>
                      <a:pt x="6" y="71"/>
                    </a:lnTo>
                    <a:lnTo>
                      <a:pt x="0" y="0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8" name="Freeform 279"/>
              <p:cNvSpPr>
                <a:spLocks/>
              </p:cNvSpPr>
              <p:nvPr/>
            </p:nvSpPr>
            <p:spPr bwMode="auto">
              <a:xfrm>
                <a:off x="5016" y="2801"/>
                <a:ext cx="64" cy="51"/>
              </a:xfrm>
              <a:custGeom>
                <a:avLst/>
                <a:gdLst>
                  <a:gd name="T0" fmla="*/ 21 w 191"/>
                  <a:gd name="T1" fmla="*/ 17 h 153"/>
                  <a:gd name="T2" fmla="*/ 21 w 191"/>
                  <a:gd name="T3" fmla="*/ 15 h 153"/>
                  <a:gd name="T4" fmla="*/ 19 w 191"/>
                  <a:gd name="T5" fmla="*/ 11 h 153"/>
                  <a:gd name="T6" fmla="*/ 18 w 191"/>
                  <a:gd name="T7" fmla="*/ 10 h 153"/>
                  <a:gd name="T8" fmla="*/ 16 w 191"/>
                  <a:gd name="T9" fmla="*/ 8 h 153"/>
                  <a:gd name="T10" fmla="*/ 13 w 191"/>
                  <a:gd name="T11" fmla="*/ 6 h 153"/>
                  <a:gd name="T12" fmla="*/ 11 w 191"/>
                  <a:gd name="T13" fmla="*/ 4 h 153"/>
                  <a:gd name="T14" fmla="*/ 8 w 191"/>
                  <a:gd name="T15" fmla="*/ 3 h 153"/>
                  <a:gd name="T16" fmla="*/ 4 w 191"/>
                  <a:gd name="T17" fmla="*/ 2 h 153"/>
                  <a:gd name="T18" fmla="*/ 1 w 191"/>
                  <a:gd name="T19" fmla="*/ 1 h 153"/>
                  <a:gd name="T20" fmla="*/ 0 w 191"/>
                  <a:gd name="T21" fmla="*/ 0 h 153"/>
                  <a:gd name="T22" fmla="*/ 9 w 191"/>
                  <a:gd name="T23" fmla="*/ 2 h 153"/>
                  <a:gd name="T24" fmla="*/ 11 w 191"/>
                  <a:gd name="T25" fmla="*/ 3 h 153"/>
                  <a:gd name="T26" fmla="*/ 14 w 191"/>
                  <a:gd name="T27" fmla="*/ 4 h 153"/>
                  <a:gd name="T28" fmla="*/ 16 w 191"/>
                  <a:gd name="T29" fmla="*/ 5 h 153"/>
                  <a:gd name="T30" fmla="*/ 18 w 191"/>
                  <a:gd name="T31" fmla="*/ 6 h 153"/>
                  <a:gd name="T32" fmla="*/ 20 w 191"/>
                  <a:gd name="T33" fmla="*/ 9 h 153"/>
                  <a:gd name="T34" fmla="*/ 21 w 191"/>
                  <a:gd name="T35" fmla="*/ 13 h 153"/>
                  <a:gd name="T36" fmla="*/ 21 w 191"/>
                  <a:gd name="T37" fmla="*/ 17 h 153"/>
                  <a:gd name="T38" fmla="*/ 21 w 191"/>
                  <a:gd name="T39" fmla="*/ 17 h 1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1"/>
                  <a:gd name="T61" fmla="*/ 0 h 153"/>
                  <a:gd name="T62" fmla="*/ 191 w 191"/>
                  <a:gd name="T63" fmla="*/ 153 h 1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1" h="153">
                    <a:moveTo>
                      <a:pt x="191" y="153"/>
                    </a:moveTo>
                    <a:lnTo>
                      <a:pt x="186" y="134"/>
                    </a:lnTo>
                    <a:lnTo>
                      <a:pt x="172" y="102"/>
                    </a:lnTo>
                    <a:lnTo>
                      <a:pt x="160" y="88"/>
                    </a:lnTo>
                    <a:lnTo>
                      <a:pt x="146" y="76"/>
                    </a:lnTo>
                    <a:lnTo>
                      <a:pt x="116" y="53"/>
                    </a:lnTo>
                    <a:lnTo>
                      <a:pt x="97" y="40"/>
                    </a:lnTo>
                    <a:lnTo>
                      <a:pt x="75" y="29"/>
                    </a:lnTo>
                    <a:lnTo>
                      <a:pt x="38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77" y="16"/>
                    </a:lnTo>
                    <a:lnTo>
                      <a:pt x="98" y="27"/>
                    </a:lnTo>
                    <a:lnTo>
                      <a:pt x="121" y="36"/>
                    </a:lnTo>
                    <a:lnTo>
                      <a:pt x="147" y="43"/>
                    </a:lnTo>
                    <a:lnTo>
                      <a:pt x="162" y="56"/>
                    </a:lnTo>
                    <a:lnTo>
                      <a:pt x="182" y="85"/>
                    </a:lnTo>
                    <a:lnTo>
                      <a:pt x="191" y="118"/>
                    </a:lnTo>
                    <a:lnTo>
                      <a:pt x="191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9" name="Freeform 280"/>
              <p:cNvSpPr>
                <a:spLocks/>
              </p:cNvSpPr>
              <p:nvPr/>
            </p:nvSpPr>
            <p:spPr bwMode="auto">
              <a:xfrm>
                <a:off x="5086" y="2820"/>
                <a:ext cx="11" cy="33"/>
              </a:xfrm>
              <a:custGeom>
                <a:avLst/>
                <a:gdLst>
                  <a:gd name="T0" fmla="*/ 0 w 34"/>
                  <a:gd name="T1" fmla="*/ 11 h 101"/>
                  <a:gd name="T2" fmla="*/ 2 w 34"/>
                  <a:gd name="T3" fmla="*/ 8 h 101"/>
                  <a:gd name="T4" fmla="*/ 3 w 34"/>
                  <a:gd name="T5" fmla="*/ 4 h 101"/>
                  <a:gd name="T6" fmla="*/ 1 w 34"/>
                  <a:gd name="T7" fmla="*/ 0 h 101"/>
                  <a:gd name="T8" fmla="*/ 4 w 34"/>
                  <a:gd name="T9" fmla="*/ 2 h 101"/>
                  <a:gd name="T10" fmla="*/ 4 w 34"/>
                  <a:gd name="T11" fmla="*/ 6 h 101"/>
                  <a:gd name="T12" fmla="*/ 3 w 34"/>
                  <a:gd name="T13" fmla="*/ 9 h 101"/>
                  <a:gd name="T14" fmla="*/ 0 w 34"/>
                  <a:gd name="T15" fmla="*/ 11 h 101"/>
                  <a:gd name="T16" fmla="*/ 0 w 34"/>
                  <a:gd name="T17" fmla="*/ 11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01"/>
                  <a:gd name="T29" fmla="*/ 34 w 34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01">
                    <a:moveTo>
                      <a:pt x="0" y="101"/>
                    </a:moveTo>
                    <a:lnTo>
                      <a:pt x="17" y="76"/>
                    </a:lnTo>
                    <a:lnTo>
                      <a:pt x="24" y="34"/>
                    </a:lnTo>
                    <a:lnTo>
                      <a:pt x="13" y="0"/>
                    </a:lnTo>
                    <a:lnTo>
                      <a:pt x="34" y="20"/>
                    </a:lnTo>
                    <a:lnTo>
                      <a:pt x="34" y="59"/>
                    </a:lnTo>
                    <a:lnTo>
                      <a:pt x="24" y="88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0" name="Freeform 281"/>
              <p:cNvSpPr>
                <a:spLocks/>
              </p:cNvSpPr>
              <p:nvPr/>
            </p:nvSpPr>
            <p:spPr bwMode="auto">
              <a:xfrm>
                <a:off x="5008" y="2810"/>
                <a:ext cx="75" cy="44"/>
              </a:xfrm>
              <a:custGeom>
                <a:avLst/>
                <a:gdLst>
                  <a:gd name="T0" fmla="*/ 25 w 227"/>
                  <a:gd name="T1" fmla="*/ 15 h 132"/>
                  <a:gd name="T2" fmla="*/ 21 w 227"/>
                  <a:gd name="T3" fmla="*/ 13 h 132"/>
                  <a:gd name="T4" fmla="*/ 18 w 227"/>
                  <a:gd name="T5" fmla="*/ 11 h 132"/>
                  <a:gd name="T6" fmla="*/ 14 w 227"/>
                  <a:gd name="T7" fmla="*/ 10 h 132"/>
                  <a:gd name="T8" fmla="*/ 11 w 227"/>
                  <a:gd name="T9" fmla="*/ 8 h 132"/>
                  <a:gd name="T10" fmla="*/ 8 w 227"/>
                  <a:gd name="T11" fmla="*/ 6 h 132"/>
                  <a:gd name="T12" fmla="*/ 6 w 227"/>
                  <a:gd name="T13" fmla="*/ 4 h 132"/>
                  <a:gd name="T14" fmla="*/ 0 w 227"/>
                  <a:gd name="T15" fmla="*/ 0 h 132"/>
                  <a:gd name="T16" fmla="*/ 1 w 227"/>
                  <a:gd name="T17" fmla="*/ 2 h 132"/>
                  <a:gd name="T18" fmla="*/ 2 w 227"/>
                  <a:gd name="T19" fmla="*/ 4 h 132"/>
                  <a:gd name="T20" fmla="*/ 4 w 227"/>
                  <a:gd name="T21" fmla="*/ 6 h 132"/>
                  <a:gd name="T22" fmla="*/ 6 w 227"/>
                  <a:gd name="T23" fmla="*/ 8 h 132"/>
                  <a:gd name="T24" fmla="*/ 9 w 227"/>
                  <a:gd name="T25" fmla="*/ 9 h 132"/>
                  <a:gd name="T26" fmla="*/ 13 w 227"/>
                  <a:gd name="T27" fmla="*/ 11 h 132"/>
                  <a:gd name="T28" fmla="*/ 16 w 227"/>
                  <a:gd name="T29" fmla="*/ 12 h 132"/>
                  <a:gd name="T30" fmla="*/ 19 w 227"/>
                  <a:gd name="T31" fmla="*/ 13 h 132"/>
                  <a:gd name="T32" fmla="*/ 22 w 227"/>
                  <a:gd name="T33" fmla="*/ 14 h 132"/>
                  <a:gd name="T34" fmla="*/ 25 w 227"/>
                  <a:gd name="T35" fmla="*/ 15 h 132"/>
                  <a:gd name="T36" fmla="*/ 25 w 227"/>
                  <a:gd name="T37" fmla="*/ 15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132"/>
                  <a:gd name="T59" fmla="*/ 227 w 227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132">
                    <a:moveTo>
                      <a:pt x="227" y="132"/>
                    </a:moveTo>
                    <a:lnTo>
                      <a:pt x="192" y="115"/>
                    </a:lnTo>
                    <a:lnTo>
                      <a:pt x="159" y="101"/>
                    </a:lnTo>
                    <a:lnTo>
                      <a:pt x="127" y="88"/>
                    </a:lnTo>
                    <a:lnTo>
                      <a:pt x="98" y="75"/>
                    </a:lnTo>
                    <a:lnTo>
                      <a:pt x="75" y="57"/>
                    </a:lnTo>
                    <a:lnTo>
                      <a:pt x="54" y="39"/>
                    </a:lnTo>
                    <a:lnTo>
                      <a:pt x="0" y="0"/>
                    </a:lnTo>
                    <a:lnTo>
                      <a:pt x="6" y="19"/>
                    </a:lnTo>
                    <a:lnTo>
                      <a:pt x="16" y="34"/>
                    </a:lnTo>
                    <a:lnTo>
                      <a:pt x="33" y="53"/>
                    </a:lnTo>
                    <a:lnTo>
                      <a:pt x="58" y="69"/>
                    </a:lnTo>
                    <a:lnTo>
                      <a:pt x="81" y="81"/>
                    </a:lnTo>
                    <a:lnTo>
                      <a:pt x="114" y="98"/>
                    </a:lnTo>
                    <a:lnTo>
                      <a:pt x="144" y="111"/>
                    </a:lnTo>
                    <a:lnTo>
                      <a:pt x="170" y="117"/>
                    </a:lnTo>
                    <a:lnTo>
                      <a:pt x="202" y="125"/>
                    </a:lnTo>
                    <a:lnTo>
                      <a:pt x="227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1" name="Freeform 282"/>
              <p:cNvSpPr>
                <a:spLocks/>
              </p:cNvSpPr>
              <p:nvPr/>
            </p:nvSpPr>
            <p:spPr bwMode="auto">
              <a:xfrm>
                <a:off x="5019" y="2811"/>
                <a:ext cx="61" cy="40"/>
              </a:xfrm>
              <a:custGeom>
                <a:avLst/>
                <a:gdLst>
                  <a:gd name="T0" fmla="*/ 0 w 184"/>
                  <a:gd name="T1" fmla="*/ 0 h 119"/>
                  <a:gd name="T2" fmla="*/ 1 w 184"/>
                  <a:gd name="T3" fmla="*/ 1 h 119"/>
                  <a:gd name="T4" fmla="*/ 5 w 184"/>
                  <a:gd name="T5" fmla="*/ 3 h 119"/>
                  <a:gd name="T6" fmla="*/ 9 w 184"/>
                  <a:gd name="T7" fmla="*/ 5 h 119"/>
                  <a:gd name="T8" fmla="*/ 11 w 184"/>
                  <a:gd name="T9" fmla="*/ 7 h 119"/>
                  <a:gd name="T10" fmla="*/ 13 w 184"/>
                  <a:gd name="T11" fmla="*/ 9 h 119"/>
                  <a:gd name="T12" fmla="*/ 15 w 184"/>
                  <a:gd name="T13" fmla="*/ 10 h 119"/>
                  <a:gd name="T14" fmla="*/ 17 w 184"/>
                  <a:gd name="T15" fmla="*/ 12 h 119"/>
                  <a:gd name="T16" fmla="*/ 20 w 184"/>
                  <a:gd name="T17" fmla="*/ 13 h 119"/>
                  <a:gd name="T18" fmla="*/ 18 w 184"/>
                  <a:gd name="T19" fmla="*/ 11 h 119"/>
                  <a:gd name="T20" fmla="*/ 17 w 184"/>
                  <a:gd name="T21" fmla="*/ 10 h 119"/>
                  <a:gd name="T22" fmla="*/ 15 w 184"/>
                  <a:gd name="T23" fmla="*/ 8 h 119"/>
                  <a:gd name="T24" fmla="*/ 13 w 184"/>
                  <a:gd name="T25" fmla="*/ 6 h 119"/>
                  <a:gd name="T26" fmla="*/ 12 w 184"/>
                  <a:gd name="T27" fmla="*/ 5 h 119"/>
                  <a:gd name="T28" fmla="*/ 10 w 184"/>
                  <a:gd name="T29" fmla="*/ 4 h 119"/>
                  <a:gd name="T30" fmla="*/ 9 w 184"/>
                  <a:gd name="T31" fmla="*/ 3 h 119"/>
                  <a:gd name="T32" fmla="*/ 5 w 184"/>
                  <a:gd name="T33" fmla="*/ 1 h 119"/>
                  <a:gd name="T34" fmla="*/ 4 w 184"/>
                  <a:gd name="T35" fmla="*/ 0 h 119"/>
                  <a:gd name="T36" fmla="*/ 0 w 184"/>
                  <a:gd name="T37" fmla="*/ 0 h 119"/>
                  <a:gd name="T38" fmla="*/ 0 w 184"/>
                  <a:gd name="T39" fmla="*/ 0 h 1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4"/>
                  <a:gd name="T61" fmla="*/ 0 h 119"/>
                  <a:gd name="T62" fmla="*/ 184 w 184"/>
                  <a:gd name="T63" fmla="*/ 119 h 1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4" h="119">
                    <a:moveTo>
                      <a:pt x="0" y="0"/>
                    </a:moveTo>
                    <a:lnTo>
                      <a:pt x="13" y="7"/>
                    </a:lnTo>
                    <a:lnTo>
                      <a:pt x="44" y="24"/>
                    </a:lnTo>
                    <a:lnTo>
                      <a:pt x="77" y="46"/>
                    </a:lnTo>
                    <a:lnTo>
                      <a:pt x="101" y="63"/>
                    </a:lnTo>
                    <a:lnTo>
                      <a:pt x="119" y="78"/>
                    </a:lnTo>
                    <a:lnTo>
                      <a:pt x="136" y="92"/>
                    </a:lnTo>
                    <a:lnTo>
                      <a:pt x="158" y="109"/>
                    </a:lnTo>
                    <a:lnTo>
                      <a:pt x="184" y="119"/>
                    </a:lnTo>
                    <a:lnTo>
                      <a:pt x="166" y="102"/>
                    </a:lnTo>
                    <a:lnTo>
                      <a:pt x="150" y="86"/>
                    </a:lnTo>
                    <a:lnTo>
                      <a:pt x="135" y="70"/>
                    </a:lnTo>
                    <a:lnTo>
                      <a:pt x="120" y="56"/>
                    </a:lnTo>
                    <a:lnTo>
                      <a:pt x="107" y="43"/>
                    </a:lnTo>
                    <a:lnTo>
                      <a:pt x="93" y="33"/>
                    </a:lnTo>
                    <a:lnTo>
                      <a:pt x="80" y="26"/>
                    </a:lnTo>
                    <a:lnTo>
                      <a:pt x="49" y="13"/>
                    </a:lnTo>
                    <a:lnTo>
                      <a:pt x="3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2" name="Freeform 283"/>
              <p:cNvSpPr>
                <a:spLocks/>
              </p:cNvSpPr>
              <p:nvPr/>
            </p:nvSpPr>
            <p:spPr bwMode="auto">
              <a:xfrm>
                <a:off x="4974" y="2817"/>
                <a:ext cx="98" cy="35"/>
              </a:xfrm>
              <a:custGeom>
                <a:avLst/>
                <a:gdLst>
                  <a:gd name="T0" fmla="*/ 33 w 295"/>
                  <a:gd name="T1" fmla="*/ 11 h 107"/>
                  <a:gd name="T2" fmla="*/ 28 w 295"/>
                  <a:gd name="T3" fmla="*/ 11 h 107"/>
                  <a:gd name="T4" fmla="*/ 20 w 295"/>
                  <a:gd name="T5" fmla="*/ 10 h 107"/>
                  <a:gd name="T6" fmla="*/ 16 w 295"/>
                  <a:gd name="T7" fmla="*/ 8 h 107"/>
                  <a:gd name="T8" fmla="*/ 15 w 295"/>
                  <a:gd name="T9" fmla="*/ 7 h 107"/>
                  <a:gd name="T10" fmla="*/ 12 w 295"/>
                  <a:gd name="T11" fmla="*/ 7 h 107"/>
                  <a:gd name="T12" fmla="*/ 3 w 295"/>
                  <a:gd name="T13" fmla="*/ 6 h 107"/>
                  <a:gd name="T14" fmla="*/ 0 w 295"/>
                  <a:gd name="T15" fmla="*/ 4 h 107"/>
                  <a:gd name="T16" fmla="*/ 5 w 295"/>
                  <a:gd name="T17" fmla="*/ 5 h 107"/>
                  <a:gd name="T18" fmla="*/ 0 w 295"/>
                  <a:gd name="T19" fmla="*/ 0 h 107"/>
                  <a:gd name="T20" fmla="*/ 3 w 295"/>
                  <a:gd name="T21" fmla="*/ 1 h 107"/>
                  <a:gd name="T22" fmla="*/ 7 w 295"/>
                  <a:gd name="T23" fmla="*/ 3 h 107"/>
                  <a:gd name="T24" fmla="*/ 11 w 295"/>
                  <a:gd name="T25" fmla="*/ 5 h 107"/>
                  <a:gd name="T26" fmla="*/ 12 w 295"/>
                  <a:gd name="T27" fmla="*/ 5 h 107"/>
                  <a:gd name="T28" fmla="*/ 9 w 295"/>
                  <a:gd name="T29" fmla="*/ 1 h 107"/>
                  <a:gd name="T30" fmla="*/ 10 w 295"/>
                  <a:gd name="T31" fmla="*/ 2 h 107"/>
                  <a:gd name="T32" fmla="*/ 13 w 295"/>
                  <a:gd name="T33" fmla="*/ 4 h 107"/>
                  <a:gd name="T34" fmla="*/ 16 w 295"/>
                  <a:gd name="T35" fmla="*/ 6 h 107"/>
                  <a:gd name="T36" fmla="*/ 19 w 295"/>
                  <a:gd name="T37" fmla="*/ 8 h 107"/>
                  <a:gd name="T38" fmla="*/ 22 w 295"/>
                  <a:gd name="T39" fmla="*/ 9 h 107"/>
                  <a:gd name="T40" fmla="*/ 24 w 295"/>
                  <a:gd name="T41" fmla="*/ 9 h 107"/>
                  <a:gd name="T42" fmla="*/ 26 w 295"/>
                  <a:gd name="T43" fmla="*/ 9 h 107"/>
                  <a:gd name="T44" fmla="*/ 30 w 295"/>
                  <a:gd name="T45" fmla="*/ 10 h 107"/>
                  <a:gd name="T46" fmla="*/ 33 w 295"/>
                  <a:gd name="T47" fmla="*/ 11 h 107"/>
                  <a:gd name="T48" fmla="*/ 33 w 295"/>
                  <a:gd name="T49" fmla="*/ 11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5"/>
                  <a:gd name="T76" fmla="*/ 0 h 107"/>
                  <a:gd name="T77" fmla="*/ 295 w 295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5" h="107">
                    <a:moveTo>
                      <a:pt x="295" y="104"/>
                    </a:moveTo>
                    <a:lnTo>
                      <a:pt x="252" y="107"/>
                    </a:lnTo>
                    <a:lnTo>
                      <a:pt x="180" y="99"/>
                    </a:lnTo>
                    <a:lnTo>
                      <a:pt x="146" y="75"/>
                    </a:lnTo>
                    <a:lnTo>
                      <a:pt x="131" y="65"/>
                    </a:lnTo>
                    <a:lnTo>
                      <a:pt x="107" y="61"/>
                    </a:lnTo>
                    <a:lnTo>
                      <a:pt x="29" y="58"/>
                    </a:lnTo>
                    <a:lnTo>
                      <a:pt x="3" y="33"/>
                    </a:lnTo>
                    <a:lnTo>
                      <a:pt x="49" y="46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65" y="32"/>
                    </a:lnTo>
                    <a:lnTo>
                      <a:pt x="95" y="43"/>
                    </a:lnTo>
                    <a:lnTo>
                      <a:pt x="110" y="43"/>
                    </a:lnTo>
                    <a:lnTo>
                      <a:pt x="81" y="9"/>
                    </a:lnTo>
                    <a:lnTo>
                      <a:pt x="91" y="16"/>
                    </a:lnTo>
                    <a:lnTo>
                      <a:pt x="115" y="33"/>
                    </a:lnTo>
                    <a:lnTo>
                      <a:pt x="146" y="55"/>
                    </a:lnTo>
                    <a:lnTo>
                      <a:pt x="173" y="72"/>
                    </a:lnTo>
                    <a:lnTo>
                      <a:pt x="195" y="84"/>
                    </a:lnTo>
                    <a:lnTo>
                      <a:pt x="215" y="88"/>
                    </a:lnTo>
                    <a:lnTo>
                      <a:pt x="234" y="89"/>
                    </a:lnTo>
                    <a:lnTo>
                      <a:pt x="270" y="92"/>
                    </a:lnTo>
                    <a:lnTo>
                      <a:pt x="29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3" name="Freeform 284"/>
              <p:cNvSpPr>
                <a:spLocks/>
              </p:cNvSpPr>
              <p:nvPr/>
            </p:nvSpPr>
            <p:spPr bwMode="auto">
              <a:xfrm>
                <a:off x="4922" y="2832"/>
                <a:ext cx="142" cy="26"/>
              </a:xfrm>
              <a:custGeom>
                <a:avLst/>
                <a:gdLst>
                  <a:gd name="T0" fmla="*/ 42 w 426"/>
                  <a:gd name="T1" fmla="*/ 8 h 79"/>
                  <a:gd name="T2" fmla="*/ 41 w 426"/>
                  <a:gd name="T3" fmla="*/ 8 h 79"/>
                  <a:gd name="T4" fmla="*/ 34 w 426"/>
                  <a:gd name="T5" fmla="*/ 9 h 79"/>
                  <a:gd name="T6" fmla="*/ 28 w 426"/>
                  <a:gd name="T7" fmla="*/ 7 h 79"/>
                  <a:gd name="T8" fmla="*/ 25 w 426"/>
                  <a:gd name="T9" fmla="*/ 7 h 79"/>
                  <a:gd name="T10" fmla="*/ 19 w 426"/>
                  <a:gd name="T11" fmla="*/ 8 h 79"/>
                  <a:gd name="T12" fmla="*/ 16 w 426"/>
                  <a:gd name="T13" fmla="*/ 7 h 79"/>
                  <a:gd name="T14" fmla="*/ 13 w 426"/>
                  <a:gd name="T15" fmla="*/ 6 h 79"/>
                  <a:gd name="T16" fmla="*/ 9 w 426"/>
                  <a:gd name="T17" fmla="*/ 5 h 79"/>
                  <a:gd name="T18" fmla="*/ 8 w 426"/>
                  <a:gd name="T19" fmla="*/ 4 h 79"/>
                  <a:gd name="T20" fmla="*/ 0 w 426"/>
                  <a:gd name="T21" fmla="*/ 0 h 79"/>
                  <a:gd name="T22" fmla="*/ 4 w 426"/>
                  <a:gd name="T23" fmla="*/ 1 h 79"/>
                  <a:gd name="T24" fmla="*/ 10 w 426"/>
                  <a:gd name="T25" fmla="*/ 3 h 79"/>
                  <a:gd name="T26" fmla="*/ 14 w 426"/>
                  <a:gd name="T27" fmla="*/ 5 h 79"/>
                  <a:gd name="T28" fmla="*/ 17 w 426"/>
                  <a:gd name="T29" fmla="*/ 6 h 79"/>
                  <a:gd name="T30" fmla="*/ 24 w 426"/>
                  <a:gd name="T31" fmla="*/ 6 h 79"/>
                  <a:gd name="T32" fmla="*/ 32 w 426"/>
                  <a:gd name="T33" fmla="*/ 6 h 79"/>
                  <a:gd name="T34" fmla="*/ 38 w 426"/>
                  <a:gd name="T35" fmla="*/ 7 h 79"/>
                  <a:gd name="T36" fmla="*/ 47 w 426"/>
                  <a:gd name="T37" fmla="*/ 7 h 79"/>
                  <a:gd name="T38" fmla="*/ 42 w 426"/>
                  <a:gd name="T39" fmla="*/ 8 h 79"/>
                  <a:gd name="T40" fmla="*/ 42 w 426"/>
                  <a:gd name="T41" fmla="*/ 8 h 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6"/>
                  <a:gd name="T64" fmla="*/ 0 h 79"/>
                  <a:gd name="T65" fmla="*/ 426 w 426"/>
                  <a:gd name="T66" fmla="*/ 79 h 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6" h="79">
                    <a:moveTo>
                      <a:pt x="378" y="72"/>
                    </a:moveTo>
                    <a:lnTo>
                      <a:pt x="366" y="77"/>
                    </a:lnTo>
                    <a:lnTo>
                      <a:pt x="307" y="79"/>
                    </a:lnTo>
                    <a:lnTo>
                      <a:pt x="248" y="67"/>
                    </a:lnTo>
                    <a:lnTo>
                      <a:pt x="221" y="65"/>
                    </a:lnTo>
                    <a:lnTo>
                      <a:pt x="173" y="69"/>
                    </a:lnTo>
                    <a:lnTo>
                      <a:pt x="143" y="67"/>
                    </a:lnTo>
                    <a:lnTo>
                      <a:pt x="119" y="59"/>
                    </a:lnTo>
                    <a:lnTo>
                      <a:pt x="85" y="46"/>
                    </a:lnTo>
                    <a:lnTo>
                      <a:pt x="71" y="34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93" y="26"/>
                    </a:lnTo>
                    <a:lnTo>
                      <a:pt x="124" y="44"/>
                    </a:lnTo>
                    <a:lnTo>
                      <a:pt x="153" y="54"/>
                    </a:lnTo>
                    <a:lnTo>
                      <a:pt x="219" y="52"/>
                    </a:lnTo>
                    <a:lnTo>
                      <a:pt x="284" y="59"/>
                    </a:lnTo>
                    <a:lnTo>
                      <a:pt x="340" y="65"/>
                    </a:lnTo>
                    <a:lnTo>
                      <a:pt x="426" y="66"/>
                    </a:lnTo>
                    <a:lnTo>
                      <a:pt x="378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4" name="Freeform 285"/>
              <p:cNvSpPr>
                <a:spLocks/>
              </p:cNvSpPr>
              <p:nvPr/>
            </p:nvSpPr>
            <p:spPr bwMode="auto">
              <a:xfrm>
                <a:off x="4918" y="2842"/>
                <a:ext cx="110" cy="46"/>
              </a:xfrm>
              <a:custGeom>
                <a:avLst/>
                <a:gdLst>
                  <a:gd name="T0" fmla="*/ 37 w 329"/>
                  <a:gd name="T1" fmla="*/ 7 h 138"/>
                  <a:gd name="T2" fmla="*/ 35 w 329"/>
                  <a:gd name="T3" fmla="*/ 8 h 138"/>
                  <a:gd name="T4" fmla="*/ 33 w 329"/>
                  <a:gd name="T5" fmla="*/ 9 h 138"/>
                  <a:gd name="T6" fmla="*/ 30 w 329"/>
                  <a:gd name="T7" fmla="*/ 10 h 138"/>
                  <a:gd name="T8" fmla="*/ 29 w 329"/>
                  <a:gd name="T9" fmla="*/ 11 h 138"/>
                  <a:gd name="T10" fmla="*/ 29 w 329"/>
                  <a:gd name="T11" fmla="*/ 11 h 138"/>
                  <a:gd name="T12" fmla="*/ 30 w 329"/>
                  <a:gd name="T13" fmla="*/ 12 h 138"/>
                  <a:gd name="T14" fmla="*/ 28 w 329"/>
                  <a:gd name="T15" fmla="*/ 13 h 138"/>
                  <a:gd name="T16" fmla="*/ 24 w 329"/>
                  <a:gd name="T17" fmla="*/ 14 h 138"/>
                  <a:gd name="T18" fmla="*/ 12 w 329"/>
                  <a:gd name="T19" fmla="*/ 10 h 138"/>
                  <a:gd name="T20" fmla="*/ 10 w 329"/>
                  <a:gd name="T21" fmla="*/ 8 h 138"/>
                  <a:gd name="T22" fmla="*/ 8 w 329"/>
                  <a:gd name="T23" fmla="*/ 7 h 138"/>
                  <a:gd name="T24" fmla="*/ 6 w 329"/>
                  <a:gd name="T25" fmla="*/ 5 h 138"/>
                  <a:gd name="T26" fmla="*/ 2 w 329"/>
                  <a:gd name="T27" fmla="*/ 2 h 138"/>
                  <a:gd name="T28" fmla="*/ 1 w 329"/>
                  <a:gd name="T29" fmla="*/ 0 h 138"/>
                  <a:gd name="T30" fmla="*/ 0 w 329"/>
                  <a:gd name="T31" fmla="*/ 2 h 138"/>
                  <a:gd name="T32" fmla="*/ 1 w 329"/>
                  <a:gd name="T33" fmla="*/ 3 h 138"/>
                  <a:gd name="T34" fmla="*/ 2 w 329"/>
                  <a:gd name="T35" fmla="*/ 4 h 138"/>
                  <a:gd name="T36" fmla="*/ 4 w 329"/>
                  <a:gd name="T37" fmla="*/ 6 h 138"/>
                  <a:gd name="T38" fmla="*/ 5 w 329"/>
                  <a:gd name="T39" fmla="*/ 8 h 138"/>
                  <a:gd name="T40" fmla="*/ 7 w 329"/>
                  <a:gd name="T41" fmla="*/ 9 h 138"/>
                  <a:gd name="T42" fmla="*/ 9 w 329"/>
                  <a:gd name="T43" fmla="*/ 11 h 138"/>
                  <a:gd name="T44" fmla="*/ 11 w 329"/>
                  <a:gd name="T45" fmla="*/ 12 h 138"/>
                  <a:gd name="T46" fmla="*/ 13 w 329"/>
                  <a:gd name="T47" fmla="*/ 13 h 138"/>
                  <a:gd name="T48" fmla="*/ 15 w 329"/>
                  <a:gd name="T49" fmla="*/ 14 h 138"/>
                  <a:gd name="T50" fmla="*/ 18 w 329"/>
                  <a:gd name="T51" fmla="*/ 15 h 138"/>
                  <a:gd name="T52" fmla="*/ 23 w 329"/>
                  <a:gd name="T53" fmla="*/ 15 h 138"/>
                  <a:gd name="T54" fmla="*/ 26 w 329"/>
                  <a:gd name="T55" fmla="*/ 15 h 138"/>
                  <a:gd name="T56" fmla="*/ 28 w 329"/>
                  <a:gd name="T57" fmla="*/ 14 h 138"/>
                  <a:gd name="T58" fmla="*/ 32 w 329"/>
                  <a:gd name="T59" fmla="*/ 12 h 138"/>
                  <a:gd name="T60" fmla="*/ 35 w 329"/>
                  <a:gd name="T61" fmla="*/ 10 h 138"/>
                  <a:gd name="T62" fmla="*/ 37 w 329"/>
                  <a:gd name="T63" fmla="*/ 7 h 138"/>
                  <a:gd name="T64" fmla="*/ 37 w 329"/>
                  <a:gd name="T65" fmla="*/ 7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9"/>
                  <a:gd name="T100" fmla="*/ 0 h 138"/>
                  <a:gd name="T101" fmla="*/ 329 w 329"/>
                  <a:gd name="T102" fmla="*/ 138 h 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9" h="138">
                    <a:moveTo>
                      <a:pt x="329" y="62"/>
                    </a:moveTo>
                    <a:lnTo>
                      <a:pt x="312" y="73"/>
                    </a:lnTo>
                    <a:lnTo>
                      <a:pt x="293" y="82"/>
                    </a:lnTo>
                    <a:lnTo>
                      <a:pt x="271" y="91"/>
                    </a:lnTo>
                    <a:lnTo>
                      <a:pt x="257" y="96"/>
                    </a:lnTo>
                    <a:lnTo>
                      <a:pt x="257" y="102"/>
                    </a:lnTo>
                    <a:lnTo>
                      <a:pt x="265" y="109"/>
                    </a:lnTo>
                    <a:lnTo>
                      <a:pt x="247" y="117"/>
                    </a:lnTo>
                    <a:lnTo>
                      <a:pt x="215" y="122"/>
                    </a:lnTo>
                    <a:lnTo>
                      <a:pt x="105" y="92"/>
                    </a:lnTo>
                    <a:lnTo>
                      <a:pt x="90" y="76"/>
                    </a:lnTo>
                    <a:lnTo>
                      <a:pt x="72" y="62"/>
                    </a:lnTo>
                    <a:lnTo>
                      <a:pt x="51" y="45"/>
                    </a:lnTo>
                    <a:lnTo>
                      <a:pt x="20" y="22"/>
                    </a:lnTo>
                    <a:lnTo>
                      <a:pt x="10" y="0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18" y="36"/>
                    </a:lnTo>
                    <a:lnTo>
                      <a:pt x="33" y="53"/>
                    </a:lnTo>
                    <a:lnTo>
                      <a:pt x="49" y="68"/>
                    </a:lnTo>
                    <a:lnTo>
                      <a:pt x="65" y="82"/>
                    </a:lnTo>
                    <a:lnTo>
                      <a:pt x="82" y="96"/>
                    </a:lnTo>
                    <a:lnTo>
                      <a:pt x="100" y="109"/>
                    </a:lnTo>
                    <a:lnTo>
                      <a:pt x="117" y="120"/>
                    </a:lnTo>
                    <a:lnTo>
                      <a:pt x="137" y="128"/>
                    </a:lnTo>
                    <a:lnTo>
                      <a:pt x="163" y="135"/>
                    </a:lnTo>
                    <a:lnTo>
                      <a:pt x="202" y="138"/>
                    </a:lnTo>
                    <a:lnTo>
                      <a:pt x="232" y="131"/>
                    </a:lnTo>
                    <a:lnTo>
                      <a:pt x="251" y="127"/>
                    </a:lnTo>
                    <a:lnTo>
                      <a:pt x="286" y="109"/>
                    </a:lnTo>
                    <a:lnTo>
                      <a:pt x="310" y="91"/>
                    </a:lnTo>
                    <a:lnTo>
                      <a:pt x="32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5" name="Freeform 286"/>
              <p:cNvSpPr>
                <a:spLocks/>
              </p:cNvSpPr>
              <p:nvPr/>
            </p:nvSpPr>
            <p:spPr bwMode="auto">
              <a:xfrm>
                <a:off x="4876" y="2812"/>
                <a:ext cx="99" cy="83"/>
              </a:xfrm>
              <a:custGeom>
                <a:avLst/>
                <a:gdLst>
                  <a:gd name="T0" fmla="*/ 33 w 297"/>
                  <a:gd name="T1" fmla="*/ 28 h 249"/>
                  <a:gd name="T2" fmla="*/ 31 w 297"/>
                  <a:gd name="T3" fmla="*/ 27 h 249"/>
                  <a:gd name="T4" fmla="*/ 26 w 297"/>
                  <a:gd name="T5" fmla="*/ 25 h 249"/>
                  <a:gd name="T6" fmla="*/ 23 w 297"/>
                  <a:gd name="T7" fmla="*/ 23 h 249"/>
                  <a:gd name="T8" fmla="*/ 21 w 297"/>
                  <a:gd name="T9" fmla="*/ 21 h 249"/>
                  <a:gd name="T10" fmla="*/ 19 w 297"/>
                  <a:gd name="T11" fmla="*/ 20 h 249"/>
                  <a:gd name="T12" fmla="*/ 17 w 297"/>
                  <a:gd name="T13" fmla="*/ 18 h 249"/>
                  <a:gd name="T14" fmla="*/ 16 w 297"/>
                  <a:gd name="T15" fmla="*/ 17 h 249"/>
                  <a:gd name="T16" fmla="*/ 15 w 297"/>
                  <a:gd name="T17" fmla="*/ 16 h 249"/>
                  <a:gd name="T18" fmla="*/ 7 w 297"/>
                  <a:gd name="T19" fmla="*/ 7 h 249"/>
                  <a:gd name="T20" fmla="*/ 2 w 297"/>
                  <a:gd name="T21" fmla="*/ 1 h 249"/>
                  <a:gd name="T22" fmla="*/ 0 w 297"/>
                  <a:gd name="T23" fmla="*/ 0 h 249"/>
                  <a:gd name="T24" fmla="*/ 0 w 297"/>
                  <a:gd name="T25" fmla="*/ 3 h 249"/>
                  <a:gd name="T26" fmla="*/ 1 w 297"/>
                  <a:gd name="T27" fmla="*/ 5 h 249"/>
                  <a:gd name="T28" fmla="*/ 2 w 297"/>
                  <a:gd name="T29" fmla="*/ 6 h 249"/>
                  <a:gd name="T30" fmla="*/ 4 w 297"/>
                  <a:gd name="T31" fmla="*/ 8 h 249"/>
                  <a:gd name="T32" fmla="*/ 5 w 297"/>
                  <a:gd name="T33" fmla="*/ 10 h 249"/>
                  <a:gd name="T34" fmla="*/ 7 w 297"/>
                  <a:gd name="T35" fmla="*/ 11 h 249"/>
                  <a:gd name="T36" fmla="*/ 9 w 297"/>
                  <a:gd name="T37" fmla="*/ 13 h 249"/>
                  <a:gd name="T38" fmla="*/ 11 w 297"/>
                  <a:gd name="T39" fmla="*/ 15 h 249"/>
                  <a:gd name="T40" fmla="*/ 13 w 297"/>
                  <a:gd name="T41" fmla="*/ 16 h 249"/>
                  <a:gd name="T42" fmla="*/ 14 w 297"/>
                  <a:gd name="T43" fmla="*/ 18 h 249"/>
                  <a:gd name="T44" fmla="*/ 15 w 297"/>
                  <a:gd name="T45" fmla="*/ 19 h 249"/>
                  <a:gd name="T46" fmla="*/ 17 w 297"/>
                  <a:gd name="T47" fmla="*/ 20 h 249"/>
                  <a:gd name="T48" fmla="*/ 21 w 297"/>
                  <a:gd name="T49" fmla="*/ 23 h 249"/>
                  <a:gd name="T50" fmla="*/ 24 w 297"/>
                  <a:gd name="T51" fmla="*/ 25 h 249"/>
                  <a:gd name="T52" fmla="*/ 27 w 297"/>
                  <a:gd name="T53" fmla="*/ 27 h 249"/>
                  <a:gd name="T54" fmla="*/ 29 w 297"/>
                  <a:gd name="T55" fmla="*/ 27 h 249"/>
                  <a:gd name="T56" fmla="*/ 33 w 297"/>
                  <a:gd name="T57" fmla="*/ 28 h 249"/>
                  <a:gd name="T58" fmla="*/ 33 w 297"/>
                  <a:gd name="T59" fmla="*/ 28 h 2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7"/>
                  <a:gd name="T91" fmla="*/ 0 h 249"/>
                  <a:gd name="T92" fmla="*/ 297 w 297"/>
                  <a:gd name="T93" fmla="*/ 249 h 2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7" h="249">
                    <a:moveTo>
                      <a:pt x="297" y="249"/>
                    </a:moveTo>
                    <a:lnTo>
                      <a:pt x="277" y="241"/>
                    </a:lnTo>
                    <a:lnTo>
                      <a:pt x="237" y="225"/>
                    </a:lnTo>
                    <a:lnTo>
                      <a:pt x="209" y="208"/>
                    </a:lnTo>
                    <a:lnTo>
                      <a:pt x="192" y="193"/>
                    </a:lnTo>
                    <a:lnTo>
                      <a:pt x="175" y="179"/>
                    </a:lnTo>
                    <a:lnTo>
                      <a:pt x="157" y="164"/>
                    </a:lnTo>
                    <a:lnTo>
                      <a:pt x="145" y="151"/>
                    </a:lnTo>
                    <a:lnTo>
                      <a:pt x="132" y="140"/>
                    </a:lnTo>
                    <a:lnTo>
                      <a:pt x="61" y="63"/>
                    </a:lnTo>
                    <a:lnTo>
                      <a:pt x="19" y="7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8" y="42"/>
                    </a:lnTo>
                    <a:lnTo>
                      <a:pt x="15" y="53"/>
                    </a:lnTo>
                    <a:lnTo>
                      <a:pt x="36" y="75"/>
                    </a:lnTo>
                    <a:lnTo>
                      <a:pt x="49" y="89"/>
                    </a:lnTo>
                    <a:lnTo>
                      <a:pt x="64" y="102"/>
                    </a:lnTo>
                    <a:lnTo>
                      <a:pt x="80" y="117"/>
                    </a:lnTo>
                    <a:lnTo>
                      <a:pt x="97" y="131"/>
                    </a:lnTo>
                    <a:lnTo>
                      <a:pt x="114" y="147"/>
                    </a:lnTo>
                    <a:lnTo>
                      <a:pt x="126" y="160"/>
                    </a:lnTo>
                    <a:lnTo>
                      <a:pt x="139" y="171"/>
                    </a:lnTo>
                    <a:lnTo>
                      <a:pt x="153" y="183"/>
                    </a:lnTo>
                    <a:lnTo>
                      <a:pt x="185" y="206"/>
                    </a:lnTo>
                    <a:lnTo>
                      <a:pt x="215" y="225"/>
                    </a:lnTo>
                    <a:lnTo>
                      <a:pt x="241" y="239"/>
                    </a:lnTo>
                    <a:lnTo>
                      <a:pt x="264" y="246"/>
                    </a:lnTo>
                    <a:lnTo>
                      <a:pt x="297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6" name="Freeform 287"/>
              <p:cNvSpPr>
                <a:spLocks/>
              </p:cNvSpPr>
              <p:nvPr/>
            </p:nvSpPr>
            <p:spPr bwMode="auto">
              <a:xfrm>
                <a:off x="4864" y="2818"/>
                <a:ext cx="120" cy="89"/>
              </a:xfrm>
              <a:custGeom>
                <a:avLst/>
                <a:gdLst>
                  <a:gd name="T0" fmla="*/ 40 w 361"/>
                  <a:gd name="T1" fmla="*/ 28 h 268"/>
                  <a:gd name="T2" fmla="*/ 35 w 361"/>
                  <a:gd name="T3" fmla="*/ 28 h 268"/>
                  <a:gd name="T4" fmla="*/ 28 w 361"/>
                  <a:gd name="T5" fmla="*/ 26 h 268"/>
                  <a:gd name="T6" fmla="*/ 21 w 361"/>
                  <a:gd name="T7" fmla="*/ 23 h 268"/>
                  <a:gd name="T8" fmla="*/ 19 w 361"/>
                  <a:gd name="T9" fmla="*/ 21 h 268"/>
                  <a:gd name="T10" fmla="*/ 17 w 361"/>
                  <a:gd name="T11" fmla="*/ 18 h 268"/>
                  <a:gd name="T12" fmla="*/ 16 w 361"/>
                  <a:gd name="T13" fmla="*/ 16 h 268"/>
                  <a:gd name="T14" fmla="*/ 15 w 361"/>
                  <a:gd name="T15" fmla="*/ 16 h 268"/>
                  <a:gd name="T16" fmla="*/ 17 w 361"/>
                  <a:gd name="T17" fmla="*/ 21 h 268"/>
                  <a:gd name="T18" fmla="*/ 15 w 361"/>
                  <a:gd name="T19" fmla="*/ 19 h 268"/>
                  <a:gd name="T20" fmla="*/ 13 w 361"/>
                  <a:gd name="T21" fmla="*/ 18 h 268"/>
                  <a:gd name="T22" fmla="*/ 11 w 361"/>
                  <a:gd name="T23" fmla="*/ 16 h 268"/>
                  <a:gd name="T24" fmla="*/ 9 w 361"/>
                  <a:gd name="T25" fmla="*/ 14 h 268"/>
                  <a:gd name="T26" fmla="*/ 7 w 361"/>
                  <a:gd name="T27" fmla="*/ 12 h 268"/>
                  <a:gd name="T28" fmla="*/ 5 w 361"/>
                  <a:gd name="T29" fmla="*/ 9 h 268"/>
                  <a:gd name="T30" fmla="*/ 5 w 361"/>
                  <a:gd name="T31" fmla="*/ 7 h 268"/>
                  <a:gd name="T32" fmla="*/ 4 w 361"/>
                  <a:gd name="T33" fmla="*/ 6 h 268"/>
                  <a:gd name="T34" fmla="*/ 3 w 361"/>
                  <a:gd name="T35" fmla="*/ 4 h 268"/>
                  <a:gd name="T36" fmla="*/ 2 w 361"/>
                  <a:gd name="T37" fmla="*/ 0 h 268"/>
                  <a:gd name="T38" fmla="*/ 0 w 361"/>
                  <a:gd name="T39" fmla="*/ 1 h 268"/>
                  <a:gd name="T40" fmla="*/ 0 w 361"/>
                  <a:gd name="T41" fmla="*/ 3 h 268"/>
                  <a:gd name="T42" fmla="*/ 2 w 361"/>
                  <a:gd name="T43" fmla="*/ 6 h 268"/>
                  <a:gd name="T44" fmla="*/ 4 w 361"/>
                  <a:gd name="T45" fmla="*/ 10 h 268"/>
                  <a:gd name="T46" fmla="*/ 6 w 361"/>
                  <a:gd name="T47" fmla="*/ 13 h 268"/>
                  <a:gd name="T48" fmla="*/ 8 w 361"/>
                  <a:gd name="T49" fmla="*/ 16 h 268"/>
                  <a:gd name="T50" fmla="*/ 9 w 361"/>
                  <a:gd name="T51" fmla="*/ 18 h 268"/>
                  <a:gd name="T52" fmla="*/ 11 w 361"/>
                  <a:gd name="T53" fmla="*/ 20 h 268"/>
                  <a:gd name="T54" fmla="*/ 13 w 361"/>
                  <a:gd name="T55" fmla="*/ 21 h 268"/>
                  <a:gd name="T56" fmla="*/ 15 w 361"/>
                  <a:gd name="T57" fmla="*/ 23 h 268"/>
                  <a:gd name="T58" fmla="*/ 17 w 361"/>
                  <a:gd name="T59" fmla="*/ 24 h 268"/>
                  <a:gd name="T60" fmla="*/ 24 w 361"/>
                  <a:gd name="T61" fmla="*/ 26 h 268"/>
                  <a:gd name="T62" fmla="*/ 31 w 361"/>
                  <a:gd name="T63" fmla="*/ 28 h 268"/>
                  <a:gd name="T64" fmla="*/ 35 w 361"/>
                  <a:gd name="T65" fmla="*/ 29 h 268"/>
                  <a:gd name="T66" fmla="*/ 37 w 361"/>
                  <a:gd name="T67" fmla="*/ 30 h 268"/>
                  <a:gd name="T68" fmla="*/ 40 w 361"/>
                  <a:gd name="T69" fmla="*/ 28 h 268"/>
                  <a:gd name="T70" fmla="*/ 40 w 361"/>
                  <a:gd name="T71" fmla="*/ 28 h 2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1"/>
                  <a:gd name="T109" fmla="*/ 0 h 268"/>
                  <a:gd name="T110" fmla="*/ 361 w 361"/>
                  <a:gd name="T111" fmla="*/ 268 h 2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1" h="268">
                    <a:moveTo>
                      <a:pt x="361" y="257"/>
                    </a:moveTo>
                    <a:lnTo>
                      <a:pt x="312" y="250"/>
                    </a:lnTo>
                    <a:lnTo>
                      <a:pt x="257" y="238"/>
                    </a:lnTo>
                    <a:lnTo>
                      <a:pt x="188" y="208"/>
                    </a:lnTo>
                    <a:lnTo>
                      <a:pt x="172" y="188"/>
                    </a:lnTo>
                    <a:lnTo>
                      <a:pt x="155" y="166"/>
                    </a:lnTo>
                    <a:lnTo>
                      <a:pt x="142" y="149"/>
                    </a:lnTo>
                    <a:lnTo>
                      <a:pt x="136" y="142"/>
                    </a:lnTo>
                    <a:lnTo>
                      <a:pt x="150" y="191"/>
                    </a:lnTo>
                    <a:lnTo>
                      <a:pt x="134" y="176"/>
                    </a:lnTo>
                    <a:lnTo>
                      <a:pt x="117" y="160"/>
                    </a:lnTo>
                    <a:lnTo>
                      <a:pt x="98" y="143"/>
                    </a:lnTo>
                    <a:lnTo>
                      <a:pt x="80" y="124"/>
                    </a:lnTo>
                    <a:lnTo>
                      <a:pt x="62" y="107"/>
                    </a:lnTo>
                    <a:lnTo>
                      <a:pt x="46" y="81"/>
                    </a:lnTo>
                    <a:lnTo>
                      <a:pt x="42" y="65"/>
                    </a:lnTo>
                    <a:lnTo>
                      <a:pt x="35" y="51"/>
                    </a:lnTo>
                    <a:lnTo>
                      <a:pt x="23" y="35"/>
                    </a:lnTo>
                    <a:lnTo>
                      <a:pt x="15" y="0"/>
                    </a:lnTo>
                    <a:lnTo>
                      <a:pt x="3" y="8"/>
                    </a:lnTo>
                    <a:lnTo>
                      <a:pt x="0" y="23"/>
                    </a:lnTo>
                    <a:lnTo>
                      <a:pt x="15" y="52"/>
                    </a:lnTo>
                    <a:lnTo>
                      <a:pt x="36" y="87"/>
                    </a:lnTo>
                    <a:lnTo>
                      <a:pt x="54" y="120"/>
                    </a:lnTo>
                    <a:lnTo>
                      <a:pt x="70" y="146"/>
                    </a:lnTo>
                    <a:lnTo>
                      <a:pt x="85" y="163"/>
                    </a:lnTo>
                    <a:lnTo>
                      <a:pt x="101" y="178"/>
                    </a:lnTo>
                    <a:lnTo>
                      <a:pt x="119" y="193"/>
                    </a:lnTo>
                    <a:lnTo>
                      <a:pt x="134" y="206"/>
                    </a:lnTo>
                    <a:lnTo>
                      <a:pt x="149" y="215"/>
                    </a:lnTo>
                    <a:lnTo>
                      <a:pt x="214" y="239"/>
                    </a:lnTo>
                    <a:lnTo>
                      <a:pt x="284" y="257"/>
                    </a:lnTo>
                    <a:lnTo>
                      <a:pt x="317" y="265"/>
                    </a:lnTo>
                    <a:lnTo>
                      <a:pt x="336" y="268"/>
                    </a:lnTo>
                    <a:lnTo>
                      <a:pt x="361" y="2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7" name="Freeform 288"/>
              <p:cNvSpPr>
                <a:spLocks/>
              </p:cNvSpPr>
              <p:nvPr/>
            </p:nvSpPr>
            <p:spPr bwMode="auto">
              <a:xfrm>
                <a:off x="4844" y="2878"/>
                <a:ext cx="92" cy="116"/>
              </a:xfrm>
              <a:custGeom>
                <a:avLst/>
                <a:gdLst>
                  <a:gd name="T0" fmla="*/ 29 w 276"/>
                  <a:gd name="T1" fmla="*/ 17 h 349"/>
                  <a:gd name="T2" fmla="*/ 26 w 276"/>
                  <a:gd name="T3" fmla="*/ 15 h 349"/>
                  <a:gd name="T4" fmla="*/ 24 w 276"/>
                  <a:gd name="T5" fmla="*/ 14 h 349"/>
                  <a:gd name="T6" fmla="*/ 21 w 276"/>
                  <a:gd name="T7" fmla="*/ 12 h 349"/>
                  <a:gd name="T8" fmla="*/ 19 w 276"/>
                  <a:gd name="T9" fmla="*/ 10 h 349"/>
                  <a:gd name="T10" fmla="*/ 16 w 276"/>
                  <a:gd name="T11" fmla="*/ 9 h 349"/>
                  <a:gd name="T12" fmla="*/ 12 w 276"/>
                  <a:gd name="T13" fmla="*/ 6 h 349"/>
                  <a:gd name="T14" fmla="*/ 10 w 276"/>
                  <a:gd name="T15" fmla="*/ 5 h 349"/>
                  <a:gd name="T16" fmla="*/ 9 w 276"/>
                  <a:gd name="T17" fmla="*/ 3 h 349"/>
                  <a:gd name="T18" fmla="*/ 7 w 276"/>
                  <a:gd name="T19" fmla="*/ 0 h 349"/>
                  <a:gd name="T20" fmla="*/ 8 w 276"/>
                  <a:gd name="T21" fmla="*/ 3 h 349"/>
                  <a:gd name="T22" fmla="*/ 9 w 276"/>
                  <a:gd name="T23" fmla="*/ 8 h 349"/>
                  <a:gd name="T24" fmla="*/ 9 w 276"/>
                  <a:gd name="T25" fmla="*/ 9 h 349"/>
                  <a:gd name="T26" fmla="*/ 8 w 276"/>
                  <a:gd name="T27" fmla="*/ 10 h 349"/>
                  <a:gd name="T28" fmla="*/ 6 w 276"/>
                  <a:gd name="T29" fmla="*/ 9 h 349"/>
                  <a:gd name="T30" fmla="*/ 5 w 276"/>
                  <a:gd name="T31" fmla="*/ 8 h 349"/>
                  <a:gd name="T32" fmla="*/ 5 w 276"/>
                  <a:gd name="T33" fmla="*/ 19 h 349"/>
                  <a:gd name="T34" fmla="*/ 4 w 276"/>
                  <a:gd name="T35" fmla="*/ 20 h 349"/>
                  <a:gd name="T36" fmla="*/ 4 w 276"/>
                  <a:gd name="T37" fmla="*/ 20 h 349"/>
                  <a:gd name="T38" fmla="*/ 2 w 276"/>
                  <a:gd name="T39" fmla="*/ 16 h 349"/>
                  <a:gd name="T40" fmla="*/ 1 w 276"/>
                  <a:gd name="T41" fmla="*/ 18 h 349"/>
                  <a:gd name="T42" fmla="*/ 0 w 276"/>
                  <a:gd name="T43" fmla="*/ 23 h 349"/>
                  <a:gd name="T44" fmla="*/ 1 w 276"/>
                  <a:gd name="T45" fmla="*/ 30 h 349"/>
                  <a:gd name="T46" fmla="*/ 1 w 276"/>
                  <a:gd name="T47" fmla="*/ 35 h 349"/>
                  <a:gd name="T48" fmla="*/ 2 w 276"/>
                  <a:gd name="T49" fmla="*/ 39 h 349"/>
                  <a:gd name="T50" fmla="*/ 3 w 276"/>
                  <a:gd name="T51" fmla="*/ 37 h 349"/>
                  <a:gd name="T52" fmla="*/ 5 w 276"/>
                  <a:gd name="T53" fmla="*/ 34 h 349"/>
                  <a:gd name="T54" fmla="*/ 6 w 276"/>
                  <a:gd name="T55" fmla="*/ 30 h 349"/>
                  <a:gd name="T56" fmla="*/ 7 w 276"/>
                  <a:gd name="T57" fmla="*/ 28 h 349"/>
                  <a:gd name="T58" fmla="*/ 8 w 276"/>
                  <a:gd name="T59" fmla="*/ 23 h 349"/>
                  <a:gd name="T60" fmla="*/ 8 w 276"/>
                  <a:gd name="T61" fmla="*/ 17 h 349"/>
                  <a:gd name="T62" fmla="*/ 10 w 276"/>
                  <a:gd name="T63" fmla="*/ 14 h 349"/>
                  <a:gd name="T64" fmla="*/ 13 w 276"/>
                  <a:gd name="T65" fmla="*/ 12 h 349"/>
                  <a:gd name="T66" fmla="*/ 13 w 276"/>
                  <a:gd name="T67" fmla="*/ 11 h 349"/>
                  <a:gd name="T68" fmla="*/ 15 w 276"/>
                  <a:gd name="T69" fmla="*/ 11 h 349"/>
                  <a:gd name="T70" fmla="*/ 20 w 276"/>
                  <a:gd name="T71" fmla="*/ 12 h 349"/>
                  <a:gd name="T72" fmla="*/ 23 w 276"/>
                  <a:gd name="T73" fmla="*/ 14 h 349"/>
                  <a:gd name="T74" fmla="*/ 25 w 276"/>
                  <a:gd name="T75" fmla="*/ 16 h 349"/>
                  <a:gd name="T76" fmla="*/ 25 w 276"/>
                  <a:gd name="T77" fmla="*/ 17 h 349"/>
                  <a:gd name="T78" fmla="*/ 26 w 276"/>
                  <a:gd name="T79" fmla="*/ 18 h 349"/>
                  <a:gd name="T80" fmla="*/ 27 w 276"/>
                  <a:gd name="T81" fmla="*/ 18 h 349"/>
                  <a:gd name="T82" fmla="*/ 31 w 276"/>
                  <a:gd name="T83" fmla="*/ 19 h 349"/>
                  <a:gd name="T84" fmla="*/ 29 w 276"/>
                  <a:gd name="T85" fmla="*/ 17 h 349"/>
                  <a:gd name="T86" fmla="*/ 29 w 276"/>
                  <a:gd name="T87" fmla="*/ 17 h 3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6"/>
                  <a:gd name="T133" fmla="*/ 0 h 349"/>
                  <a:gd name="T134" fmla="*/ 276 w 276"/>
                  <a:gd name="T135" fmla="*/ 349 h 3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6" h="349">
                    <a:moveTo>
                      <a:pt x="258" y="150"/>
                    </a:moveTo>
                    <a:lnTo>
                      <a:pt x="238" y="137"/>
                    </a:lnTo>
                    <a:lnTo>
                      <a:pt x="218" y="124"/>
                    </a:lnTo>
                    <a:lnTo>
                      <a:pt x="192" y="108"/>
                    </a:lnTo>
                    <a:lnTo>
                      <a:pt x="167" y="93"/>
                    </a:lnTo>
                    <a:lnTo>
                      <a:pt x="143" y="78"/>
                    </a:lnTo>
                    <a:lnTo>
                      <a:pt x="110" y="57"/>
                    </a:lnTo>
                    <a:lnTo>
                      <a:pt x="94" y="42"/>
                    </a:lnTo>
                    <a:lnTo>
                      <a:pt x="79" y="23"/>
                    </a:lnTo>
                    <a:lnTo>
                      <a:pt x="67" y="0"/>
                    </a:lnTo>
                    <a:lnTo>
                      <a:pt x="75" y="28"/>
                    </a:lnTo>
                    <a:lnTo>
                      <a:pt x="82" y="70"/>
                    </a:lnTo>
                    <a:lnTo>
                      <a:pt x="81" y="85"/>
                    </a:lnTo>
                    <a:lnTo>
                      <a:pt x="71" y="93"/>
                    </a:lnTo>
                    <a:lnTo>
                      <a:pt x="58" y="85"/>
                    </a:lnTo>
                    <a:lnTo>
                      <a:pt x="43" y="70"/>
                    </a:lnTo>
                    <a:lnTo>
                      <a:pt x="49" y="168"/>
                    </a:lnTo>
                    <a:lnTo>
                      <a:pt x="38" y="181"/>
                    </a:lnTo>
                    <a:lnTo>
                      <a:pt x="33" y="178"/>
                    </a:lnTo>
                    <a:lnTo>
                      <a:pt x="16" y="142"/>
                    </a:lnTo>
                    <a:lnTo>
                      <a:pt x="9" y="166"/>
                    </a:lnTo>
                    <a:lnTo>
                      <a:pt x="0" y="204"/>
                    </a:lnTo>
                    <a:lnTo>
                      <a:pt x="5" y="267"/>
                    </a:lnTo>
                    <a:lnTo>
                      <a:pt x="13" y="317"/>
                    </a:lnTo>
                    <a:lnTo>
                      <a:pt x="18" y="349"/>
                    </a:lnTo>
                    <a:lnTo>
                      <a:pt x="29" y="336"/>
                    </a:lnTo>
                    <a:lnTo>
                      <a:pt x="43" y="303"/>
                    </a:lnTo>
                    <a:lnTo>
                      <a:pt x="56" y="273"/>
                    </a:lnTo>
                    <a:lnTo>
                      <a:pt x="64" y="253"/>
                    </a:lnTo>
                    <a:lnTo>
                      <a:pt x="71" y="205"/>
                    </a:lnTo>
                    <a:lnTo>
                      <a:pt x="74" y="157"/>
                    </a:lnTo>
                    <a:lnTo>
                      <a:pt x="91" y="130"/>
                    </a:lnTo>
                    <a:lnTo>
                      <a:pt x="113" y="106"/>
                    </a:lnTo>
                    <a:lnTo>
                      <a:pt x="121" y="101"/>
                    </a:lnTo>
                    <a:lnTo>
                      <a:pt x="139" y="96"/>
                    </a:lnTo>
                    <a:lnTo>
                      <a:pt x="183" y="108"/>
                    </a:lnTo>
                    <a:lnTo>
                      <a:pt x="208" y="126"/>
                    </a:lnTo>
                    <a:lnTo>
                      <a:pt x="222" y="140"/>
                    </a:lnTo>
                    <a:lnTo>
                      <a:pt x="227" y="152"/>
                    </a:lnTo>
                    <a:lnTo>
                      <a:pt x="231" y="159"/>
                    </a:lnTo>
                    <a:lnTo>
                      <a:pt x="240" y="165"/>
                    </a:lnTo>
                    <a:lnTo>
                      <a:pt x="276" y="172"/>
                    </a:lnTo>
                    <a:lnTo>
                      <a:pt x="258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8" name="Freeform 289"/>
              <p:cNvSpPr>
                <a:spLocks/>
              </p:cNvSpPr>
              <p:nvPr/>
            </p:nvSpPr>
            <p:spPr bwMode="auto">
              <a:xfrm>
                <a:off x="4832" y="2818"/>
                <a:ext cx="67" cy="154"/>
              </a:xfrm>
              <a:custGeom>
                <a:avLst/>
                <a:gdLst>
                  <a:gd name="T0" fmla="*/ 11 w 199"/>
                  <a:gd name="T1" fmla="*/ 0 h 461"/>
                  <a:gd name="T2" fmla="*/ 10 w 199"/>
                  <a:gd name="T3" fmla="*/ 1 h 461"/>
                  <a:gd name="T4" fmla="*/ 9 w 199"/>
                  <a:gd name="T5" fmla="*/ 2 h 461"/>
                  <a:gd name="T6" fmla="*/ 7 w 199"/>
                  <a:gd name="T7" fmla="*/ 4 h 461"/>
                  <a:gd name="T8" fmla="*/ 6 w 199"/>
                  <a:gd name="T9" fmla="*/ 6 h 461"/>
                  <a:gd name="T10" fmla="*/ 5 w 199"/>
                  <a:gd name="T11" fmla="*/ 7 h 461"/>
                  <a:gd name="T12" fmla="*/ 3 w 199"/>
                  <a:gd name="T13" fmla="*/ 11 h 461"/>
                  <a:gd name="T14" fmla="*/ 2 w 199"/>
                  <a:gd name="T15" fmla="*/ 19 h 461"/>
                  <a:gd name="T16" fmla="*/ 2 w 199"/>
                  <a:gd name="T17" fmla="*/ 24 h 461"/>
                  <a:gd name="T18" fmla="*/ 1 w 199"/>
                  <a:gd name="T19" fmla="*/ 30 h 461"/>
                  <a:gd name="T20" fmla="*/ 0 w 199"/>
                  <a:gd name="T21" fmla="*/ 36 h 461"/>
                  <a:gd name="T22" fmla="*/ 1 w 199"/>
                  <a:gd name="T23" fmla="*/ 38 h 461"/>
                  <a:gd name="T24" fmla="*/ 2 w 199"/>
                  <a:gd name="T25" fmla="*/ 41 h 461"/>
                  <a:gd name="T26" fmla="*/ 3 w 199"/>
                  <a:gd name="T27" fmla="*/ 45 h 461"/>
                  <a:gd name="T28" fmla="*/ 5 w 199"/>
                  <a:gd name="T29" fmla="*/ 49 h 461"/>
                  <a:gd name="T30" fmla="*/ 5 w 199"/>
                  <a:gd name="T31" fmla="*/ 51 h 461"/>
                  <a:gd name="T32" fmla="*/ 6 w 199"/>
                  <a:gd name="T33" fmla="*/ 44 h 461"/>
                  <a:gd name="T34" fmla="*/ 5 w 199"/>
                  <a:gd name="T35" fmla="*/ 43 h 461"/>
                  <a:gd name="T36" fmla="*/ 4 w 199"/>
                  <a:gd name="T37" fmla="*/ 40 h 461"/>
                  <a:gd name="T38" fmla="*/ 2 w 199"/>
                  <a:gd name="T39" fmla="*/ 34 h 461"/>
                  <a:gd name="T40" fmla="*/ 2 w 199"/>
                  <a:gd name="T41" fmla="*/ 28 h 461"/>
                  <a:gd name="T42" fmla="*/ 2 w 199"/>
                  <a:gd name="T43" fmla="*/ 24 h 461"/>
                  <a:gd name="T44" fmla="*/ 5 w 199"/>
                  <a:gd name="T45" fmla="*/ 31 h 461"/>
                  <a:gd name="T46" fmla="*/ 4 w 199"/>
                  <a:gd name="T47" fmla="*/ 13 h 461"/>
                  <a:gd name="T48" fmla="*/ 5 w 199"/>
                  <a:gd name="T49" fmla="*/ 14 h 461"/>
                  <a:gd name="T50" fmla="*/ 6 w 199"/>
                  <a:gd name="T51" fmla="*/ 8 h 461"/>
                  <a:gd name="T52" fmla="*/ 8 w 199"/>
                  <a:gd name="T53" fmla="*/ 9 h 461"/>
                  <a:gd name="T54" fmla="*/ 10 w 199"/>
                  <a:gd name="T55" fmla="*/ 4 h 461"/>
                  <a:gd name="T56" fmla="*/ 11 w 199"/>
                  <a:gd name="T57" fmla="*/ 13 h 461"/>
                  <a:gd name="T58" fmla="*/ 14 w 199"/>
                  <a:gd name="T59" fmla="*/ 19 h 461"/>
                  <a:gd name="T60" fmla="*/ 19 w 199"/>
                  <a:gd name="T61" fmla="*/ 25 h 461"/>
                  <a:gd name="T62" fmla="*/ 20 w 199"/>
                  <a:gd name="T63" fmla="*/ 26 h 461"/>
                  <a:gd name="T64" fmla="*/ 21 w 199"/>
                  <a:gd name="T65" fmla="*/ 27 h 461"/>
                  <a:gd name="T66" fmla="*/ 22 w 199"/>
                  <a:gd name="T67" fmla="*/ 28 h 461"/>
                  <a:gd name="T68" fmla="*/ 23 w 199"/>
                  <a:gd name="T69" fmla="*/ 28 h 461"/>
                  <a:gd name="T70" fmla="*/ 22 w 199"/>
                  <a:gd name="T71" fmla="*/ 26 h 461"/>
                  <a:gd name="T72" fmla="*/ 20 w 199"/>
                  <a:gd name="T73" fmla="*/ 25 h 461"/>
                  <a:gd name="T74" fmla="*/ 19 w 199"/>
                  <a:gd name="T75" fmla="*/ 23 h 461"/>
                  <a:gd name="T76" fmla="*/ 18 w 199"/>
                  <a:gd name="T77" fmla="*/ 22 h 461"/>
                  <a:gd name="T78" fmla="*/ 16 w 199"/>
                  <a:gd name="T79" fmla="*/ 20 h 461"/>
                  <a:gd name="T80" fmla="*/ 15 w 199"/>
                  <a:gd name="T81" fmla="*/ 18 h 461"/>
                  <a:gd name="T82" fmla="*/ 14 w 199"/>
                  <a:gd name="T83" fmla="*/ 16 h 461"/>
                  <a:gd name="T84" fmla="*/ 13 w 199"/>
                  <a:gd name="T85" fmla="*/ 13 h 461"/>
                  <a:gd name="T86" fmla="*/ 11 w 199"/>
                  <a:gd name="T87" fmla="*/ 9 h 461"/>
                  <a:gd name="T88" fmla="*/ 12 w 199"/>
                  <a:gd name="T89" fmla="*/ 5 h 461"/>
                  <a:gd name="T90" fmla="*/ 11 w 199"/>
                  <a:gd name="T91" fmla="*/ 0 h 461"/>
                  <a:gd name="T92" fmla="*/ 11 w 199"/>
                  <a:gd name="T93" fmla="*/ 0 h 46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9"/>
                  <a:gd name="T142" fmla="*/ 0 h 461"/>
                  <a:gd name="T143" fmla="*/ 199 w 199"/>
                  <a:gd name="T144" fmla="*/ 461 h 46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9" h="461">
                    <a:moveTo>
                      <a:pt x="100" y="0"/>
                    </a:moveTo>
                    <a:lnTo>
                      <a:pt x="90" y="10"/>
                    </a:lnTo>
                    <a:lnTo>
                      <a:pt x="78" y="22"/>
                    </a:lnTo>
                    <a:lnTo>
                      <a:pt x="66" y="36"/>
                    </a:lnTo>
                    <a:lnTo>
                      <a:pt x="54" y="52"/>
                    </a:lnTo>
                    <a:lnTo>
                      <a:pt x="42" y="67"/>
                    </a:lnTo>
                    <a:lnTo>
                      <a:pt x="29" y="95"/>
                    </a:lnTo>
                    <a:lnTo>
                      <a:pt x="20" y="169"/>
                    </a:lnTo>
                    <a:lnTo>
                      <a:pt x="15" y="219"/>
                    </a:lnTo>
                    <a:lnTo>
                      <a:pt x="6" y="265"/>
                    </a:lnTo>
                    <a:lnTo>
                      <a:pt x="0" y="327"/>
                    </a:lnTo>
                    <a:lnTo>
                      <a:pt x="6" y="345"/>
                    </a:lnTo>
                    <a:lnTo>
                      <a:pt x="15" y="366"/>
                    </a:lnTo>
                    <a:lnTo>
                      <a:pt x="29" y="401"/>
                    </a:lnTo>
                    <a:lnTo>
                      <a:pt x="41" y="437"/>
                    </a:lnTo>
                    <a:lnTo>
                      <a:pt x="49" y="461"/>
                    </a:lnTo>
                    <a:lnTo>
                      <a:pt x="54" y="397"/>
                    </a:lnTo>
                    <a:lnTo>
                      <a:pt x="48" y="386"/>
                    </a:lnTo>
                    <a:lnTo>
                      <a:pt x="36" y="362"/>
                    </a:lnTo>
                    <a:lnTo>
                      <a:pt x="19" y="306"/>
                    </a:lnTo>
                    <a:lnTo>
                      <a:pt x="22" y="251"/>
                    </a:lnTo>
                    <a:lnTo>
                      <a:pt x="22" y="218"/>
                    </a:lnTo>
                    <a:lnTo>
                      <a:pt x="49" y="281"/>
                    </a:lnTo>
                    <a:lnTo>
                      <a:pt x="32" y="120"/>
                    </a:lnTo>
                    <a:lnTo>
                      <a:pt x="49" y="130"/>
                    </a:lnTo>
                    <a:lnTo>
                      <a:pt x="51" y="71"/>
                    </a:lnTo>
                    <a:lnTo>
                      <a:pt x="68" y="85"/>
                    </a:lnTo>
                    <a:lnTo>
                      <a:pt x="85" y="39"/>
                    </a:lnTo>
                    <a:lnTo>
                      <a:pt x="97" y="117"/>
                    </a:lnTo>
                    <a:lnTo>
                      <a:pt x="127" y="173"/>
                    </a:lnTo>
                    <a:lnTo>
                      <a:pt x="167" y="225"/>
                    </a:lnTo>
                    <a:lnTo>
                      <a:pt x="173" y="231"/>
                    </a:lnTo>
                    <a:lnTo>
                      <a:pt x="185" y="241"/>
                    </a:lnTo>
                    <a:lnTo>
                      <a:pt x="196" y="251"/>
                    </a:lnTo>
                    <a:lnTo>
                      <a:pt x="199" y="250"/>
                    </a:lnTo>
                    <a:lnTo>
                      <a:pt x="189" y="234"/>
                    </a:lnTo>
                    <a:lnTo>
                      <a:pt x="179" y="221"/>
                    </a:lnTo>
                    <a:lnTo>
                      <a:pt x="167" y="208"/>
                    </a:lnTo>
                    <a:lnTo>
                      <a:pt x="156" y="195"/>
                    </a:lnTo>
                    <a:lnTo>
                      <a:pt x="144" y="182"/>
                    </a:lnTo>
                    <a:lnTo>
                      <a:pt x="131" y="162"/>
                    </a:lnTo>
                    <a:lnTo>
                      <a:pt x="123" y="143"/>
                    </a:lnTo>
                    <a:lnTo>
                      <a:pt x="113" y="121"/>
                    </a:lnTo>
                    <a:lnTo>
                      <a:pt x="100" y="84"/>
                    </a:lnTo>
                    <a:lnTo>
                      <a:pt x="103" y="4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9" name="Freeform 290"/>
              <p:cNvSpPr>
                <a:spLocks/>
              </p:cNvSpPr>
              <p:nvPr/>
            </p:nvSpPr>
            <p:spPr bwMode="auto">
              <a:xfrm>
                <a:off x="4885" y="2870"/>
                <a:ext cx="86" cy="42"/>
              </a:xfrm>
              <a:custGeom>
                <a:avLst/>
                <a:gdLst>
                  <a:gd name="T0" fmla="*/ 0 w 258"/>
                  <a:gd name="T1" fmla="*/ 2 h 127"/>
                  <a:gd name="T2" fmla="*/ 1 w 258"/>
                  <a:gd name="T3" fmla="*/ 3 h 127"/>
                  <a:gd name="T4" fmla="*/ 2 w 258"/>
                  <a:gd name="T5" fmla="*/ 4 h 127"/>
                  <a:gd name="T6" fmla="*/ 4 w 258"/>
                  <a:gd name="T7" fmla="*/ 6 h 127"/>
                  <a:gd name="T8" fmla="*/ 6 w 258"/>
                  <a:gd name="T9" fmla="*/ 8 h 127"/>
                  <a:gd name="T10" fmla="*/ 7 w 258"/>
                  <a:gd name="T11" fmla="*/ 9 h 127"/>
                  <a:gd name="T12" fmla="*/ 8 w 258"/>
                  <a:gd name="T13" fmla="*/ 10 h 127"/>
                  <a:gd name="T14" fmla="*/ 10 w 258"/>
                  <a:gd name="T15" fmla="*/ 11 h 127"/>
                  <a:gd name="T16" fmla="*/ 12 w 258"/>
                  <a:gd name="T17" fmla="*/ 12 h 127"/>
                  <a:gd name="T18" fmla="*/ 16 w 258"/>
                  <a:gd name="T19" fmla="*/ 13 h 127"/>
                  <a:gd name="T20" fmla="*/ 20 w 258"/>
                  <a:gd name="T21" fmla="*/ 14 h 127"/>
                  <a:gd name="T22" fmla="*/ 29 w 258"/>
                  <a:gd name="T23" fmla="*/ 14 h 127"/>
                  <a:gd name="T24" fmla="*/ 20 w 258"/>
                  <a:gd name="T25" fmla="*/ 13 h 127"/>
                  <a:gd name="T26" fmla="*/ 12 w 258"/>
                  <a:gd name="T27" fmla="*/ 11 h 127"/>
                  <a:gd name="T28" fmla="*/ 7 w 258"/>
                  <a:gd name="T29" fmla="*/ 8 h 127"/>
                  <a:gd name="T30" fmla="*/ 6 w 258"/>
                  <a:gd name="T31" fmla="*/ 6 h 127"/>
                  <a:gd name="T32" fmla="*/ 4 w 258"/>
                  <a:gd name="T33" fmla="*/ 5 h 127"/>
                  <a:gd name="T34" fmla="*/ 3 w 258"/>
                  <a:gd name="T35" fmla="*/ 4 h 127"/>
                  <a:gd name="T36" fmla="*/ 0 w 258"/>
                  <a:gd name="T37" fmla="*/ 0 h 127"/>
                  <a:gd name="T38" fmla="*/ 0 w 258"/>
                  <a:gd name="T39" fmla="*/ 2 h 127"/>
                  <a:gd name="T40" fmla="*/ 0 w 258"/>
                  <a:gd name="T41" fmla="*/ 2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127"/>
                  <a:gd name="T65" fmla="*/ 258 w 258"/>
                  <a:gd name="T66" fmla="*/ 127 h 1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127">
                    <a:moveTo>
                      <a:pt x="0" y="17"/>
                    </a:moveTo>
                    <a:lnTo>
                      <a:pt x="10" y="29"/>
                    </a:lnTo>
                    <a:lnTo>
                      <a:pt x="21" y="40"/>
                    </a:lnTo>
                    <a:lnTo>
                      <a:pt x="34" y="55"/>
                    </a:lnTo>
                    <a:lnTo>
                      <a:pt x="50" y="69"/>
                    </a:lnTo>
                    <a:lnTo>
                      <a:pt x="63" y="83"/>
                    </a:lnTo>
                    <a:lnTo>
                      <a:pt x="76" y="95"/>
                    </a:lnTo>
                    <a:lnTo>
                      <a:pt x="86" y="102"/>
                    </a:lnTo>
                    <a:lnTo>
                      <a:pt x="111" y="112"/>
                    </a:lnTo>
                    <a:lnTo>
                      <a:pt x="142" y="121"/>
                    </a:lnTo>
                    <a:lnTo>
                      <a:pt x="183" y="127"/>
                    </a:lnTo>
                    <a:lnTo>
                      <a:pt x="258" y="127"/>
                    </a:lnTo>
                    <a:lnTo>
                      <a:pt x="184" y="115"/>
                    </a:lnTo>
                    <a:lnTo>
                      <a:pt x="108" y="96"/>
                    </a:lnTo>
                    <a:lnTo>
                      <a:pt x="60" y="69"/>
                    </a:lnTo>
                    <a:lnTo>
                      <a:pt x="52" y="56"/>
                    </a:lnTo>
                    <a:lnTo>
                      <a:pt x="40" y="4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0" name="Freeform 291"/>
              <p:cNvSpPr>
                <a:spLocks/>
              </p:cNvSpPr>
              <p:nvPr/>
            </p:nvSpPr>
            <p:spPr bwMode="auto">
              <a:xfrm>
                <a:off x="4849" y="2843"/>
                <a:ext cx="26" cy="43"/>
              </a:xfrm>
              <a:custGeom>
                <a:avLst/>
                <a:gdLst>
                  <a:gd name="T0" fmla="*/ 0 w 77"/>
                  <a:gd name="T1" fmla="*/ 3 h 129"/>
                  <a:gd name="T2" fmla="*/ 1 w 77"/>
                  <a:gd name="T3" fmla="*/ 6 h 129"/>
                  <a:gd name="T4" fmla="*/ 2 w 77"/>
                  <a:gd name="T5" fmla="*/ 8 h 129"/>
                  <a:gd name="T6" fmla="*/ 3 w 77"/>
                  <a:gd name="T7" fmla="*/ 9 h 129"/>
                  <a:gd name="T8" fmla="*/ 4 w 77"/>
                  <a:gd name="T9" fmla="*/ 11 h 129"/>
                  <a:gd name="T10" fmla="*/ 6 w 77"/>
                  <a:gd name="T11" fmla="*/ 12 h 129"/>
                  <a:gd name="T12" fmla="*/ 7 w 77"/>
                  <a:gd name="T13" fmla="*/ 13 h 129"/>
                  <a:gd name="T14" fmla="*/ 9 w 77"/>
                  <a:gd name="T15" fmla="*/ 14 h 129"/>
                  <a:gd name="T16" fmla="*/ 7 w 77"/>
                  <a:gd name="T17" fmla="*/ 12 h 129"/>
                  <a:gd name="T18" fmla="*/ 6 w 77"/>
                  <a:gd name="T19" fmla="*/ 10 h 129"/>
                  <a:gd name="T20" fmla="*/ 5 w 77"/>
                  <a:gd name="T21" fmla="*/ 8 h 129"/>
                  <a:gd name="T22" fmla="*/ 3 w 77"/>
                  <a:gd name="T23" fmla="*/ 5 h 129"/>
                  <a:gd name="T24" fmla="*/ 2 w 77"/>
                  <a:gd name="T25" fmla="*/ 4 h 129"/>
                  <a:gd name="T26" fmla="*/ 0 w 77"/>
                  <a:gd name="T27" fmla="*/ 0 h 129"/>
                  <a:gd name="T28" fmla="*/ 0 w 77"/>
                  <a:gd name="T29" fmla="*/ 3 h 129"/>
                  <a:gd name="T30" fmla="*/ 0 w 77"/>
                  <a:gd name="T31" fmla="*/ 3 h 1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"/>
                  <a:gd name="T49" fmla="*/ 0 h 129"/>
                  <a:gd name="T50" fmla="*/ 77 w 77"/>
                  <a:gd name="T51" fmla="*/ 129 h 1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" h="129">
                    <a:moveTo>
                      <a:pt x="0" y="26"/>
                    </a:moveTo>
                    <a:lnTo>
                      <a:pt x="10" y="53"/>
                    </a:lnTo>
                    <a:lnTo>
                      <a:pt x="21" y="75"/>
                    </a:lnTo>
                    <a:lnTo>
                      <a:pt x="28" y="85"/>
                    </a:lnTo>
                    <a:lnTo>
                      <a:pt x="37" y="95"/>
                    </a:lnTo>
                    <a:lnTo>
                      <a:pt x="52" y="109"/>
                    </a:lnTo>
                    <a:lnTo>
                      <a:pt x="66" y="121"/>
                    </a:lnTo>
                    <a:lnTo>
                      <a:pt x="77" y="129"/>
                    </a:lnTo>
                    <a:lnTo>
                      <a:pt x="63" y="105"/>
                    </a:lnTo>
                    <a:lnTo>
                      <a:pt x="52" y="86"/>
                    </a:lnTo>
                    <a:lnTo>
                      <a:pt x="41" y="70"/>
                    </a:lnTo>
                    <a:lnTo>
                      <a:pt x="27" y="46"/>
                    </a:lnTo>
                    <a:lnTo>
                      <a:pt x="20" y="3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1" name="Freeform 292"/>
              <p:cNvSpPr>
                <a:spLocks/>
              </p:cNvSpPr>
              <p:nvPr/>
            </p:nvSpPr>
            <p:spPr bwMode="auto">
              <a:xfrm>
                <a:off x="4848" y="2866"/>
                <a:ext cx="19" cy="46"/>
              </a:xfrm>
              <a:custGeom>
                <a:avLst/>
                <a:gdLst>
                  <a:gd name="T0" fmla="*/ 2 w 58"/>
                  <a:gd name="T1" fmla="*/ 0 h 139"/>
                  <a:gd name="T2" fmla="*/ 2 w 58"/>
                  <a:gd name="T3" fmla="*/ 4 h 139"/>
                  <a:gd name="T4" fmla="*/ 3 w 58"/>
                  <a:gd name="T5" fmla="*/ 7 h 139"/>
                  <a:gd name="T6" fmla="*/ 4 w 58"/>
                  <a:gd name="T7" fmla="*/ 10 h 139"/>
                  <a:gd name="T8" fmla="*/ 6 w 58"/>
                  <a:gd name="T9" fmla="*/ 15 h 139"/>
                  <a:gd name="T10" fmla="*/ 5 w 58"/>
                  <a:gd name="T11" fmla="*/ 14 h 139"/>
                  <a:gd name="T12" fmla="*/ 3 w 58"/>
                  <a:gd name="T13" fmla="*/ 12 h 139"/>
                  <a:gd name="T14" fmla="*/ 1 w 58"/>
                  <a:gd name="T15" fmla="*/ 7 h 139"/>
                  <a:gd name="T16" fmla="*/ 0 w 58"/>
                  <a:gd name="T17" fmla="*/ 2 h 139"/>
                  <a:gd name="T18" fmla="*/ 2 w 58"/>
                  <a:gd name="T19" fmla="*/ 0 h 139"/>
                  <a:gd name="T20" fmla="*/ 2 w 58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139"/>
                  <a:gd name="T35" fmla="*/ 58 w 58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139">
                    <a:moveTo>
                      <a:pt x="22" y="0"/>
                    </a:moveTo>
                    <a:lnTo>
                      <a:pt x="20" y="34"/>
                    </a:lnTo>
                    <a:lnTo>
                      <a:pt x="23" y="64"/>
                    </a:lnTo>
                    <a:lnTo>
                      <a:pt x="33" y="91"/>
                    </a:lnTo>
                    <a:lnTo>
                      <a:pt x="58" y="139"/>
                    </a:lnTo>
                    <a:lnTo>
                      <a:pt x="45" y="129"/>
                    </a:lnTo>
                    <a:lnTo>
                      <a:pt x="26" y="108"/>
                    </a:lnTo>
                    <a:lnTo>
                      <a:pt x="8" y="61"/>
                    </a:lnTo>
                    <a:lnTo>
                      <a:pt x="0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2" name="Freeform 293"/>
              <p:cNvSpPr>
                <a:spLocks/>
              </p:cNvSpPr>
              <p:nvPr/>
            </p:nvSpPr>
            <p:spPr bwMode="auto">
              <a:xfrm>
                <a:off x="4923" y="2914"/>
                <a:ext cx="56" cy="26"/>
              </a:xfrm>
              <a:custGeom>
                <a:avLst/>
                <a:gdLst>
                  <a:gd name="T0" fmla="*/ 18 w 170"/>
                  <a:gd name="T1" fmla="*/ 0 h 78"/>
                  <a:gd name="T2" fmla="*/ 18 w 170"/>
                  <a:gd name="T3" fmla="*/ 3 h 78"/>
                  <a:gd name="T4" fmla="*/ 16 w 170"/>
                  <a:gd name="T5" fmla="*/ 5 h 78"/>
                  <a:gd name="T6" fmla="*/ 15 w 170"/>
                  <a:gd name="T7" fmla="*/ 6 h 78"/>
                  <a:gd name="T8" fmla="*/ 13 w 170"/>
                  <a:gd name="T9" fmla="*/ 8 h 78"/>
                  <a:gd name="T10" fmla="*/ 10 w 170"/>
                  <a:gd name="T11" fmla="*/ 9 h 78"/>
                  <a:gd name="T12" fmla="*/ 7 w 170"/>
                  <a:gd name="T13" fmla="*/ 8 h 78"/>
                  <a:gd name="T14" fmla="*/ 5 w 170"/>
                  <a:gd name="T15" fmla="*/ 6 h 78"/>
                  <a:gd name="T16" fmla="*/ 3 w 170"/>
                  <a:gd name="T17" fmla="*/ 5 h 78"/>
                  <a:gd name="T18" fmla="*/ 2 w 170"/>
                  <a:gd name="T19" fmla="*/ 3 h 78"/>
                  <a:gd name="T20" fmla="*/ 0 w 170"/>
                  <a:gd name="T21" fmla="*/ 2 h 78"/>
                  <a:gd name="T22" fmla="*/ 3 w 170"/>
                  <a:gd name="T23" fmla="*/ 3 h 78"/>
                  <a:gd name="T24" fmla="*/ 6 w 170"/>
                  <a:gd name="T25" fmla="*/ 5 h 78"/>
                  <a:gd name="T26" fmla="*/ 11 w 170"/>
                  <a:gd name="T27" fmla="*/ 6 h 78"/>
                  <a:gd name="T28" fmla="*/ 13 w 170"/>
                  <a:gd name="T29" fmla="*/ 5 h 78"/>
                  <a:gd name="T30" fmla="*/ 15 w 170"/>
                  <a:gd name="T31" fmla="*/ 4 h 78"/>
                  <a:gd name="T32" fmla="*/ 13 w 170"/>
                  <a:gd name="T33" fmla="*/ 4 h 78"/>
                  <a:gd name="T34" fmla="*/ 8 w 170"/>
                  <a:gd name="T35" fmla="*/ 4 h 78"/>
                  <a:gd name="T36" fmla="*/ 4 w 170"/>
                  <a:gd name="T37" fmla="*/ 1 h 78"/>
                  <a:gd name="T38" fmla="*/ 7 w 170"/>
                  <a:gd name="T39" fmla="*/ 1 h 78"/>
                  <a:gd name="T40" fmla="*/ 12 w 170"/>
                  <a:gd name="T41" fmla="*/ 2 h 78"/>
                  <a:gd name="T42" fmla="*/ 16 w 170"/>
                  <a:gd name="T43" fmla="*/ 2 h 78"/>
                  <a:gd name="T44" fmla="*/ 14 w 170"/>
                  <a:gd name="T45" fmla="*/ 0 h 78"/>
                  <a:gd name="T46" fmla="*/ 18 w 170"/>
                  <a:gd name="T47" fmla="*/ 0 h 78"/>
                  <a:gd name="T48" fmla="*/ 18 w 170"/>
                  <a:gd name="T49" fmla="*/ 0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0"/>
                  <a:gd name="T76" fmla="*/ 0 h 78"/>
                  <a:gd name="T77" fmla="*/ 170 w 170"/>
                  <a:gd name="T78" fmla="*/ 78 h 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0" h="78">
                    <a:moveTo>
                      <a:pt x="170" y="0"/>
                    </a:moveTo>
                    <a:lnTo>
                      <a:pt x="163" y="26"/>
                    </a:lnTo>
                    <a:lnTo>
                      <a:pt x="153" y="45"/>
                    </a:lnTo>
                    <a:lnTo>
                      <a:pt x="141" y="58"/>
                    </a:lnTo>
                    <a:lnTo>
                      <a:pt x="120" y="73"/>
                    </a:lnTo>
                    <a:lnTo>
                      <a:pt x="92" y="78"/>
                    </a:lnTo>
                    <a:lnTo>
                      <a:pt x="62" y="70"/>
                    </a:lnTo>
                    <a:lnTo>
                      <a:pt x="43" y="54"/>
                    </a:lnTo>
                    <a:lnTo>
                      <a:pt x="30" y="42"/>
                    </a:lnTo>
                    <a:lnTo>
                      <a:pt x="16" y="29"/>
                    </a:lnTo>
                    <a:lnTo>
                      <a:pt x="0" y="15"/>
                    </a:lnTo>
                    <a:lnTo>
                      <a:pt x="25" y="28"/>
                    </a:lnTo>
                    <a:lnTo>
                      <a:pt x="58" y="47"/>
                    </a:lnTo>
                    <a:lnTo>
                      <a:pt x="97" y="54"/>
                    </a:lnTo>
                    <a:lnTo>
                      <a:pt x="121" y="45"/>
                    </a:lnTo>
                    <a:lnTo>
                      <a:pt x="136" y="35"/>
                    </a:lnTo>
                    <a:lnTo>
                      <a:pt x="116" y="38"/>
                    </a:lnTo>
                    <a:lnTo>
                      <a:pt x="72" y="32"/>
                    </a:lnTo>
                    <a:lnTo>
                      <a:pt x="33" y="5"/>
                    </a:lnTo>
                    <a:lnTo>
                      <a:pt x="64" y="13"/>
                    </a:lnTo>
                    <a:lnTo>
                      <a:pt x="111" y="22"/>
                    </a:lnTo>
                    <a:lnTo>
                      <a:pt x="147" y="15"/>
                    </a:lnTo>
                    <a:lnTo>
                      <a:pt x="124" y="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3" name="Freeform 294"/>
              <p:cNvSpPr>
                <a:spLocks/>
              </p:cNvSpPr>
              <p:nvPr/>
            </p:nvSpPr>
            <p:spPr bwMode="auto">
              <a:xfrm>
                <a:off x="4789" y="2776"/>
                <a:ext cx="93" cy="157"/>
              </a:xfrm>
              <a:custGeom>
                <a:avLst/>
                <a:gdLst>
                  <a:gd name="T0" fmla="*/ 31 w 280"/>
                  <a:gd name="T1" fmla="*/ 8 h 472"/>
                  <a:gd name="T2" fmla="*/ 28 w 280"/>
                  <a:gd name="T3" fmla="*/ 7 h 472"/>
                  <a:gd name="T4" fmla="*/ 26 w 280"/>
                  <a:gd name="T5" fmla="*/ 10 h 472"/>
                  <a:gd name="T6" fmla="*/ 25 w 280"/>
                  <a:gd name="T7" fmla="*/ 4 h 472"/>
                  <a:gd name="T8" fmla="*/ 25 w 280"/>
                  <a:gd name="T9" fmla="*/ 0 h 472"/>
                  <a:gd name="T10" fmla="*/ 14 w 280"/>
                  <a:gd name="T11" fmla="*/ 0 h 472"/>
                  <a:gd name="T12" fmla="*/ 12 w 280"/>
                  <a:gd name="T13" fmla="*/ 4 h 472"/>
                  <a:gd name="T14" fmla="*/ 9 w 280"/>
                  <a:gd name="T15" fmla="*/ 5 h 472"/>
                  <a:gd name="T16" fmla="*/ 7 w 280"/>
                  <a:gd name="T17" fmla="*/ 6 h 472"/>
                  <a:gd name="T18" fmla="*/ 6 w 280"/>
                  <a:gd name="T19" fmla="*/ 9 h 472"/>
                  <a:gd name="T20" fmla="*/ 6 w 280"/>
                  <a:gd name="T21" fmla="*/ 13 h 472"/>
                  <a:gd name="T22" fmla="*/ 5 w 280"/>
                  <a:gd name="T23" fmla="*/ 13 h 472"/>
                  <a:gd name="T24" fmla="*/ 2 w 280"/>
                  <a:gd name="T25" fmla="*/ 16 h 472"/>
                  <a:gd name="T26" fmla="*/ 0 w 280"/>
                  <a:gd name="T27" fmla="*/ 24 h 472"/>
                  <a:gd name="T28" fmla="*/ 0 w 280"/>
                  <a:gd name="T29" fmla="*/ 30 h 472"/>
                  <a:gd name="T30" fmla="*/ 2 w 280"/>
                  <a:gd name="T31" fmla="*/ 32 h 472"/>
                  <a:gd name="T32" fmla="*/ 3 w 280"/>
                  <a:gd name="T33" fmla="*/ 32 h 472"/>
                  <a:gd name="T34" fmla="*/ 1 w 280"/>
                  <a:gd name="T35" fmla="*/ 36 h 472"/>
                  <a:gd name="T36" fmla="*/ 0 w 280"/>
                  <a:gd name="T37" fmla="*/ 41 h 472"/>
                  <a:gd name="T38" fmla="*/ 1 w 280"/>
                  <a:gd name="T39" fmla="*/ 44 h 472"/>
                  <a:gd name="T40" fmla="*/ 2 w 280"/>
                  <a:gd name="T41" fmla="*/ 45 h 472"/>
                  <a:gd name="T42" fmla="*/ 4 w 280"/>
                  <a:gd name="T43" fmla="*/ 46 h 472"/>
                  <a:gd name="T44" fmla="*/ 11 w 280"/>
                  <a:gd name="T45" fmla="*/ 49 h 472"/>
                  <a:gd name="T46" fmla="*/ 15 w 280"/>
                  <a:gd name="T47" fmla="*/ 52 h 472"/>
                  <a:gd name="T48" fmla="*/ 16 w 280"/>
                  <a:gd name="T49" fmla="*/ 48 h 472"/>
                  <a:gd name="T50" fmla="*/ 10 w 280"/>
                  <a:gd name="T51" fmla="*/ 46 h 472"/>
                  <a:gd name="T52" fmla="*/ 8 w 280"/>
                  <a:gd name="T53" fmla="*/ 44 h 472"/>
                  <a:gd name="T54" fmla="*/ 4 w 280"/>
                  <a:gd name="T55" fmla="*/ 40 h 472"/>
                  <a:gd name="T56" fmla="*/ 4 w 280"/>
                  <a:gd name="T57" fmla="*/ 34 h 472"/>
                  <a:gd name="T58" fmla="*/ 5 w 280"/>
                  <a:gd name="T59" fmla="*/ 32 h 472"/>
                  <a:gd name="T60" fmla="*/ 4 w 280"/>
                  <a:gd name="T61" fmla="*/ 30 h 472"/>
                  <a:gd name="T62" fmla="*/ 2 w 280"/>
                  <a:gd name="T63" fmla="*/ 26 h 472"/>
                  <a:gd name="T64" fmla="*/ 3 w 280"/>
                  <a:gd name="T65" fmla="*/ 21 h 472"/>
                  <a:gd name="T66" fmla="*/ 4 w 280"/>
                  <a:gd name="T67" fmla="*/ 19 h 472"/>
                  <a:gd name="T68" fmla="*/ 4 w 280"/>
                  <a:gd name="T69" fmla="*/ 17 h 472"/>
                  <a:gd name="T70" fmla="*/ 6 w 280"/>
                  <a:gd name="T71" fmla="*/ 16 h 472"/>
                  <a:gd name="T72" fmla="*/ 8 w 280"/>
                  <a:gd name="T73" fmla="*/ 15 h 472"/>
                  <a:gd name="T74" fmla="*/ 8 w 280"/>
                  <a:gd name="T75" fmla="*/ 14 h 472"/>
                  <a:gd name="T76" fmla="*/ 8 w 280"/>
                  <a:gd name="T77" fmla="*/ 9 h 472"/>
                  <a:gd name="T78" fmla="*/ 12 w 280"/>
                  <a:gd name="T79" fmla="*/ 5 h 472"/>
                  <a:gd name="T80" fmla="*/ 15 w 280"/>
                  <a:gd name="T81" fmla="*/ 4 h 472"/>
                  <a:gd name="T82" fmla="*/ 16 w 280"/>
                  <a:gd name="T83" fmla="*/ 2 h 472"/>
                  <a:gd name="T84" fmla="*/ 23 w 280"/>
                  <a:gd name="T85" fmla="*/ 2 h 472"/>
                  <a:gd name="T86" fmla="*/ 23 w 280"/>
                  <a:gd name="T87" fmla="*/ 9 h 472"/>
                  <a:gd name="T88" fmla="*/ 23 w 280"/>
                  <a:gd name="T89" fmla="*/ 12 h 472"/>
                  <a:gd name="T90" fmla="*/ 26 w 280"/>
                  <a:gd name="T91" fmla="*/ 14 h 472"/>
                  <a:gd name="T92" fmla="*/ 27 w 280"/>
                  <a:gd name="T93" fmla="*/ 11 h 472"/>
                  <a:gd name="T94" fmla="*/ 31 w 280"/>
                  <a:gd name="T95" fmla="*/ 9 h 472"/>
                  <a:gd name="T96" fmla="*/ 31 w 280"/>
                  <a:gd name="T97" fmla="*/ 8 h 472"/>
                  <a:gd name="T98" fmla="*/ 31 w 280"/>
                  <a:gd name="T99" fmla="*/ 8 h 4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0"/>
                  <a:gd name="T151" fmla="*/ 0 h 472"/>
                  <a:gd name="T152" fmla="*/ 280 w 280"/>
                  <a:gd name="T153" fmla="*/ 472 h 4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0" h="472">
                    <a:moveTo>
                      <a:pt x="280" y="70"/>
                    </a:moveTo>
                    <a:lnTo>
                      <a:pt x="254" y="66"/>
                    </a:lnTo>
                    <a:lnTo>
                      <a:pt x="234" y="87"/>
                    </a:lnTo>
                    <a:lnTo>
                      <a:pt x="222" y="38"/>
                    </a:lnTo>
                    <a:lnTo>
                      <a:pt x="222" y="0"/>
                    </a:lnTo>
                    <a:lnTo>
                      <a:pt x="123" y="4"/>
                    </a:lnTo>
                    <a:lnTo>
                      <a:pt x="106" y="37"/>
                    </a:lnTo>
                    <a:lnTo>
                      <a:pt x="78" y="43"/>
                    </a:lnTo>
                    <a:lnTo>
                      <a:pt x="67" y="54"/>
                    </a:lnTo>
                    <a:lnTo>
                      <a:pt x="54" y="77"/>
                    </a:lnTo>
                    <a:lnTo>
                      <a:pt x="54" y="119"/>
                    </a:lnTo>
                    <a:lnTo>
                      <a:pt x="41" y="118"/>
                    </a:lnTo>
                    <a:lnTo>
                      <a:pt x="22" y="141"/>
                    </a:lnTo>
                    <a:lnTo>
                      <a:pt x="0" y="217"/>
                    </a:lnTo>
                    <a:lnTo>
                      <a:pt x="3" y="275"/>
                    </a:lnTo>
                    <a:lnTo>
                      <a:pt x="18" y="285"/>
                    </a:lnTo>
                    <a:lnTo>
                      <a:pt x="25" y="289"/>
                    </a:lnTo>
                    <a:lnTo>
                      <a:pt x="8" y="322"/>
                    </a:lnTo>
                    <a:lnTo>
                      <a:pt x="3" y="373"/>
                    </a:lnTo>
                    <a:lnTo>
                      <a:pt x="11" y="396"/>
                    </a:lnTo>
                    <a:lnTo>
                      <a:pt x="21" y="406"/>
                    </a:lnTo>
                    <a:lnTo>
                      <a:pt x="38" y="414"/>
                    </a:lnTo>
                    <a:lnTo>
                      <a:pt x="96" y="443"/>
                    </a:lnTo>
                    <a:lnTo>
                      <a:pt x="137" y="472"/>
                    </a:lnTo>
                    <a:lnTo>
                      <a:pt x="142" y="429"/>
                    </a:lnTo>
                    <a:lnTo>
                      <a:pt x="91" y="416"/>
                    </a:lnTo>
                    <a:lnTo>
                      <a:pt x="74" y="394"/>
                    </a:lnTo>
                    <a:lnTo>
                      <a:pt x="32" y="363"/>
                    </a:lnTo>
                    <a:lnTo>
                      <a:pt x="35" y="304"/>
                    </a:lnTo>
                    <a:lnTo>
                      <a:pt x="49" y="285"/>
                    </a:lnTo>
                    <a:lnTo>
                      <a:pt x="35" y="270"/>
                    </a:lnTo>
                    <a:lnTo>
                      <a:pt x="21" y="232"/>
                    </a:lnTo>
                    <a:lnTo>
                      <a:pt x="24" y="193"/>
                    </a:lnTo>
                    <a:lnTo>
                      <a:pt x="32" y="171"/>
                    </a:lnTo>
                    <a:lnTo>
                      <a:pt x="39" y="154"/>
                    </a:lnTo>
                    <a:lnTo>
                      <a:pt x="57" y="144"/>
                    </a:lnTo>
                    <a:lnTo>
                      <a:pt x="74" y="139"/>
                    </a:lnTo>
                    <a:lnTo>
                      <a:pt x="75" y="126"/>
                    </a:lnTo>
                    <a:lnTo>
                      <a:pt x="75" y="77"/>
                    </a:lnTo>
                    <a:lnTo>
                      <a:pt x="109" y="49"/>
                    </a:lnTo>
                    <a:lnTo>
                      <a:pt x="135" y="38"/>
                    </a:lnTo>
                    <a:lnTo>
                      <a:pt x="140" y="21"/>
                    </a:lnTo>
                    <a:lnTo>
                      <a:pt x="209" y="21"/>
                    </a:lnTo>
                    <a:lnTo>
                      <a:pt x="212" y="77"/>
                    </a:lnTo>
                    <a:lnTo>
                      <a:pt x="209" y="112"/>
                    </a:lnTo>
                    <a:lnTo>
                      <a:pt x="233" y="122"/>
                    </a:lnTo>
                    <a:lnTo>
                      <a:pt x="248" y="98"/>
                    </a:lnTo>
                    <a:lnTo>
                      <a:pt x="279" y="85"/>
                    </a:lnTo>
                    <a:lnTo>
                      <a:pt x="28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4" name="Freeform 295"/>
              <p:cNvSpPr>
                <a:spLocks/>
              </p:cNvSpPr>
              <p:nvPr/>
            </p:nvSpPr>
            <p:spPr bwMode="auto">
              <a:xfrm>
                <a:off x="4802" y="2797"/>
                <a:ext cx="65" cy="123"/>
              </a:xfrm>
              <a:custGeom>
                <a:avLst/>
                <a:gdLst>
                  <a:gd name="T0" fmla="*/ 20 w 196"/>
                  <a:gd name="T1" fmla="*/ 0 h 369"/>
                  <a:gd name="T2" fmla="*/ 17 w 196"/>
                  <a:gd name="T3" fmla="*/ 1 h 369"/>
                  <a:gd name="T4" fmla="*/ 17 w 196"/>
                  <a:gd name="T5" fmla="*/ 7 h 369"/>
                  <a:gd name="T6" fmla="*/ 17 w 196"/>
                  <a:gd name="T7" fmla="*/ 5 h 369"/>
                  <a:gd name="T8" fmla="*/ 16 w 196"/>
                  <a:gd name="T9" fmla="*/ 4 h 369"/>
                  <a:gd name="T10" fmla="*/ 15 w 196"/>
                  <a:gd name="T11" fmla="*/ 3 h 369"/>
                  <a:gd name="T12" fmla="*/ 11 w 196"/>
                  <a:gd name="T13" fmla="*/ 4 h 369"/>
                  <a:gd name="T14" fmla="*/ 11 w 196"/>
                  <a:gd name="T15" fmla="*/ 8 h 369"/>
                  <a:gd name="T16" fmla="*/ 9 w 196"/>
                  <a:gd name="T17" fmla="*/ 8 h 369"/>
                  <a:gd name="T18" fmla="*/ 9 w 196"/>
                  <a:gd name="T19" fmla="*/ 2 h 369"/>
                  <a:gd name="T20" fmla="*/ 7 w 196"/>
                  <a:gd name="T21" fmla="*/ 11 h 369"/>
                  <a:gd name="T22" fmla="*/ 5 w 196"/>
                  <a:gd name="T23" fmla="*/ 9 h 369"/>
                  <a:gd name="T24" fmla="*/ 4 w 196"/>
                  <a:gd name="T25" fmla="*/ 12 h 369"/>
                  <a:gd name="T26" fmla="*/ 6 w 196"/>
                  <a:gd name="T27" fmla="*/ 13 h 369"/>
                  <a:gd name="T28" fmla="*/ 8 w 196"/>
                  <a:gd name="T29" fmla="*/ 15 h 369"/>
                  <a:gd name="T30" fmla="*/ 11 w 196"/>
                  <a:gd name="T31" fmla="*/ 15 h 369"/>
                  <a:gd name="T32" fmla="*/ 16 w 196"/>
                  <a:gd name="T33" fmla="*/ 16 h 369"/>
                  <a:gd name="T34" fmla="*/ 14 w 196"/>
                  <a:gd name="T35" fmla="*/ 18 h 369"/>
                  <a:gd name="T36" fmla="*/ 6 w 196"/>
                  <a:gd name="T37" fmla="*/ 16 h 369"/>
                  <a:gd name="T38" fmla="*/ 3 w 196"/>
                  <a:gd name="T39" fmla="*/ 14 h 369"/>
                  <a:gd name="T40" fmla="*/ 2 w 196"/>
                  <a:gd name="T41" fmla="*/ 14 h 369"/>
                  <a:gd name="T42" fmla="*/ 0 w 196"/>
                  <a:gd name="T43" fmla="*/ 18 h 369"/>
                  <a:gd name="T44" fmla="*/ 1 w 196"/>
                  <a:gd name="T45" fmla="*/ 22 h 369"/>
                  <a:gd name="T46" fmla="*/ 2 w 196"/>
                  <a:gd name="T47" fmla="*/ 24 h 369"/>
                  <a:gd name="T48" fmla="*/ 3 w 196"/>
                  <a:gd name="T49" fmla="*/ 24 h 369"/>
                  <a:gd name="T50" fmla="*/ 6 w 196"/>
                  <a:gd name="T51" fmla="*/ 23 h 369"/>
                  <a:gd name="T52" fmla="*/ 10 w 196"/>
                  <a:gd name="T53" fmla="*/ 24 h 369"/>
                  <a:gd name="T54" fmla="*/ 9 w 196"/>
                  <a:gd name="T55" fmla="*/ 27 h 369"/>
                  <a:gd name="T56" fmla="*/ 6 w 196"/>
                  <a:gd name="T57" fmla="*/ 30 h 369"/>
                  <a:gd name="T58" fmla="*/ 6 w 196"/>
                  <a:gd name="T59" fmla="*/ 35 h 369"/>
                  <a:gd name="T60" fmla="*/ 9 w 196"/>
                  <a:gd name="T61" fmla="*/ 37 h 369"/>
                  <a:gd name="T62" fmla="*/ 4 w 196"/>
                  <a:gd name="T63" fmla="*/ 36 h 369"/>
                  <a:gd name="T64" fmla="*/ 2 w 196"/>
                  <a:gd name="T65" fmla="*/ 32 h 369"/>
                  <a:gd name="T66" fmla="*/ 3 w 196"/>
                  <a:gd name="T67" fmla="*/ 29 h 369"/>
                  <a:gd name="T68" fmla="*/ 0 w 196"/>
                  <a:gd name="T69" fmla="*/ 31 h 369"/>
                  <a:gd name="T70" fmla="*/ 0 w 196"/>
                  <a:gd name="T71" fmla="*/ 36 h 369"/>
                  <a:gd name="T72" fmla="*/ 5 w 196"/>
                  <a:gd name="T73" fmla="*/ 40 h 369"/>
                  <a:gd name="T74" fmla="*/ 9 w 196"/>
                  <a:gd name="T75" fmla="*/ 41 h 369"/>
                  <a:gd name="T76" fmla="*/ 11 w 196"/>
                  <a:gd name="T77" fmla="*/ 38 h 369"/>
                  <a:gd name="T78" fmla="*/ 13 w 196"/>
                  <a:gd name="T79" fmla="*/ 28 h 369"/>
                  <a:gd name="T80" fmla="*/ 14 w 196"/>
                  <a:gd name="T81" fmla="*/ 21 h 369"/>
                  <a:gd name="T82" fmla="*/ 15 w 196"/>
                  <a:gd name="T83" fmla="*/ 19 h 369"/>
                  <a:gd name="T84" fmla="*/ 17 w 196"/>
                  <a:gd name="T85" fmla="*/ 16 h 369"/>
                  <a:gd name="T86" fmla="*/ 20 w 196"/>
                  <a:gd name="T87" fmla="*/ 9 h 369"/>
                  <a:gd name="T88" fmla="*/ 22 w 196"/>
                  <a:gd name="T89" fmla="*/ 6 h 369"/>
                  <a:gd name="T90" fmla="*/ 22 w 196"/>
                  <a:gd name="T91" fmla="*/ 2 h 369"/>
                  <a:gd name="T92" fmla="*/ 19 w 196"/>
                  <a:gd name="T93" fmla="*/ 2 h 369"/>
                  <a:gd name="T94" fmla="*/ 20 w 196"/>
                  <a:gd name="T95" fmla="*/ 0 h 369"/>
                  <a:gd name="T96" fmla="*/ 20 w 196"/>
                  <a:gd name="T97" fmla="*/ 0 h 3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6"/>
                  <a:gd name="T148" fmla="*/ 0 h 369"/>
                  <a:gd name="T149" fmla="*/ 196 w 196"/>
                  <a:gd name="T150" fmla="*/ 369 h 3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6" h="369">
                    <a:moveTo>
                      <a:pt x="182" y="0"/>
                    </a:moveTo>
                    <a:lnTo>
                      <a:pt x="158" y="13"/>
                    </a:lnTo>
                    <a:lnTo>
                      <a:pt x="153" y="60"/>
                    </a:lnTo>
                    <a:lnTo>
                      <a:pt x="150" y="43"/>
                    </a:lnTo>
                    <a:lnTo>
                      <a:pt x="144" y="32"/>
                    </a:lnTo>
                    <a:lnTo>
                      <a:pt x="138" y="27"/>
                    </a:lnTo>
                    <a:lnTo>
                      <a:pt x="104" y="32"/>
                    </a:lnTo>
                    <a:lnTo>
                      <a:pt x="99" y="71"/>
                    </a:lnTo>
                    <a:lnTo>
                      <a:pt x="82" y="71"/>
                    </a:lnTo>
                    <a:lnTo>
                      <a:pt x="79" y="20"/>
                    </a:lnTo>
                    <a:lnTo>
                      <a:pt x="63" y="99"/>
                    </a:lnTo>
                    <a:lnTo>
                      <a:pt x="43" y="85"/>
                    </a:lnTo>
                    <a:lnTo>
                      <a:pt x="33" y="105"/>
                    </a:lnTo>
                    <a:lnTo>
                      <a:pt x="53" y="121"/>
                    </a:lnTo>
                    <a:lnTo>
                      <a:pt x="75" y="132"/>
                    </a:lnTo>
                    <a:lnTo>
                      <a:pt x="97" y="138"/>
                    </a:lnTo>
                    <a:lnTo>
                      <a:pt x="143" y="141"/>
                    </a:lnTo>
                    <a:lnTo>
                      <a:pt x="125" y="161"/>
                    </a:lnTo>
                    <a:lnTo>
                      <a:pt x="56" y="147"/>
                    </a:lnTo>
                    <a:lnTo>
                      <a:pt x="29" y="130"/>
                    </a:lnTo>
                    <a:lnTo>
                      <a:pt x="19" y="124"/>
                    </a:lnTo>
                    <a:lnTo>
                      <a:pt x="4" y="166"/>
                    </a:lnTo>
                    <a:lnTo>
                      <a:pt x="11" y="202"/>
                    </a:lnTo>
                    <a:lnTo>
                      <a:pt x="16" y="217"/>
                    </a:lnTo>
                    <a:lnTo>
                      <a:pt x="26" y="212"/>
                    </a:lnTo>
                    <a:lnTo>
                      <a:pt x="53" y="205"/>
                    </a:lnTo>
                    <a:lnTo>
                      <a:pt x="89" y="212"/>
                    </a:lnTo>
                    <a:lnTo>
                      <a:pt x="82" y="246"/>
                    </a:lnTo>
                    <a:lnTo>
                      <a:pt x="58" y="272"/>
                    </a:lnTo>
                    <a:lnTo>
                      <a:pt x="56" y="313"/>
                    </a:lnTo>
                    <a:lnTo>
                      <a:pt x="82" y="331"/>
                    </a:lnTo>
                    <a:lnTo>
                      <a:pt x="40" y="320"/>
                    </a:lnTo>
                    <a:lnTo>
                      <a:pt x="22" y="288"/>
                    </a:lnTo>
                    <a:lnTo>
                      <a:pt x="26" y="261"/>
                    </a:lnTo>
                    <a:lnTo>
                      <a:pt x="4" y="282"/>
                    </a:lnTo>
                    <a:lnTo>
                      <a:pt x="0" y="320"/>
                    </a:lnTo>
                    <a:lnTo>
                      <a:pt x="43" y="359"/>
                    </a:lnTo>
                    <a:lnTo>
                      <a:pt x="78" y="369"/>
                    </a:lnTo>
                    <a:lnTo>
                      <a:pt x="104" y="341"/>
                    </a:lnTo>
                    <a:lnTo>
                      <a:pt x="117" y="256"/>
                    </a:lnTo>
                    <a:lnTo>
                      <a:pt x="124" y="186"/>
                    </a:lnTo>
                    <a:lnTo>
                      <a:pt x="138" y="170"/>
                    </a:lnTo>
                    <a:lnTo>
                      <a:pt x="153" y="147"/>
                    </a:lnTo>
                    <a:lnTo>
                      <a:pt x="184" y="78"/>
                    </a:lnTo>
                    <a:lnTo>
                      <a:pt x="196" y="56"/>
                    </a:lnTo>
                    <a:lnTo>
                      <a:pt x="195" y="22"/>
                    </a:lnTo>
                    <a:lnTo>
                      <a:pt x="174" y="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5" name="Freeform 296"/>
              <p:cNvSpPr>
                <a:spLocks/>
              </p:cNvSpPr>
              <p:nvPr/>
            </p:nvSpPr>
            <p:spPr bwMode="auto">
              <a:xfrm>
                <a:off x="4830" y="2977"/>
                <a:ext cx="29" cy="74"/>
              </a:xfrm>
              <a:custGeom>
                <a:avLst/>
                <a:gdLst>
                  <a:gd name="T0" fmla="*/ 10 w 85"/>
                  <a:gd name="T1" fmla="*/ 0 h 222"/>
                  <a:gd name="T2" fmla="*/ 10 w 85"/>
                  <a:gd name="T3" fmla="*/ 2 h 222"/>
                  <a:gd name="T4" fmla="*/ 8 w 85"/>
                  <a:gd name="T5" fmla="*/ 6 h 222"/>
                  <a:gd name="T6" fmla="*/ 7 w 85"/>
                  <a:gd name="T7" fmla="*/ 10 h 222"/>
                  <a:gd name="T8" fmla="*/ 6 w 85"/>
                  <a:gd name="T9" fmla="*/ 14 h 222"/>
                  <a:gd name="T10" fmla="*/ 4 w 85"/>
                  <a:gd name="T11" fmla="*/ 19 h 222"/>
                  <a:gd name="T12" fmla="*/ 3 w 85"/>
                  <a:gd name="T13" fmla="*/ 22 h 222"/>
                  <a:gd name="T14" fmla="*/ 2 w 85"/>
                  <a:gd name="T15" fmla="*/ 25 h 222"/>
                  <a:gd name="T16" fmla="*/ 0 w 85"/>
                  <a:gd name="T17" fmla="*/ 22 h 222"/>
                  <a:gd name="T18" fmla="*/ 1 w 85"/>
                  <a:gd name="T19" fmla="*/ 20 h 222"/>
                  <a:gd name="T20" fmla="*/ 3 w 85"/>
                  <a:gd name="T21" fmla="*/ 17 h 222"/>
                  <a:gd name="T22" fmla="*/ 4 w 85"/>
                  <a:gd name="T23" fmla="*/ 12 h 222"/>
                  <a:gd name="T24" fmla="*/ 5 w 85"/>
                  <a:gd name="T25" fmla="*/ 8 h 222"/>
                  <a:gd name="T26" fmla="*/ 6 w 85"/>
                  <a:gd name="T27" fmla="*/ 3 h 222"/>
                  <a:gd name="T28" fmla="*/ 9 w 85"/>
                  <a:gd name="T29" fmla="*/ 0 h 222"/>
                  <a:gd name="T30" fmla="*/ 10 w 85"/>
                  <a:gd name="T31" fmla="*/ 0 h 222"/>
                  <a:gd name="T32" fmla="*/ 10 w 85"/>
                  <a:gd name="T33" fmla="*/ 0 h 2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22"/>
                  <a:gd name="T53" fmla="*/ 85 w 85"/>
                  <a:gd name="T54" fmla="*/ 222 h 2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22">
                    <a:moveTo>
                      <a:pt x="85" y="3"/>
                    </a:moveTo>
                    <a:lnTo>
                      <a:pt x="81" y="17"/>
                    </a:lnTo>
                    <a:lnTo>
                      <a:pt x="71" y="52"/>
                    </a:lnTo>
                    <a:lnTo>
                      <a:pt x="58" y="92"/>
                    </a:lnTo>
                    <a:lnTo>
                      <a:pt x="49" y="124"/>
                    </a:lnTo>
                    <a:lnTo>
                      <a:pt x="36" y="168"/>
                    </a:lnTo>
                    <a:lnTo>
                      <a:pt x="25" y="196"/>
                    </a:lnTo>
                    <a:lnTo>
                      <a:pt x="18" y="222"/>
                    </a:lnTo>
                    <a:lnTo>
                      <a:pt x="0" y="201"/>
                    </a:lnTo>
                    <a:lnTo>
                      <a:pt x="12" y="183"/>
                    </a:lnTo>
                    <a:lnTo>
                      <a:pt x="28" y="151"/>
                    </a:lnTo>
                    <a:lnTo>
                      <a:pt x="39" y="106"/>
                    </a:lnTo>
                    <a:lnTo>
                      <a:pt x="47" y="76"/>
                    </a:lnTo>
                    <a:lnTo>
                      <a:pt x="49" y="31"/>
                    </a:lnTo>
                    <a:lnTo>
                      <a:pt x="72" y="0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6" name="Freeform 297"/>
              <p:cNvSpPr>
                <a:spLocks/>
              </p:cNvSpPr>
              <p:nvPr/>
            </p:nvSpPr>
            <p:spPr bwMode="auto">
              <a:xfrm>
                <a:off x="5103" y="2818"/>
                <a:ext cx="29" cy="44"/>
              </a:xfrm>
              <a:custGeom>
                <a:avLst/>
                <a:gdLst>
                  <a:gd name="T0" fmla="*/ 0 w 86"/>
                  <a:gd name="T1" fmla="*/ 10 h 131"/>
                  <a:gd name="T2" fmla="*/ 0 w 86"/>
                  <a:gd name="T3" fmla="*/ 12 h 131"/>
                  <a:gd name="T4" fmla="*/ 1 w 86"/>
                  <a:gd name="T5" fmla="*/ 13 h 131"/>
                  <a:gd name="T6" fmla="*/ 2 w 86"/>
                  <a:gd name="T7" fmla="*/ 14 h 131"/>
                  <a:gd name="T8" fmla="*/ 3 w 86"/>
                  <a:gd name="T9" fmla="*/ 15 h 131"/>
                  <a:gd name="T10" fmla="*/ 6 w 86"/>
                  <a:gd name="T11" fmla="*/ 14 h 131"/>
                  <a:gd name="T12" fmla="*/ 9 w 86"/>
                  <a:gd name="T13" fmla="*/ 13 h 131"/>
                  <a:gd name="T14" fmla="*/ 10 w 86"/>
                  <a:gd name="T15" fmla="*/ 10 h 131"/>
                  <a:gd name="T16" fmla="*/ 9 w 86"/>
                  <a:gd name="T17" fmla="*/ 5 h 131"/>
                  <a:gd name="T18" fmla="*/ 8 w 86"/>
                  <a:gd name="T19" fmla="*/ 2 h 131"/>
                  <a:gd name="T20" fmla="*/ 4 w 86"/>
                  <a:gd name="T21" fmla="*/ 1 h 131"/>
                  <a:gd name="T22" fmla="*/ 2 w 86"/>
                  <a:gd name="T23" fmla="*/ 0 h 131"/>
                  <a:gd name="T24" fmla="*/ 3 w 86"/>
                  <a:gd name="T25" fmla="*/ 2 h 131"/>
                  <a:gd name="T26" fmla="*/ 5 w 86"/>
                  <a:gd name="T27" fmla="*/ 3 h 131"/>
                  <a:gd name="T28" fmla="*/ 6 w 86"/>
                  <a:gd name="T29" fmla="*/ 4 h 131"/>
                  <a:gd name="T30" fmla="*/ 7 w 86"/>
                  <a:gd name="T31" fmla="*/ 6 h 131"/>
                  <a:gd name="T32" fmla="*/ 8 w 86"/>
                  <a:gd name="T33" fmla="*/ 8 h 131"/>
                  <a:gd name="T34" fmla="*/ 8 w 86"/>
                  <a:gd name="T35" fmla="*/ 10 h 131"/>
                  <a:gd name="T36" fmla="*/ 7 w 86"/>
                  <a:gd name="T37" fmla="*/ 11 h 131"/>
                  <a:gd name="T38" fmla="*/ 3 w 86"/>
                  <a:gd name="T39" fmla="*/ 11 h 131"/>
                  <a:gd name="T40" fmla="*/ 2 w 86"/>
                  <a:gd name="T41" fmla="*/ 7 h 131"/>
                  <a:gd name="T42" fmla="*/ 1 w 86"/>
                  <a:gd name="T43" fmla="*/ 4 h 131"/>
                  <a:gd name="T44" fmla="*/ 0 w 86"/>
                  <a:gd name="T45" fmla="*/ 7 h 131"/>
                  <a:gd name="T46" fmla="*/ 0 w 86"/>
                  <a:gd name="T47" fmla="*/ 10 h 131"/>
                  <a:gd name="T48" fmla="*/ 0 w 86"/>
                  <a:gd name="T49" fmla="*/ 10 h 1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131"/>
                  <a:gd name="T77" fmla="*/ 86 w 86"/>
                  <a:gd name="T78" fmla="*/ 131 h 1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131">
                    <a:moveTo>
                      <a:pt x="0" y="93"/>
                    </a:moveTo>
                    <a:lnTo>
                      <a:pt x="3" y="107"/>
                    </a:lnTo>
                    <a:lnTo>
                      <a:pt x="7" y="117"/>
                    </a:lnTo>
                    <a:lnTo>
                      <a:pt x="16" y="124"/>
                    </a:lnTo>
                    <a:lnTo>
                      <a:pt x="31" y="131"/>
                    </a:lnTo>
                    <a:lnTo>
                      <a:pt x="55" y="126"/>
                    </a:lnTo>
                    <a:lnTo>
                      <a:pt x="79" y="116"/>
                    </a:lnTo>
                    <a:lnTo>
                      <a:pt x="86" y="87"/>
                    </a:lnTo>
                    <a:lnTo>
                      <a:pt x="79" y="42"/>
                    </a:lnTo>
                    <a:lnTo>
                      <a:pt x="69" y="22"/>
                    </a:lnTo>
                    <a:lnTo>
                      <a:pt x="40" y="10"/>
                    </a:lnTo>
                    <a:lnTo>
                      <a:pt x="16" y="0"/>
                    </a:lnTo>
                    <a:lnTo>
                      <a:pt x="30" y="15"/>
                    </a:lnTo>
                    <a:lnTo>
                      <a:pt x="43" y="25"/>
                    </a:lnTo>
                    <a:lnTo>
                      <a:pt x="53" y="33"/>
                    </a:lnTo>
                    <a:lnTo>
                      <a:pt x="65" y="52"/>
                    </a:lnTo>
                    <a:lnTo>
                      <a:pt x="69" y="75"/>
                    </a:lnTo>
                    <a:lnTo>
                      <a:pt x="67" y="91"/>
                    </a:lnTo>
                    <a:lnTo>
                      <a:pt x="60" y="101"/>
                    </a:lnTo>
                    <a:lnTo>
                      <a:pt x="31" y="100"/>
                    </a:lnTo>
                    <a:lnTo>
                      <a:pt x="21" y="64"/>
                    </a:lnTo>
                    <a:lnTo>
                      <a:pt x="10" y="33"/>
                    </a:lnTo>
                    <a:lnTo>
                      <a:pt x="1" y="6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7" name="Freeform 298"/>
              <p:cNvSpPr>
                <a:spLocks/>
              </p:cNvSpPr>
              <p:nvPr/>
            </p:nvSpPr>
            <p:spPr bwMode="auto">
              <a:xfrm>
                <a:off x="4880" y="2920"/>
                <a:ext cx="30" cy="19"/>
              </a:xfrm>
              <a:custGeom>
                <a:avLst/>
                <a:gdLst>
                  <a:gd name="T0" fmla="*/ 9 w 89"/>
                  <a:gd name="T1" fmla="*/ 6 h 57"/>
                  <a:gd name="T2" fmla="*/ 10 w 89"/>
                  <a:gd name="T3" fmla="*/ 4 h 57"/>
                  <a:gd name="T4" fmla="*/ 9 w 89"/>
                  <a:gd name="T5" fmla="*/ 3 h 57"/>
                  <a:gd name="T6" fmla="*/ 8 w 89"/>
                  <a:gd name="T7" fmla="*/ 2 h 57"/>
                  <a:gd name="T8" fmla="*/ 7 w 89"/>
                  <a:gd name="T9" fmla="*/ 1 h 57"/>
                  <a:gd name="T10" fmla="*/ 5 w 89"/>
                  <a:gd name="T11" fmla="*/ 0 h 57"/>
                  <a:gd name="T12" fmla="*/ 3 w 89"/>
                  <a:gd name="T13" fmla="*/ 0 h 57"/>
                  <a:gd name="T14" fmla="*/ 2 w 89"/>
                  <a:gd name="T15" fmla="*/ 1 h 57"/>
                  <a:gd name="T16" fmla="*/ 1 w 89"/>
                  <a:gd name="T17" fmla="*/ 1 h 57"/>
                  <a:gd name="T18" fmla="*/ 0 w 89"/>
                  <a:gd name="T19" fmla="*/ 2 h 57"/>
                  <a:gd name="T20" fmla="*/ 0 w 89"/>
                  <a:gd name="T21" fmla="*/ 4 h 57"/>
                  <a:gd name="T22" fmla="*/ 1 w 89"/>
                  <a:gd name="T23" fmla="*/ 3 h 57"/>
                  <a:gd name="T24" fmla="*/ 2 w 89"/>
                  <a:gd name="T25" fmla="*/ 2 h 57"/>
                  <a:gd name="T26" fmla="*/ 4 w 89"/>
                  <a:gd name="T27" fmla="*/ 2 h 57"/>
                  <a:gd name="T28" fmla="*/ 6 w 89"/>
                  <a:gd name="T29" fmla="*/ 2 h 57"/>
                  <a:gd name="T30" fmla="*/ 8 w 89"/>
                  <a:gd name="T31" fmla="*/ 4 h 57"/>
                  <a:gd name="T32" fmla="*/ 9 w 89"/>
                  <a:gd name="T33" fmla="*/ 5 h 57"/>
                  <a:gd name="T34" fmla="*/ 9 w 89"/>
                  <a:gd name="T35" fmla="*/ 6 h 57"/>
                  <a:gd name="T36" fmla="*/ 9 w 89"/>
                  <a:gd name="T37" fmla="*/ 6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57"/>
                  <a:gd name="T59" fmla="*/ 89 w 89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57">
                    <a:moveTo>
                      <a:pt x="81" y="57"/>
                    </a:moveTo>
                    <a:lnTo>
                      <a:pt x="89" y="33"/>
                    </a:lnTo>
                    <a:lnTo>
                      <a:pt x="83" y="23"/>
                    </a:lnTo>
                    <a:lnTo>
                      <a:pt x="75" y="14"/>
                    </a:lnTo>
                    <a:lnTo>
                      <a:pt x="58" y="6"/>
                    </a:lnTo>
                    <a:lnTo>
                      <a:pt x="43" y="0"/>
                    </a:lnTo>
                    <a:lnTo>
                      <a:pt x="29" y="0"/>
                    </a:lnTo>
                    <a:lnTo>
                      <a:pt x="16" y="8"/>
                    </a:lnTo>
                    <a:lnTo>
                      <a:pt x="9" y="13"/>
                    </a:lnTo>
                    <a:lnTo>
                      <a:pt x="3" y="21"/>
                    </a:lnTo>
                    <a:lnTo>
                      <a:pt x="0" y="33"/>
                    </a:lnTo>
                    <a:lnTo>
                      <a:pt x="10" y="31"/>
                    </a:lnTo>
                    <a:lnTo>
                      <a:pt x="20" y="21"/>
                    </a:lnTo>
                    <a:lnTo>
                      <a:pt x="33" y="14"/>
                    </a:lnTo>
                    <a:lnTo>
                      <a:pt x="49" y="20"/>
                    </a:lnTo>
                    <a:lnTo>
                      <a:pt x="69" y="34"/>
                    </a:lnTo>
                    <a:lnTo>
                      <a:pt x="79" y="44"/>
                    </a:lnTo>
                    <a:lnTo>
                      <a:pt x="8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8" name="Freeform 299"/>
              <p:cNvSpPr>
                <a:spLocks/>
              </p:cNvSpPr>
              <p:nvPr/>
            </p:nvSpPr>
            <p:spPr bwMode="auto">
              <a:xfrm>
                <a:off x="4892" y="2940"/>
                <a:ext cx="17" cy="26"/>
              </a:xfrm>
              <a:custGeom>
                <a:avLst/>
                <a:gdLst>
                  <a:gd name="T0" fmla="*/ 6 w 51"/>
                  <a:gd name="T1" fmla="*/ 0 h 78"/>
                  <a:gd name="T2" fmla="*/ 5 w 51"/>
                  <a:gd name="T3" fmla="*/ 1 h 78"/>
                  <a:gd name="T4" fmla="*/ 4 w 51"/>
                  <a:gd name="T5" fmla="*/ 2 h 78"/>
                  <a:gd name="T6" fmla="*/ 2 w 51"/>
                  <a:gd name="T7" fmla="*/ 3 h 78"/>
                  <a:gd name="T8" fmla="*/ 1 w 51"/>
                  <a:gd name="T9" fmla="*/ 6 h 78"/>
                  <a:gd name="T10" fmla="*/ 2 w 51"/>
                  <a:gd name="T11" fmla="*/ 7 h 78"/>
                  <a:gd name="T12" fmla="*/ 3 w 51"/>
                  <a:gd name="T13" fmla="*/ 8 h 78"/>
                  <a:gd name="T14" fmla="*/ 2 w 51"/>
                  <a:gd name="T15" fmla="*/ 9 h 78"/>
                  <a:gd name="T16" fmla="*/ 0 w 51"/>
                  <a:gd name="T17" fmla="*/ 6 h 78"/>
                  <a:gd name="T18" fmla="*/ 0 w 51"/>
                  <a:gd name="T19" fmla="*/ 2 h 78"/>
                  <a:gd name="T20" fmla="*/ 1 w 51"/>
                  <a:gd name="T21" fmla="*/ 0 h 78"/>
                  <a:gd name="T22" fmla="*/ 3 w 51"/>
                  <a:gd name="T23" fmla="*/ 0 h 78"/>
                  <a:gd name="T24" fmla="*/ 6 w 51"/>
                  <a:gd name="T25" fmla="*/ 0 h 78"/>
                  <a:gd name="T26" fmla="*/ 6 w 51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78"/>
                  <a:gd name="T44" fmla="*/ 51 w 51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78">
                    <a:moveTo>
                      <a:pt x="51" y="0"/>
                    </a:moveTo>
                    <a:lnTo>
                      <a:pt x="46" y="8"/>
                    </a:lnTo>
                    <a:lnTo>
                      <a:pt x="38" y="19"/>
                    </a:lnTo>
                    <a:lnTo>
                      <a:pt x="18" y="27"/>
                    </a:lnTo>
                    <a:lnTo>
                      <a:pt x="12" y="57"/>
                    </a:lnTo>
                    <a:lnTo>
                      <a:pt x="19" y="66"/>
                    </a:lnTo>
                    <a:lnTo>
                      <a:pt x="23" y="70"/>
                    </a:lnTo>
                    <a:lnTo>
                      <a:pt x="18" y="78"/>
                    </a:lnTo>
                    <a:lnTo>
                      <a:pt x="0" y="53"/>
                    </a:lnTo>
                    <a:lnTo>
                      <a:pt x="0" y="21"/>
                    </a:lnTo>
                    <a:lnTo>
                      <a:pt x="9" y="4"/>
                    </a:lnTo>
                    <a:lnTo>
                      <a:pt x="26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9" name="Freeform 300"/>
              <p:cNvSpPr>
                <a:spLocks/>
              </p:cNvSpPr>
              <p:nvPr/>
            </p:nvSpPr>
            <p:spPr bwMode="auto">
              <a:xfrm>
                <a:off x="4902" y="2943"/>
                <a:ext cx="19" cy="17"/>
              </a:xfrm>
              <a:custGeom>
                <a:avLst/>
                <a:gdLst>
                  <a:gd name="T0" fmla="*/ 6 w 57"/>
                  <a:gd name="T1" fmla="*/ 1 h 50"/>
                  <a:gd name="T2" fmla="*/ 3 w 57"/>
                  <a:gd name="T3" fmla="*/ 2 h 50"/>
                  <a:gd name="T4" fmla="*/ 3 w 57"/>
                  <a:gd name="T5" fmla="*/ 4 h 50"/>
                  <a:gd name="T6" fmla="*/ 2 w 57"/>
                  <a:gd name="T7" fmla="*/ 5 h 50"/>
                  <a:gd name="T8" fmla="*/ 1 w 57"/>
                  <a:gd name="T9" fmla="*/ 6 h 50"/>
                  <a:gd name="T10" fmla="*/ 0 w 57"/>
                  <a:gd name="T11" fmla="*/ 4 h 50"/>
                  <a:gd name="T12" fmla="*/ 2 w 57"/>
                  <a:gd name="T13" fmla="*/ 3 h 50"/>
                  <a:gd name="T14" fmla="*/ 2 w 57"/>
                  <a:gd name="T15" fmla="*/ 1 h 50"/>
                  <a:gd name="T16" fmla="*/ 4 w 57"/>
                  <a:gd name="T17" fmla="*/ 0 h 50"/>
                  <a:gd name="T18" fmla="*/ 6 w 57"/>
                  <a:gd name="T19" fmla="*/ 1 h 50"/>
                  <a:gd name="T20" fmla="*/ 6 w 57"/>
                  <a:gd name="T21" fmla="*/ 1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50"/>
                  <a:gd name="T35" fmla="*/ 57 w 57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50">
                    <a:moveTo>
                      <a:pt x="57" y="7"/>
                    </a:moveTo>
                    <a:lnTo>
                      <a:pt x="27" y="16"/>
                    </a:lnTo>
                    <a:lnTo>
                      <a:pt x="26" y="37"/>
                    </a:lnTo>
                    <a:lnTo>
                      <a:pt x="16" y="46"/>
                    </a:lnTo>
                    <a:lnTo>
                      <a:pt x="7" y="50"/>
                    </a:lnTo>
                    <a:lnTo>
                      <a:pt x="0" y="37"/>
                    </a:lnTo>
                    <a:lnTo>
                      <a:pt x="14" y="30"/>
                    </a:lnTo>
                    <a:lnTo>
                      <a:pt x="18" y="13"/>
                    </a:lnTo>
                    <a:lnTo>
                      <a:pt x="33" y="0"/>
                    </a:lnTo>
                    <a:lnTo>
                      <a:pt x="5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0" name="Freeform 301"/>
              <p:cNvSpPr>
                <a:spLocks/>
              </p:cNvSpPr>
              <p:nvPr/>
            </p:nvSpPr>
            <p:spPr bwMode="auto">
              <a:xfrm>
                <a:off x="4868" y="2926"/>
                <a:ext cx="51" cy="86"/>
              </a:xfrm>
              <a:custGeom>
                <a:avLst/>
                <a:gdLst>
                  <a:gd name="T0" fmla="*/ 15 w 154"/>
                  <a:gd name="T1" fmla="*/ 15 h 258"/>
                  <a:gd name="T2" fmla="*/ 16 w 154"/>
                  <a:gd name="T3" fmla="*/ 18 h 258"/>
                  <a:gd name="T4" fmla="*/ 13 w 154"/>
                  <a:gd name="T5" fmla="*/ 18 h 258"/>
                  <a:gd name="T6" fmla="*/ 12 w 154"/>
                  <a:gd name="T7" fmla="*/ 17 h 258"/>
                  <a:gd name="T8" fmla="*/ 11 w 154"/>
                  <a:gd name="T9" fmla="*/ 18 h 258"/>
                  <a:gd name="T10" fmla="*/ 13 w 154"/>
                  <a:gd name="T11" fmla="*/ 19 h 258"/>
                  <a:gd name="T12" fmla="*/ 16 w 154"/>
                  <a:gd name="T13" fmla="*/ 20 h 258"/>
                  <a:gd name="T14" fmla="*/ 16 w 154"/>
                  <a:gd name="T15" fmla="*/ 22 h 258"/>
                  <a:gd name="T16" fmla="*/ 15 w 154"/>
                  <a:gd name="T17" fmla="*/ 24 h 258"/>
                  <a:gd name="T18" fmla="*/ 13 w 154"/>
                  <a:gd name="T19" fmla="*/ 25 h 258"/>
                  <a:gd name="T20" fmla="*/ 11 w 154"/>
                  <a:gd name="T21" fmla="*/ 24 h 258"/>
                  <a:gd name="T22" fmla="*/ 10 w 154"/>
                  <a:gd name="T23" fmla="*/ 22 h 258"/>
                  <a:gd name="T24" fmla="*/ 8 w 154"/>
                  <a:gd name="T25" fmla="*/ 21 h 258"/>
                  <a:gd name="T26" fmla="*/ 7 w 154"/>
                  <a:gd name="T27" fmla="*/ 20 h 258"/>
                  <a:gd name="T28" fmla="*/ 6 w 154"/>
                  <a:gd name="T29" fmla="*/ 18 h 258"/>
                  <a:gd name="T30" fmla="*/ 5 w 154"/>
                  <a:gd name="T31" fmla="*/ 17 h 258"/>
                  <a:gd name="T32" fmla="*/ 3 w 154"/>
                  <a:gd name="T33" fmla="*/ 15 h 258"/>
                  <a:gd name="T34" fmla="*/ 2 w 154"/>
                  <a:gd name="T35" fmla="*/ 9 h 258"/>
                  <a:gd name="T36" fmla="*/ 1 w 154"/>
                  <a:gd name="T37" fmla="*/ 3 h 258"/>
                  <a:gd name="T38" fmla="*/ 1 w 154"/>
                  <a:gd name="T39" fmla="*/ 0 h 258"/>
                  <a:gd name="T40" fmla="*/ 0 w 154"/>
                  <a:gd name="T41" fmla="*/ 0 h 258"/>
                  <a:gd name="T42" fmla="*/ 0 w 154"/>
                  <a:gd name="T43" fmla="*/ 6 h 258"/>
                  <a:gd name="T44" fmla="*/ 1 w 154"/>
                  <a:gd name="T45" fmla="*/ 10 h 258"/>
                  <a:gd name="T46" fmla="*/ 2 w 154"/>
                  <a:gd name="T47" fmla="*/ 14 h 258"/>
                  <a:gd name="T48" fmla="*/ 2 w 154"/>
                  <a:gd name="T49" fmla="*/ 16 h 258"/>
                  <a:gd name="T50" fmla="*/ 3 w 154"/>
                  <a:gd name="T51" fmla="*/ 17 h 258"/>
                  <a:gd name="T52" fmla="*/ 4 w 154"/>
                  <a:gd name="T53" fmla="*/ 18 h 258"/>
                  <a:gd name="T54" fmla="*/ 7 w 154"/>
                  <a:gd name="T55" fmla="*/ 21 h 258"/>
                  <a:gd name="T56" fmla="*/ 8 w 154"/>
                  <a:gd name="T57" fmla="*/ 23 h 258"/>
                  <a:gd name="T58" fmla="*/ 9 w 154"/>
                  <a:gd name="T59" fmla="*/ 25 h 258"/>
                  <a:gd name="T60" fmla="*/ 11 w 154"/>
                  <a:gd name="T61" fmla="*/ 28 h 258"/>
                  <a:gd name="T62" fmla="*/ 13 w 154"/>
                  <a:gd name="T63" fmla="*/ 29 h 258"/>
                  <a:gd name="T64" fmla="*/ 14 w 154"/>
                  <a:gd name="T65" fmla="*/ 29 h 258"/>
                  <a:gd name="T66" fmla="*/ 15 w 154"/>
                  <a:gd name="T67" fmla="*/ 24 h 258"/>
                  <a:gd name="T68" fmla="*/ 16 w 154"/>
                  <a:gd name="T69" fmla="*/ 23 h 258"/>
                  <a:gd name="T70" fmla="*/ 16 w 154"/>
                  <a:gd name="T71" fmla="*/ 22 h 258"/>
                  <a:gd name="T72" fmla="*/ 17 w 154"/>
                  <a:gd name="T73" fmla="*/ 19 h 258"/>
                  <a:gd name="T74" fmla="*/ 17 w 154"/>
                  <a:gd name="T75" fmla="*/ 16 h 258"/>
                  <a:gd name="T76" fmla="*/ 15 w 154"/>
                  <a:gd name="T77" fmla="*/ 15 h 258"/>
                  <a:gd name="T78" fmla="*/ 15 w 154"/>
                  <a:gd name="T79" fmla="*/ 15 h 2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258"/>
                  <a:gd name="T122" fmla="*/ 154 w 154"/>
                  <a:gd name="T123" fmla="*/ 258 h 2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258">
                    <a:moveTo>
                      <a:pt x="140" y="134"/>
                    </a:moveTo>
                    <a:lnTo>
                      <a:pt x="144" y="165"/>
                    </a:lnTo>
                    <a:lnTo>
                      <a:pt x="118" y="159"/>
                    </a:lnTo>
                    <a:lnTo>
                      <a:pt x="105" y="156"/>
                    </a:lnTo>
                    <a:lnTo>
                      <a:pt x="104" y="162"/>
                    </a:lnTo>
                    <a:lnTo>
                      <a:pt x="115" y="170"/>
                    </a:lnTo>
                    <a:lnTo>
                      <a:pt x="141" y="178"/>
                    </a:lnTo>
                    <a:lnTo>
                      <a:pt x="141" y="196"/>
                    </a:lnTo>
                    <a:lnTo>
                      <a:pt x="132" y="218"/>
                    </a:lnTo>
                    <a:lnTo>
                      <a:pt x="118" y="224"/>
                    </a:lnTo>
                    <a:lnTo>
                      <a:pt x="104" y="215"/>
                    </a:lnTo>
                    <a:lnTo>
                      <a:pt x="92" y="202"/>
                    </a:lnTo>
                    <a:lnTo>
                      <a:pt x="76" y="186"/>
                    </a:lnTo>
                    <a:lnTo>
                      <a:pt x="66" y="176"/>
                    </a:lnTo>
                    <a:lnTo>
                      <a:pt x="55" y="165"/>
                    </a:lnTo>
                    <a:lnTo>
                      <a:pt x="45" y="156"/>
                    </a:lnTo>
                    <a:lnTo>
                      <a:pt x="30" y="137"/>
                    </a:lnTo>
                    <a:lnTo>
                      <a:pt x="14" y="83"/>
                    </a:lnTo>
                    <a:lnTo>
                      <a:pt x="10" y="2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54"/>
                    </a:lnTo>
                    <a:lnTo>
                      <a:pt x="7" y="94"/>
                    </a:lnTo>
                    <a:lnTo>
                      <a:pt x="14" y="129"/>
                    </a:lnTo>
                    <a:lnTo>
                      <a:pt x="20" y="143"/>
                    </a:lnTo>
                    <a:lnTo>
                      <a:pt x="26" y="152"/>
                    </a:lnTo>
                    <a:lnTo>
                      <a:pt x="34" y="162"/>
                    </a:lnTo>
                    <a:lnTo>
                      <a:pt x="66" y="191"/>
                    </a:lnTo>
                    <a:lnTo>
                      <a:pt x="73" y="206"/>
                    </a:lnTo>
                    <a:lnTo>
                      <a:pt x="85" y="222"/>
                    </a:lnTo>
                    <a:lnTo>
                      <a:pt x="102" y="248"/>
                    </a:lnTo>
                    <a:lnTo>
                      <a:pt x="119" y="258"/>
                    </a:lnTo>
                    <a:lnTo>
                      <a:pt x="128" y="257"/>
                    </a:lnTo>
                    <a:lnTo>
                      <a:pt x="138" y="219"/>
                    </a:lnTo>
                    <a:lnTo>
                      <a:pt x="145" y="205"/>
                    </a:lnTo>
                    <a:lnTo>
                      <a:pt x="148" y="198"/>
                    </a:lnTo>
                    <a:lnTo>
                      <a:pt x="154" y="169"/>
                    </a:lnTo>
                    <a:lnTo>
                      <a:pt x="154" y="143"/>
                    </a:lnTo>
                    <a:lnTo>
                      <a:pt x="14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1" name="Freeform 302"/>
              <p:cNvSpPr>
                <a:spLocks/>
              </p:cNvSpPr>
              <p:nvPr/>
            </p:nvSpPr>
            <p:spPr bwMode="auto">
              <a:xfrm>
                <a:off x="4885" y="2961"/>
                <a:ext cx="15" cy="15"/>
              </a:xfrm>
              <a:custGeom>
                <a:avLst/>
                <a:gdLst>
                  <a:gd name="T0" fmla="*/ 0 w 43"/>
                  <a:gd name="T1" fmla="*/ 0 h 43"/>
                  <a:gd name="T2" fmla="*/ 2 w 43"/>
                  <a:gd name="T3" fmla="*/ 2 h 43"/>
                  <a:gd name="T4" fmla="*/ 5 w 43"/>
                  <a:gd name="T5" fmla="*/ 5 h 43"/>
                  <a:gd name="T6" fmla="*/ 5 w 43"/>
                  <a:gd name="T7" fmla="*/ 5 h 43"/>
                  <a:gd name="T8" fmla="*/ 3 w 43"/>
                  <a:gd name="T9" fmla="*/ 5 h 43"/>
                  <a:gd name="T10" fmla="*/ 1 w 43"/>
                  <a:gd name="T11" fmla="*/ 4 h 43"/>
                  <a:gd name="T12" fmla="*/ 0 w 43"/>
                  <a:gd name="T13" fmla="*/ 2 h 43"/>
                  <a:gd name="T14" fmla="*/ 0 w 43"/>
                  <a:gd name="T15" fmla="*/ 0 h 43"/>
                  <a:gd name="T16" fmla="*/ 0 w 4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3"/>
                  <a:gd name="T29" fmla="*/ 43 w 43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3">
                    <a:moveTo>
                      <a:pt x="1" y="0"/>
                    </a:moveTo>
                    <a:lnTo>
                      <a:pt x="13" y="21"/>
                    </a:lnTo>
                    <a:lnTo>
                      <a:pt x="36" y="36"/>
                    </a:lnTo>
                    <a:lnTo>
                      <a:pt x="43" y="36"/>
                    </a:lnTo>
                    <a:lnTo>
                      <a:pt x="29" y="43"/>
                    </a:lnTo>
                    <a:lnTo>
                      <a:pt x="11" y="33"/>
                    </a:lnTo>
                    <a:lnTo>
                      <a:pt x="0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2" name="Freeform 303"/>
              <p:cNvSpPr>
                <a:spLocks/>
              </p:cNvSpPr>
              <p:nvPr/>
            </p:nvSpPr>
            <p:spPr bwMode="auto">
              <a:xfrm>
                <a:off x="4898" y="2961"/>
                <a:ext cx="11" cy="5"/>
              </a:xfrm>
              <a:custGeom>
                <a:avLst/>
                <a:gdLst>
                  <a:gd name="T0" fmla="*/ 0 w 33"/>
                  <a:gd name="T1" fmla="*/ 2 h 16"/>
                  <a:gd name="T2" fmla="*/ 1 w 33"/>
                  <a:gd name="T3" fmla="*/ 2 h 16"/>
                  <a:gd name="T4" fmla="*/ 2 w 33"/>
                  <a:gd name="T5" fmla="*/ 1 h 16"/>
                  <a:gd name="T6" fmla="*/ 4 w 33"/>
                  <a:gd name="T7" fmla="*/ 1 h 16"/>
                  <a:gd name="T8" fmla="*/ 3 w 33"/>
                  <a:gd name="T9" fmla="*/ 0 h 16"/>
                  <a:gd name="T10" fmla="*/ 2 w 33"/>
                  <a:gd name="T11" fmla="*/ 1 h 16"/>
                  <a:gd name="T12" fmla="*/ 1 w 33"/>
                  <a:gd name="T13" fmla="*/ 1 h 16"/>
                  <a:gd name="T14" fmla="*/ 0 w 33"/>
                  <a:gd name="T15" fmla="*/ 1 h 16"/>
                  <a:gd name="T16" fmla="*/ 0 w 33"/>
                  <a:gd name="T17" fmla="*/ 2 h 16"/>
                  <a:gd name="T18" fmla="*/ 0 w 33"/>
                  <a:gd name="T19" fmla="*/ 2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6"/>
                  <a:gd name="T32" fmla="*/ 33 w 33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6">
                    <a:moveTo>
                      <a:pt x="0" y="15"/>
                    </a:moveTo>
                    <a:lnTo>
                      <a:pt x="11" y="16"/>
                    </a:lnTo>
                    <a:lnTo>
                      <a:pt x="18" y="9"/>
                    </a:lnTo>
                    <a:lnTo>
                      <a:pt x="33" y="12"/>
                    </a:lnTo>
                    <a:lnTo>
                      <a:pt x="23" y="0"/>
                    </a:lnTo>
                    <a:lnTo>
                      <a:pt x="14" y="5"/>
                    </a:lnTo>
                    <a:lnTo>
                      <a:pt x="8" y="10"/>
                    </a:lnTo>
                    <a:lnTo>
                      <a:pt x="1" y="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3" name="Freeform 304"/>
              <p:cNvSpPr>
                <a:spLocks/>
              </p:cNvSpPr>
              <p:nvPr/>
            </p:nvSpPr>
            <p:spPr bwMode="auto">
              <a:xfrm>
                <a:off x="5048" y="2861"/>
                <a:ext cx="69" cy="174"/>
              </a:xfrm>
              <a:custGeom>
                <a:avLst/>
                <a:gdLst>
                  <a:gd name="T0" fmla="*/ 22 w 207"/>
                  <a:gd name="T1" fmla="*/ 0 h 522"/>
                  <a:gd name="T2" fmla="*/ 21 w 207"/>
                  <a:gd name="T3" fmla="*/ 8 h 522"/>
                  <a:gd name="T4" fmla="*/ 20 w 207"/>
                  <a:gd name="T5" fmla="*/ 19 h 522"/>
                  <a:gd name="T6" fmla="*/ 19 w 207"/>
                  <a:gd name="T7" fmla="*/ 23 h 522"/>
                  <a:gd name="T8" fmla="*/ 18 w 207"/>
                  <a:gd name="T9" fmla="*/ 25 h 522"/>
                  <a:gd name="T10" fmla="*/ 16 w 207"/>
                  <a:gd name="T11" fmla="*/ 27 h 522"/>
                  <a:gd name="T12" fmla="*/ 15 w 207"/>
                  <a:gd name="T13" fmla="*/ 28 h 522"/>
                  <a:gd name="T14" fmla="*/ 14 w 207"/>
                  <a:gd name="T15" fmla="*/ 29 h 522"/>
                  <a:gd name="T16" fmla="*/ 13 w 207"/>
                  <a:gd name="T17" fmla="*/ 31 h 522"/>
                  <a:gd name="T18" fmla="*/ 12 w 207"/>
                  <a:gd name="T19" fmla="*/ 33 h 522"/>
                  <a:gd name="T20" fmla="*/ 12 w 207"/>
                  <a:gd name="T21" fmla="*/ 37 h 522"/>
                  <a:gd name="T22" fmla="*/ 13 w 207"/>
                  <a:gd name="T23" fmla="*/ 44 h 522"/>
                  <a:gd name="T24" fmla="*/ 13 w 207"/>
                  <a:gd name="T25" fmla="*/ 47 h 522"/>
                  <a:gd name="T26" fmla="*/ 14 w 207"/>
                  <a:gd name="T27" fmla="*/ 49 h 522"/>
                  <a:gd name="T28" fmla="*/ 14 w 207"/>
                  <a:gd name="T29" fmla="*/ 51 h 522"/>
                  <a:gd name="T30" fmla="*/ 15 w 207"/>
                  <a:gd name="T31" fmla="*/ 52 h 522"/>
                  <a:gd name="T32" fmla="*/ 15 w 207"/>
                  <a:gd name="T33" fmla="*/ 54 h 522"/>
                  <a:gd name="T34" fmla="*/ 14 w 207"/>
                  <a:gd name="T35" fmla="*/ 56 h 522"/>
                  <a:gd name="T36" fmla="*/ 9 w 207"/>
                  <a:gd name="T37" fmla="*/ 56 h 522"/>
                  <a:gd name="T38" fmla="*/ 7 w 207"/>
                  <a:gd name="T39" fmla="*/ 56 h 522"/>
                  <a:gd name="T40" fmla="*/ 6 w 207"/>
                  <a:gd name="T41" fmla="*/ 55 h 522"/>
                  <a:gd name="T42" fmla="*/ 3 w 207"/>
                  <a:gd name="T43" fmla="*/ 55 h 522"/>
                  <a:gd name="T44" fmla="*/ 2 w 207"/>
                  <a:gd name="T45" fmla="*/ 53 h 522"/>
                  <a:gd name="T46" fmla="*/ 3 w 207"/>
                  <a:gd name="T47" fmla="*/ 51 h 522"/>
                  <a:gd name="T48" fmla="*/ 4 w 207"/>
                  <a:gd name="T49" fmla="*/ 49 h 522"/>
                  <a:gd name="T50" fmla="*/ 2 w 207"/>
                  <a:gd name="T51" fmla="*/ 50 h 522"/>
                  <a:gd name="T52" fmla="*/ 1 w 207"/>
                  <a:gd name="T53" fmla="*/ 51 h 522"/>
                  <a:gd name="T54" fmla="*/ 0 w 207"/>
                  <a:gd name="T55" fmla="*/ 54 h 522"/>
                  <a:gd name="T56" fmla="*/ 0 w 207"/>
                  <a:gd name="T57" fmla="*/ 55 h 522"/>
                  <a:gd name="T58" fmla="*/ 2 w 207"/>
                  <a:gd name="T59" fmla="*/ 57 h 522"/>
                  <a:gd name="T60" fmla="*/ 5 w 207"/>
                  <a:gd name="T61" fmla="*/ 58 h 522"/>
                  <a:gd name="T62" fmla="*/ 6 w 207"/>
                  <a:gd name="T63" fmla="*/ 58 h 522"/>
                  <a:gd name="T64" fmla="*/ 7 w 207"/>
                  <a:gd name="T65" fmla="*/ 57 h 522"/>
                  <a:gd name="T66" fmla="*/ 10 w 207"/>
                  <a:gd name="T67" fmla="*/ 57 h 522"/>
                  <a:gd name="T68" fmla="*/ 13 w 207"/>
                  <a:gd name="T69" fmla="*/ 57 h 522"/>
                  <a:gd name="T70" fmla="*/ 15 w 207"/>
                  <a:gd name="T71" fmla="*/ 55 h 522"/>
                  <a:gd name="T72" fmla="*/ 16 w 207"/>
                  <a:gd name="T73" fmla="*/ 53 h 522"/>
                  <a:gd name="T74" fmla="*/ 15 w 207"/>
                  <a:gd name="T75" fmla="*/ 49 h 522"/>
                  <a:gd name="T76" fmla="*/ 14 w 207"/>
                  <a:gd name="T77" fmla="*/ 46 h 522"/>
                  <a:gd name="T78" fmla="*/ 13 w 207"/>
                  <a:gd name="T79" fmla="*/ 41 h 522"/>
                  <a:gd name="T80" fmla="*/ 13 w 207"/>
                  <a:gd name="T81" fmla="*/ 38 h 522"/>
                  <a:gd name="T82" fmla="*/ 12 w 207"/>
                  <a:gd name="T83" fmla="*/ 36 h 522"/>
                  <a:gd name="T84" fmla="*/ 13 w 207"/>
                  <a:gd name="T85" fmla="*/ 34 h 522"/>
                  <a:gd name="T86" fmla="*/ 14 w 207"/>
                  <a:gd name="T87" fmla="*/ 34 h 522"/>
                  <a:gd name="T88" fmla="*/ 16 w 207"/>
                  <a:gd name="T89" fmla="*/ 35 h 522"/>
                  <a:gd name="T90" fmla="*/ 16 w 207"/>
                  <a:gd name="T91" fmla="*/ 33 h 522"/>
                  <a:gd name="T92" fmla="*/ 15 w 207"/>
                  <a:gd name="T93" fmla="*/ 31 h 522"/>
                  <a:gd name="T94" fmla="*/ 15 w 207"/>
                  <a:gd name="T95" fmla="*/ 30 h 522"/>
                  <a:gd name="T96" fmla="*/ 16 w 207"/>
                  <a:gd name="T97" fmla="*/ 29 h 522"/>
                  <a:gd name="T98" fmla="*/ 18 w 207"/>
                  <a:gd name="T99" fmla="*/ 27 h 522"/>
                  <a:gd name="T100" fmla="*/ 19 w 207"/>
                  <a:gd name="T101" fmla="*/ 25 h 522"/>
                  <a:gd name="T102" fmla="*/ 20 w 207"/>
                  <a:gd name="T103" fmla="*/ 24 h 522"/>
                  <a:gd name="T104" fmla="*/ 22 w 207"/>
                  <a:gd name="T105" fmla="*/ 19 h 522"/>
                  <a:gd name="T106" fmla="*/ 23 w 207"/>
                  <a:gd name="T107" fmla="*/ 13 h 522"/>
                  <a:gd name="T108" fmla="*/ 23 w 207"/>
                  <a:gd name="T109" fmla="*/ 5 h 522"/>
                  <a:gd name="T110" fmla="*/ 23 w 207"/>
                  <a:gd name="T111" fmla="*/ 0 h 522"/>
                  <a:gd name="T112" fmla="*/ 22 w 207"/>
                  <a:gd name="T113" fmla="*/ 0 h 522"/>
                  <a:gd name="T114" fmla="*/ 22 w 207"/>
                  <a:gd name="T115" fmla="*/ 0 h 5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7"/>
                  <a:gd name="T175" fmla="*/ 0 h 522"/>
                  <a:gd name="T176" fmla="*/ 207 w 207"/>
                  <a:gd name="T177" fmla="*/ 522 h 5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7" h="522">
                    <a:moveTo>
                      <a:pt x="194" y="4"/>
                    </a:moveTo>
                    <a:lnTo>
                      <a:pt x="191" y="69"/>
                    </a:lnTo>
                    <a:lnTo>
                      <a:pt x="182" y="170"/>
                    </a:lnTo>
                    <a:lnTo>
                      <a:pt x="171" y="210"/>
                    </a:lnTo>
                    <a:lnTo>
                      <a:pt x="162" y="222"/>
                    </a:lnTo>
                    <a:lnTo>
                      <a:pt x="145" y="242"/>
                    </a:lnTo>
                    <a:lnTo>
                      <a:pt x="134" y="254"/>
                    </a:lnTo>
                    <a:lnTo>
                      <a:pt x="129" y="261"/>
                    </a:lnTo>
                    <a:lnTo>
                      <a:pt x="120" y="278"/>
                    </a:lnTo>
                    <a:lnTo>
                      <a:pt x="111" y="298"/>
                    </a:lnTo>
                    <a:lnTo>
                      <a:pt x="106" y="331"/>
                    </a:lnTo>
                    <a:lnTo>
                      <a:pt x="116" y="392"/>
                    </a:lnTo>
                    <a:lnTo>
                      <a:pt x="120" y="419"/>
                    </a:lnTo>
                    <a:lnTo>
                      <a:pt x="124" y="439"/>
                    </a:lnTo>
                    <a:lnTo>
                      <a:pt x="129" y="457"/>
                    </a:lnTo>
                    <a:lnTo>
                      <a:pt x="134" y="471"/>
                    </a:lnTo>
                    <a:lnTo>
                      <a:pt x="132" y="485"/>
                    </a:lnTo>
                    <a:lnTo>
                      <a:pt x="123" y="500"/>
                    </a:lnTo>
                    <a:lnTo>
                      <a:pt x="80" y="506"/>
                    </a:lnTo>
                    <a:lnTo>
                      <a:pt x="64" y="500"/>
                    </a:lnTo>
                    <a:lnTo>
                      <a:pt x="51" y="498"/>
                    </a:lnTo>
                    <a:lnTo>
                      <a:pt x="29" y="497"/>
                    </a:lnTo>
                    <a:lnTo>
                      <a:pt x="18" y="477"/>
                    </a:lnTo>
                    <a:lnTo>
                      <a:pt x="23" y="455"/>
                    </a:lnTo>
                    <a:lnTo>
                      <a:pt x="32" y="444"/>
                    </a:lnTo>
                    <a:lnTo>
                      <a:pt x="22" y="449"/>
                    </a:lnTo>
                    <a:lnTo>
                      <a:pt x="8" y="461"/>
                    </a:lnTo>
                    <a:lnTo>
                      <a:pt x="0" y="484"/>
                    </a:lnTo>
                    <a:lnTo>
                      <a:pt x="2" y="498"/>
                    </a:lnTo>
                    <a:lnTo>
                      <a:pt x="21" y="510"/>
                    </a:lnTo>
                    <a:lnTo>
                      <a:pt x="45" y="519"/>
                    </a:lnTo>
                    <a:lnTo>
                      <a:pt x="55" y="522"/>
                    </a:lnTo>
                    <a:lnTo>
                      <a:pt x="61" y="516"/>
                    </a:lnTo>
                    <a:lnTo>
                      <a:pt x="87" y="517"/>
                    </a:lnTo>
                    <a:lnTo>
                      <a:pt x="121" y="513"/>
                    </a:lnTo>
                    <a:lnTo>
                      <a:pt x="137" y="496"/>
                    </a:lnTo>
                    <a:lnTo>
                      <a:pt x="147" y="474"/>
                    </a:lnTo>
                    <a:lnTo>
                      <a:pt x="132" y="438"/>
                    </a:lnTo>
                    <a:lnTo>
                      <a:pt x="126" y="411"/>
                    </a:lnTo>
                    <a:lnTo>
                      <a:pt x="120" y="372"/>
                    </a:lnTo>
                    <a:lnTo>
                      <a:pt x="116" y="343"/>
                    </a:lnTo>
                    <a:lnTo>
                      <a:pt x="110" y="320"/>
                    </a:lnTo>
                    <a:lnTo>
                      <a:pt x="117" y="304"/>
                    </a:lnTo>
                    <a:lnTo>
                      <a:pt x="130" y="305"/>
                    </a:lnTo>
                    <a:lnTo>
                      <a:pt x="145" y="314"/>
                    </a:lnTo>
                    <a:lnTo>
                      <a:pt x="140" y="300"/>
                    </a:lnTo>
                    <a:lnTo>
                      <a:pt x="134" y="282"/>
                    </a:lnTo>
                    <a:lnTo>
                      <a:pt x="136" y="269"/>
                    </a:lnTo>
                    <a:lnTo>
                      <a:pt x="142" y="262"/>
                    </a:lnTo>
                    <a:lnTo>
                      <a:pt x="158" y="245"/>
                    </a:lnTo>
                    <a:lnTo>
                      <a:pt x="175" y="228"/>
                    </a:lnTo>
                    <a:lnTo>
                      <a:pt x="182" y="220"/>
                    </a:lnTo>
                    <a:lnTo>
                      <a:pt x="194" y="170"/>
                    </a:lnTo>
                    <a:lnTo>
                      <a:pt x="204" y="114"/>
                    </a:lnTo>
                    <a:lnTo>
                      <a:pt x="207" y="43"/>
                    </a:lnTo>
                    <a:lnTo>
                      <a:pt x="204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4" name="Freeform 305"/>
              <p:cNvSpPr>
                <a:spLocks/>
              </p:cNvSpPr>
              <p:nvPr/>
            </p:nvSpPr>
            <p:spPr bwMode="auto">
              <a:xfrm>
                <a:off x="5029" y="3033"/>
                <a:ext cx="46" cy="30"/>
              </a:xfrm>
              <a:custGeom>
                <a:avLst/>
                <a:gdLst>
                  <a:gd name="T0" fmla="*/ 15 w 137"/>
                  <a:gd name="T1" fmla="*/ 0 h 89"/>
                  <a:gd name="T2" fmla="*/ 14 w 137"/>
                  <a:gd name="T3" fmla="*/ 3 h 89"/>
                  <a:gd name="T4" fmla="*/ 14 w 137"/>
                  <a:gd name="T5" fmla="*/ 7 h 89"/>
                  <a:gd name="T6" fmla="*/ 13 w 137"/>
                  <a:gd name="T7" fmla="*/ 8 h 89"/>
                  <a:gd name="T8" fmla="*/ 8 w 137"/>
                  <a:gd name="T9" fmla="*/ 9 h 89"/>
                  <a:gd name="T10" fmla="*/ 4 w 137"/>
                  <a:gd name="T11" fmla="*/ 9 h 89"/>
                  <a:gd name="T12" fmla="*/ 2 w 137"/>
                  <a:gd name="T13" fmla="*/ 9 h 89"/>
                  <a:gd name="T14" fmla="*/ 1 w 137"/>
                  <a:gd name="T15" fmla="*/ 10 h 89"/>
                  <a:gd name="T16" fmla="*/ 0 w 137"/>
                  <a:gd name="T17" fmla="*/ 9 h 89"/>
                  <a:gd name="T18" fmla="*/ 1 w 137"/>
                  <a:gd name="T19" fmla="*/ 7 h 89"/>
                  <a:gd name="T20" fmla="*/ 3 w 137"/>
                  <a:gd name="T21" fmla="*/ 6 h 89"/>
                  <a:gd name="T22" fmla="*/ 4 w 137"/>
                  <a:gd name="T23" fmla="*/ 7 h 89"/>
                  <a:gd name="T24" fmla="*/ 7 w 137"/>
                  <a:gd name="T25" fmla="*/ 8 h 89"/>
                  <a:gd name="T26" fmla="*/ 10 w 137"/>
                  <a:gd name="T27" fmla="*/ 7 h 89"/>
                  <a:gd name="T28" fmla="*/ 12 w 137"/>
                  <a:gd name="T29" fmla="*/ 6 h 89"/>
                  <a:gd name="T30" fmla="*/ 13 w 137"/>
                  <a:gd name="T31" fmla="*/ 6 h 89"/>
                  <a:gd name="T32" fmla="*/ 13 w 137"/>
                  <a:gd name="T33" fmla="*/ 3 h 89"/>
                  <a:gd name="T34" fmla="*/ 14 w 137"/>
                  <a:gd name="T35" fmla="*/ 0 h 89"/>
                  <a:gd name="T36" fmla="*/ 15 w 137"/>
                  <a:gd name="T37" fmla="*/ 0 h 89"/>
                  <a:gd name="T38" fmla="*/ 15 w 137"/>
                  <a:gd name="T39" fmla="*/ 0 h 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89"/>
                  <a:gd name="T62" fmla="*/ 137 w 137"/>
                  <a:gd name="T63" fmla="*/ 89 h 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89">
                    <a:moveTo>
                      <a:pt x="137" y="0"/>
                    </a:moveTo>
                    <a:lnTo>
                      <a:pt x="127" y="23"/>
                    </a:lnTo>
                    <a:lnTo>
                      <a:pt x="127" y="65"/>
                    </a:lnTo>
                    <a:lnTo>
                      <a:pt x="113" y="75"/>
                    </a:lnTo>
                    <a:lnTo>
                      <a:pt x="69" y="83"/>
                    </a:lnTo>
                    <a:lnTo>
                      <a:pt x="32" y="80"/>
                    </a:lnTo>
                    <a:lnTo>
                      <a:pt x="20" y="80"/>
                    </a:lnTo>
                    <a:lnTo>
                      <a:pt x="9" y="89"/>
                    </a:lnTo>
                    <a:lnTo>
                      <a:pt x="0" y="83"/>
                    </a:lnTo>
                    <a:lnTo>
                      <a:pt x="7" y="65"/>
                    </a:lnTo>
                    <a:lnTo>
                      <a:pt x="25" y="53"/>
                    </a:lnTo>
                    <a:lnTo>
                      <a:pt x="32" y="65"/>
                    </a:lnTo>
                    <a:lnTo>
                      <a:pt x="59" y="70"/>
                    </a:lnTo>
                    <a:lnTo>
                      <a:pt x="85" y="62"/>
                    </a:lnTo>
                    <a:lnTo>
                      <a:pt x="104" y="57"/>
                    </a:lnTo>
                    <a:lnTo>
                      <a:pt x="118" y="49"/>
                    </a:lnTo>
                    <a:lnTo>
                      <a:pt x="120" y="27"/>
                    </a:lnTo>
                    <a:lnTo>
                      <a:pt x="126" y="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5" name="Freeform 306"/>
              <p:cNvSpPr>
                <a:spLocks/>
              </p:cNvSpPr>
              <p:nvPr/>
            </p:nvSpPr>
            <p:spPr bwMode="auto">
              <a:xfrm>
                <a:off x="4953" y="3059"/>
                <a:ext cx="112" cy="74"/>
              </a:xfrm>
              <a:custGeom>
                <a:avLst/>
                <a:gdLst>
                  <a:gd name="T0" fmla="*/ 36 w 337"/>
                  <a:gd name="T1" fmla="*/ 0 h 222"/>
                  <a:gd name="T2" fmla="*/ 35 w 337"/>
                  <a:gd name="T3" fmla="*/ 3 h 222"/>
                  <a:gd name="T4" fmla="*/ 34 w 337"/>
                  <a:gd name="T5" fmla="*/ 4 h 222"/>
                  <a:gd name="T6" fmla="*/ 33 w 337"/>
                  <a:gd name="T7" fmla="*/ 4 h 222"/>
                  <a:gd name="T8" fmla="*/ 30 w 337"/>
                  <a:gd name="T9" fmla="*/ 4 h 222"/>
                  <a:gd name="T10" fmla="*/ 30 w 337"/>
                  <a:gd name="T11" fmla="*/ 9 h 222"/>
                  <a:gd name="T12" fmla="*/ 29 w 337"/>
                  <a:gd name="T13" fmla="*/ 11 h 222"/>
                  <a:gd name="T14" fmla="*/ 28 w 337"/>
                  <a:gd name="T15" fmla="*/ 12 h 222"/>
                  <a:gd name="T16" fmla="*/ 26 w 337"/>
                  <a:gd name="T17" fmla="*/ 13 h 222"/>
                  <a:gd name="T18" fmla="*/ 23 w 337"/>
                  <a:gd name="T19" fmla="*/ 14 h 222"/>
                  <a:gd name="T20" fmla="*/ 16 w 337"/>
                  <a:gd name="T21" fmla="*/ 13 h 222"/>
                  <a:gd name="T22" fmla="*/ 14 w 337"/>
                  <a:gd name="T23" fmla="*/ 12 h 222"/>
                  <a:gd name="T24" fmla="*/ 12 w 337"/>
                  <a:gd name="T25" fmla="*/ 11 h 222"/>
                  <a:gd name="T26" fmla="*/ 8 w 337"/>
                  <a:gd name="T27" fmla="*/ 9 h 222"/>
                  <a:gd name="T28" fmla="*/ 6 w 337"/>
                  <a:gd name="T29" fmla="*/ 8 h 222"/>
                  <a:gd name="T30" fmla="*/ 4 w 337"/>
                  <a:gd name="T31" fmla="*/ 8 h 222"/>
                  <a:gd name="T32" fmla="*/ 4 w 337"/>
                  <a:gd name="T33" fmla="*/ 15 h 222"/>
                  <a:gd name="T34" fmla="*/ 3 w 337"/>
                  <a:gd name="T35" fmla="*/ 18 h 222"/>
                  <a:gd name="T36" fmla="*/ 2 w 337"/>
                  <a:gd name="T37" fmla="*/ 21 h 222"/>
                  <a:gd name="T38" fmla="*/ 0 w 337"/>
                  <a:gd name="T39" fmla="*/ 23 h 222"/>
                  <a:gd name="T40" fmla="*/ 0 w 337"/>
                  <a:gd name="T41" fmla="*/ 25 h 222"/>
                  <a:gd name="T42" fmla="*/ 2 w 337"/>
                  <a:gd name="T43" fmla="*/ 24 h 222"/>
                  <a:gd name="T44" fmla="*/ 3 w 337"/>
                  <a:gd name="T45" fmla="*/ 22 h 222"/>
                  <a:gd name="T46" fmla="*/ 4 w 337"/>
                  <a:gd name="T47" fmla="*/ 19 h 222"/>
                  <a:gd name="T48" fmla="*/ 6 w 337"/>
                  <a:gd name="T49" fmla="*/ 15 h 222"/>
                  <a:gd name="T50" fmla="*/ 7 w 337"/>
                  <a:gd name="T51" fmla="*/ 11 h 222"/>
                  <a:gd name="T52" fmla="*/ 8 w 337"/>
                  <a:gd name="T53" fmla="*/ 11 h 222"/>
                  <a:gd name="T54" fmla="*/ 12 w 337"/>
                  <a:gd name="T55" fmla="*/ 13 h 222"/>
                  <a:gd name="T56" fmla="*/ 14 w 337"/>
                  <a:gd name="T57" fmla="*/ 14 h 222"/>
                  <a:gd name="T58" fmla="*/ 16 w 337"/>
                  <a:gd name="T59" fmla="*/ 15 h 222"/>
                  <a:gd name="T60" fmla="*/ 19 w 337"/>
                  <a:gd name="T61" fmla="*/ 15 h 222"/>
                  <a:gd name="T62" fmla="*/ 26 w 337"/>
                  <a:gd name="T63" fmla="*/ 15 h 222"/>
                  <a:gd name="T64" fmla="*/ 28 w 337"/>
                  <a:gd name="T65" fmla="*/ 14 h 222"/>
                  <a:gd name="T66" fmla="*/ 29 w 337"/>
                  <a:gd name="T67" fmla="*/ 13 h 222"/>
                  <a:gd name="T68" fmla="*/ 30 w 337"/>
                  <a:gd name="T69" fmla="*/ 12 h 222"/>
                  <a:gd name="T70" fmla="*/ 32 w 337"/>
                  <a:gd name="T71" fmla="*/ 10 h 222"/>
                  <a:gd name="T72" fmla="*/ 32 w 337"/>
                  <a:gd name="T73" fmla="*/ 6 h 222"/>
                  <a:gd name="T74" fmla="*/ 34 w 337"/>
                  <a:gd name="T75" fmla="*/ 6 h 222"/>
                  <a:gd name="T76" fmla="*/ 36 w 337"/>
                  <a:gd name="T77" fmla="*/ 5 h 222"/>
                  <a:gd name="T78" fmla="*/ 36 w 337"/>
                  <a:gd name="T79" fmla="*/ 4 h 222"/>
                  <a:gd name="T80" fmla="*/ 37 w 337"/>
                  <a:gd name="T81" fmla="*/ 1 h 222"/>
                  <a:gd name="T82" fmla="*/ 37 w 337"/>
                  <a:gd name="T83" fmla="*/ 0 h 222"/>
                  <a:gd name="T84" fmla="*/ 36 w 337"/>
                  <a:gd name="T85" fmla="*/ 0 h 222"/>
                  <a:gd name="T86" fmla="*/ 36 w 337"/>
                  <a:gd name="T87" fmla="*/ 0 h 2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7"/>
                  <a:gd name="T133" fmla="*/ 0 h 222"/>
                  <a:gd name="T134" fmla="*/ 337 w 337"/>
                  <a:gd name="T135" fmla="*/ 222 h 2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7" h="222">
                    <a:moveTo>
                      <a:pt x="321" y="3"/>
                    </a:moveTo>
                    <a:lnTo>
                      <a:pt x="314" y="26"/>
                    </a:lnTo>
                    <a:lnTo>
                      <a:pt x="310" y="36"/>
                    </a:lnTo>
                    <a:lnTo>
                      <a:pt x="297" y="39"/>
                    </a:lnTo>
                    <a:lnTo>
                      <a:pt x="275" y="39"/>
                    </a:lnTo>
                    <a:lnTo>
                      <a:pt x="274" y="78"/>
                    </a:lnTo>
                    <a:lnTo>
                      <a:pt x="265" y="97"/>
                    </a:lnTo>
                    <a:lnTo>
                      <a:pt x="251" y="111"/>
                    </a:lnTo>
                    <a:lnTo>
                      <a:pt x="238" y="121"/>
                    </a:lnTo>
                    <a:lnTo>
                      <a:pt x="205" y="125"/>
                    </a:lnTo>
                    <a:lnTo>
                      <a:pt x="143" y="117"/>
                    </a:lnTo>
                    <a:lnTo>
                      <a:pt x="124" y="108"/>
                    </a:lnTo>
                    <a:lnTo>
                      <a:pt x="112" y="101"/>
                    </a:lnTo>
                    <a:lnTo>
                      <a:pt x="71" y="78"/>
                    </a:lnTo>
                    <a:lnTo>
                      <a:pt x="52" y="71"/>
                    </a:lnTo>
                    <a:lnTo>
                      <a:pt x="36" y="72"/>
                    </a:lnTo>
                    <a:lnTo>
                      <a:pt x="35" y="134"/>
                    </a:lnTo>
                    <a:lnTo>
                      <a:pt x="25" y="163"/>
                    </a:lnTo>
                    <a:lnTo>
                      <a:pt x="16" y="187"/>
                    </a:lnTo>
                    <a:lnTo>
                      <a:pt x="4" y="210"/>
                    </a:lnTo>
                    <a:lnTo>
                      <a:pt x="0" y="222"/>
                    </a:lnTo>
                    <a:lnTo>
                      <a:pt x="20" y="213"/>
                    </a:lnTo>
                    <a:lnTo>
                      <a:pt x="26" y="195"/>
                    </a:lnTo>
                    <a:lnTo>
                      <a:pt x="35" y="173"/>
                    </a:lnTo>
                    <a:lnTo>
                      <a:pt x="50" y="134"/>
                    </a:lnTo>
                    <a:lnTo>
                      <a:pt x="63" y="100"/>
                    </a:lnTo>
                    <a:lnTo>
                      <a:pt x="76" y="100"/>
                    </a:lnTo>
                    <a:lnTo>
                      <a:pt x="112" y="115"/>
                    </a:lnTo>
                    <a:lnTo>
                      <a:pt x="128" y="125"/>
                    </a:lnTo>
                    <a:lnTo>
                      <a:pt x="143" y="133"/>
                    </a:lnTo>
                    <a:lnTo>
                      <a:pt x="172" y="136"/>
                    </a:lnTo>
                    <a:lnTo>
                      <a:pt x="236" y="134"/>
                    </a:lnTo>
                    <a:lnTo>
                      <a:pt x="255" y="125"/>
                    </a:lnTo>
                    <a:lnTo>
                      <a:pt x="265" y="121"/>
                    </a:lnTo>
                    <a:lnTo>
                      <a:pt x="275" y="110"/>
                    </a:lnTo>
                    <a:lnTo>
                      <a:pt x="287" y="89"/>
                    </a:lnTo>
                    <a:lnTo>
                      <a:pt x="287" y="55"/>
                    </a:lnTo>
                    <a:lnTo>
                      <a:pt x="303" y="52"/>
                    </a:lnTo>
                    <a:lnTo>
                      <a:pt x="324" y="46"/>
                    </a:lnTo>
                    <a:lnTo>
                      <a:pt x="329" y="35"/>
                    </a:lnTo>
                    <a:lnTo>
                      <a:pt x="337" y="12"/>
                    </a:lnTo>
                    <a:lnTo>
                      <a:pt x="337" y="0"/>
                    </a:lnTo>
                    <a:lnTo>
                      <a:pt x="3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6" name="Freeform 307"/>
              <p:cNvSpPr>
                <a:spLocks/>
              </p:cNvSpPr>
              <p:nvPr/>
            </p:nvSpPr>
            <p:spPr bwMode="auto">
              <a:xfrm>
                <a:off x="5031" y="3066"/>
                <a:ext cx="17" cy="14"/>
              </a:xfrm>
              <a:custGeom>
                <a:avLst/>
                <a:gdLst>
                  <a:gd name="T0" fmla="*/ 6 w 51"/>
                  <a:gd name="T1" fmla="*/ 2 h 43"/>
                  <a:gd name="T2" fmla="*/ 3 w 51"/>
                  <a:gd name="T3" fmla="*/ 1 h 43"/>
                  <a:gd name="T4" fmla="*/ 2 w 51"/>
                  <a:gd name="T5" fmla="*/ 0 h 43"/>
                  <a:gd name="T6" fmla="*/ 2 w 51"/>
                  <a:gd name="T7" fmla="*/ 2 h 43"/>
                  <a:gd name="T8" fmla="*/ 0 w 51"/>
                  <a:gd name="T9" fmla="*/ 4 h 43"/>
                  <a:gd name="T10" fmla="*/ 1 w 51"/>
                  <a:gd name="T11" fmla="*/ 5 h 43"/>
                  <a:gd name="T12" fmla="*/ 3 w 51"/>
                  <a:gd name="T13" fmla="*/ 3 h 43"/>
                  <a:gd name="T14" fmla="*/ 5 w 51"/>
                  <a:gd name="T15" fmla="*/ 3 h 43"/>
                  <a:gd name="T16" fmla="*/ 6 w 51"/>
                  <a:gd name="T17" fmla="*/ 2 h 43"/>
                  <a:gd name="T18" fmla="*/ 6 w 51"/>
                  <a:gd name="T19" fmla="*/ 2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43"/>
                  <a:gd name="T32" fmla="*/ 51 w 5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43">
                    <a:moveTo>
                      <a:pt x="51" y="21"/>
                    </a:moveTo>
                    <a:lnTo>
                      <a:pt x="24" y="7"/>
                    </a:lnTo>
                    <a:lnTo>
                      <a:pt x="17" y="0"/>
                    </a:lnTo>
                    <a:lnTo>
                      <a:pt x="21" y="21"/>
                    </a:lnTo>
                    <a:lnTo>
                      <a:pt x="0" y="33"/>
                    </a:lnTo>
                    <a:lnTo>
                      <a:pt x="11" y="43"/>
                    </a:lnTo>
                    <a:lnTo>
                      <a:pt x="25" y="31"/>
                    </a:lnTo>
                    <a:lnTo>
                      <a:pt x="43" y="30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7" name="Freeform 308"/>
              <p:cNvSpPr>
                <a:spLocks/>
              </p:cNvSpPr>
              <p:nvPr/>
            </p:nvSpPr>
            <p:spPr bwMode="auto">
              <a:xfrm>
                <a:off x="4836" y="3054"/>
                <a:ext cx="124" cy="84"/>
              </a:xfrm>
              <a:custGeom>
                <a:avLst/>
                <a:gdLst>
                  <a:gd name="T0" fmla="*/ 0 w 372"/>
                  <a:gd name="T1" fmla="*/ 0 h 251"/>
                  <a:gd name="T2" fmla="*/ 1 w 372"/>
                  <a:gd name="T3" fmla="*/ 1 h 251"/>
                  <a:gd name="T4" fmla="*/ 2 w 372"/>
                  <a:gd name="T5" fmla="*/ 2 h 251"/>
                  <a:gd name="T6" fmla="*/ 5 w 372"/>
                  <a:gd name="T7" fmla="*/ 5 h 251"/>
                  <a:gd name="T8" fmla="*/ 6 w 372"/>
                  <a:gd name="T9" fmla="*/ 6 h 251"/>
                  <a:gd name="T10" fmla="*/ 8 w 372"/>
                  <a:gd name="T11" fmla="*/ 8 h 251"/>
                  <a:gd name="T12" fmla="*/ 10 w 372"/>
                  <a:gd name="T13" fmla="*/ 9 h 251"/>
                  <a:gd name="T14" fmla="*/ 11 w 372"/>
                  <a:gd name="T15" fmla="*/ 11 h 251"/>
                  <a:gd name="T16" fmla="*/ 13 w 372"/>
                  <a:gd name="T17" fmla="*/ 12 h 251"/>
                  <a:gd name="T18" fmla="*/ 14 w 372"/>
                  <a:gd name="T19" fmla="*/ 13 h 251"/>
                  <a:gd name="T20" fmla="*/ 17 w 372"/>
                  <a:gd name="T21" fmla="*/ 16 h 251"/>
                  <a:gd name="T22" fmla="*/ 19 w 372"/>
                  <a:gd name="T23" fmla="*/ 17 h 251"/>
                  <a:gd name="T24" fmla="*/ 21 w 372"/>
                  <a:gd name="T25" fmla="*/ 19 h 251"/>
                  <a:gd name="T26" fmla="*/ 23 w 372"/>
                  <a:gd name="T27" fmla="*/ 20 h 251"/>
                  <a:gd name="T28" fmla="*/ 25 w 372"/>
                  <a:gd name="T29" fmla="*/ 21 h 251"/>
                  <a:gd name="T30" fmla="*/ 27 w 372"/>
                  <a:gd name="T31" fmla="*/ 22 h 251"/>
                  <a:gd name="T32" fmla="*/ 31 w 372"/>
                  <a:gd name="T33" fmla="*/ 24 h 251"/>
                  <a:gd name="T34" fmla="*/ 34 w 372"/>
                  <a:gd name="T35" fmla="*/ 25 h 251"/>
                  <a:gd name="T36" fmla="*/ 40 w 372"/>
                  <a:gd name="T37" fmla="*/ 26 h 251"/>
                  <a:gd name="T38" fmla="*/ 41 w 372"/>
                  <a:gd name="T39" fmla="*/ 25 h 251"/>
                  <a:gd name="T40" fmla="*/ 41 w 372"/>
                  <a:gd name="T41" fmla="*/ 27 h 251"/>
                  <a:gd name="T42" fmla="*/ 41 w 372"/>
                  <a:gd name="T43" fmla="*/ 27 h 251"/>
                  <a:gd name="T44" fmla="*/ 40 w 372"/>
                  <a:gd name="T45" fmla="*/ 28 h 251"/>
                  <a:gd name="T46" fmla="*/ 34 w 372"/>
                  <a:gd name="T47" fmla="*/ 27 h 251"/>
                  <a:gd name="T48" fmla="*/ 23 w 372"/>
                  <a:gd name="T49" fmla="*/ 22 h 251"/>
                  <a:gd name="T50" fmla="*/ 13 w 372"/>
                  <a:gd name="T51" fmla="*/ 15 h 251"/>
                  <a:gd name="T52" fmla="*/ 6 w 372"/>
                  <a:gd name="T53" fmla="*/ 8 h 251"/>
                  <a:gd name="T54" fmla="*/ 2 w 372"/>
                  <a:gd name="T55" fmla="*/ 5 h 251"/>
                  <a:gd name="T56" fmla="*/ 0 w 372"/>
                  <a:gd name="T57" fmla="*/ 0 h 251"/>
                  <a:gd name="T58" fmla="*/ 0 w 372"/>
                  <a:gd name="T59" fmla="*/ 0 h 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2"/>
                  <a:gd name="T91" fmla="*/ 0 h 251"/>
                  <a:gd name="T92" fmla="*/ 372 w 372"/>
                  <a:gd name="T93" fmla="*/ 251 h 25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2" h="251">
                    <a:moveTo>
                      <a:pt x="0" y="0"/>
                    </a:moveTo>
                    <a:lnTo>
                      <a:pt x="6" y="6"/>
                    </a:lnTo>
                    <a:lnTo>
                      <a:pt x="22" y="20"/>
                    </a:lnTo>
                    <a:lnTo>
                      <a:pt x="45" y="42"/>
                    </a:lnTo>
                    <a:lnTo>
                      <a:pt x="58" y="55"/>
                    </a:lnTo>
                    <a:lnTo>
                      <a:pt x="72" y="68"/>
                    </a:lnTo>
                    <a:lnTo>
                      <a:pt x="87" y="81"/>
                    </a:lnTo>
                    <a:lnTo>
                      <a:pt x="101" y="95"/>
                    </a:lnTo>
                    <a:lnTo>
                      <a:pt x="116" y="107"/>
                    </a:lnTo>
                    <a:lnTo>
                      <a:pt x="130" y="120"/>
                    </a:lnTo>
                    <a:lnTo>
                      <a:pt x="155" y="140"/>
                    </a:lnTo>
                    <a:lnTo>
                      <a:pt x="172" y="156"/>
                    </a:lnTo>
                    <a:lnTo>
                      <a:pt x="188" y="166"/>
                    </a:lnTo>
                    <a:lnTo>
                      <a:pt x="206" y="177"/>
                    </a:lnTo>
                    <a:lnTo>
                      <a:pt x="225" y="189"/>
                    </a:lnTo>
                    <a:lnTo>
                      <a:pt x="247" y="200"/>
                    </a:lnTo>
                    <a:lnTo>
                      <a:pt x="283" y="219"/>
                    </a:lnTo>
                    <a:lnTo>
                      <a:pt x="303" y="228"/>
                    </a:lnTo>
                    <a:lnTo>
                      <a:pt x="356" y="234"/>
                    </a:lnTo>
                    <a:lnTo>
                      <a:pt x="372" y="228"/>
                    </a:lnTo>
                    <a:lnTo>
                      <a:pt x="371" y="239"/>
                    </a:lnTo>
                    <a:lnTo>
                      <a:pt x="366" y="246"/>
                    </a:lnTo>
                    <a:lnTo>
                      <a:pt x="356" y="251"/>
                    </a:lnTo>
                    <a:lnTo>
                      <a:pt x="310" y="244"/>
                    </a:lnTo>
                    <a:lnTo>
                      <a:pt x="205" y="195"/>
                    </a:lnTo>
                    <a:lnTo>
                      <a:pt x="120" y="136"/>
                    </a:lnTo>
                    <a:lnTo>
                      <a:pt x="56" y="72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8" name="Freeform 309"/>
              <p:cNvSpPr>
                <a:spLocks/>
              </p:cNvSpPr>
              <p:nvPr/>
            </p:nvSpPr>
            <p:spPr bwMode="auto">
              <a:xfrm>
                <a:off x="4936" y="3136"/>
                <a:ext cx="69" cy="72"/>
              </a:xfrm>
              <a:custGeom>
                <a:avLst/>
                <a:gdLst>
                  <a:gd name="T0" fmla="*/ 11 w 208"/>
                  <a:gd name="T1" fmla="*/ 3 h 215"/>
                  <a:gd name="T2" fmla="*/ 16 w 208"/>
                  <a:gd name="T3" fmla="*/ 6 h 215"/>
                  <a:gd name="T4" fmla="*/ 18 w 208"/>
                  <a:gd name="T5" fmla="*/ 11 h 215"/>
                  <a:gd name="T6" fmla="*/ 20 w 208"/>
                  <a:gd name="T7" fmla="*/ 13 h 215"/>
                  <a:gd name="T8" fmla="*/ 21 w 208"/>
                  <a:gd name="T9" fmla="*/ 16 h 215"/>
                  <a:gd name="T10" fmla="*/ 23 w 208"/>
                  <a:gd name="T11" fmla="*/ 19 h 215"/>
                  <a:gd name="T12" fmla="*/ 20 w 208"/>
                  <a:gd name="T13" fmla="*/ 12 h 215"/>
                  <a:gd name="T14" fmla="*/ 18 w 208"/>
                  <a:gd name="T15" fmla="*/ 8 h 215"/>
                  <a:gd name="T16" fmla="*/ 18 w 208"/>
                  <a:gd name="T17" fmla="*/ 6 h 215"/>
                  <a:gd name="T18" fmla="*/ 17 w 208"/>
                  <a:gd name="T19" fmla="*/ 5 h 215"/>
                  <a:gd name="T20" fmla="*/ 16 w 208"/>
                  <a:gd name="T21" fmla="*/ 3 h 215"/>
                  <a:gd name="T22" fmla="*/ 12 w 208"/>
                  <a:gd name="T23" fmla="*/ 1 h 215"/>
                  <a:gd name="T24" fmla="*/ 11 w 208"/>
                  <a:gd name="T25" fmla="*/ 0 h 215"/>
                  <a:gd name="T26" fmla="*/ 7 w 208"/>
                  <a:gd name="T27" fmla="*/ 6 h 215"/>
                  <a:gd name="T28" fmla="*/ 4 w 208"/>
                  <a:gd name="T29" fmla="*/ 10 h 215"/>
                  <a:gd name="T30" fmla="*/ 0 w 208"/>
                  <a:gd name="T31" fmla="*/ 21 h 215"/>
                  <a:gd name="T32" fmla="*/ 2 w 208"/>
                  <a:gd name="T33" fmla="*/ 24 h 215"/>
                  <a:gd name="T34" fmla="*/ 3 w 208"/>
                  <a:gd name="T35" fmla="*/ 19 h 215"/>
                  <a:gd name="T36" fmla="*/ 4 w 208"/>
                  <a:gd name="T37" fmla="*/ 14 h 215"/>
                  <a:gd name="T38" fmla="*/ 6 w 208"/>
                  <a:gd name="T39" fmla="*/ 12 h 215"/>
                  <a:gd name="T40" fmla="*/ 8 w 208"/>
                  <a:gd name="T41" fmla="*/ 10 h 215"/>
                  <a:gd name="T42" fmla="*/ 10 w 208"/>
                  <a:gd name="T43" fmla="*/ 8 h 215"/>
                  <a:gd name="T44" fmla="*/ 12 w 208"/>
                  <a:gd name="T45" fmla="*/ 7 h 215"/>
                  <a:gd name="T46" fmla="*/ 11 w 208"/>
                  <a:gd name="T47" fmla="*/ 3 h 215"/>
                  <a:gd name="T48" fmla="*/ 11 w 208"/>
                  <a:gd name="T49" fmla="*/ 3 h 2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8"/>
                  <a:gd name="T76" fmla="*/ 0 h 215"/>
                  <a:gd name="T77" fmla="*/ 208 w 208"/>
                  <a:gd name="T78" fmla="*/ 215 h 2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8" h="215">
                    <a:moveTo>
                      <a:pt x="95" y="31"/>
                    </a:moveTo>
                    <a:lnTo>
                      <a:pt x="146" y="58"/>
                    </a:lnTo>
                    <a:lnTo>
                      <a:pt x="164" y="100"/>
                    </a:lnTo>
                    <a:lnTo>
                      <a:pt x="179" y="120"/>
                    </a:lnTo>
                    <a:lnTo>
                      <a:pt x="192" y="142"/>
                    </a:lnTo>
                    <a:lnTo>
                      <a:pt x="208" y="166"/>
                    </a:lnTo>
                    <a:lnTo>
                      <a:pt x="185" y="104"/>
                    </a:lnTo>
                    <a:lnTo>
                      <a:pt x="164" y="74"/>
                    </a:lnTo>
                    <a:lnTo>
                      <a:pt x="162" y="55"/>
                    </a:lnTo>
                    <a:lnTo>
                      <a:pt x="156" y="41"/>
                    </a:lnTo>
                    <a:lnTo>
                      <a:pt x="141" y="31"/>
                    </a:lnTo>
                    <a:lnTo>
                      <a:pt x="113" y="13"/>
                    </a:lnTo>
                    <a:lnTo>
                      <a:pt x="100" y="0"/>
                    </a:lnTo>
                    <a:lnTo>
                      <a:pt x="59" y="58"/>
                    </a:lnTo>
                    <a:lnTo>
                      <a:pt x="33" y="87"/>
                    </a:lnTo>
                    <a:lnTo>
                      <a:pt x="0" y="189"/>
                    </a:lnTo>
                    <a:lnTo>
                      <a:pt x="20" y="215"/>
                    </a:lnTo>
                    <a:lnTo>
                      <a:pt x="30" y="168"/>
                    </a:lnTo>
                    <a:lnTo>
                      <a:pt x="40" y="129"/>
                    </a:lnTo>
                    <a:lnTo>
                      <a:pt x="53" y="104"/>
                    </a:lnTo>
                    <a:lnTo>
                      <a:pt x="69" y="88"/>
                    </a:lnTo>
                    <a:lnTo>
                      <a:pt x="89" y="74"/>
                    </a:lnTo>
                    <a:lnTo>
                      <a:pt x="113" y="61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9" name="Freeform 310"/>
              <p:cNvSpPr>
                <a:spLocks/>
              </p:cNvSpPr>
              <p:nvPr/>
            </p:nvSpPr>
            <p:spPr bwMode="auto">
              <a:xfrm>
                <a:off x="4985" y="3173"/>
                <a:ext cx="25" cy="131"/>
              </a:xfrm>
              <a:custGeom>
                <a:avLst/>
                <a:gdLst>
                  <a:gd name="T0" fmla="*/ 0 w 75"/>
                  <a:gd name="T1" fmla="*/ 0 h 392"/>
                  <a:gd name="T2" fmla="*/ 0 w 75"/>
                  <a:gd name="T3" fmla="*/ 3 h 392"/>
                  <a:gd name="T4" fmla="*/ 1 w 75"/>
                  <a:gd name="T5" fmla="*/ 7 h 392"/>
                  <a:gd name="T6" fmla="*/ 3 w 75"/>
                  <a:gd name="T7" fmla="*/ 10 h 392"/>
                  <a:gd name="T8" fmla="*/ 4 w 75"/>
                  <a:gd name="T9" fmla="*/ 12 h 392"/>
                  <a:gd name="T10" fmla="*/ 5 w 75"/>
                  <a:gd name="T11" fmla="*/ 16 h 392"/>
                  <a:gd name="T12" fmla="*/ 6 w 75"/>
                  <a:gd name="T13" fmla="*/ 21 h 392"/>
                  <a:gd name="T14" fmla="*/ 6 w 75"/>
                  <a:gd name="T15" fmla="*/ 26 h 392"/>
                  <a:gd name="T16" fmla="*/ 5 w 75"/>
                  <a:gd name="T17" fmla="*/ 27 h 392"/>
                  <a:gd name="T18" fmla="*/ 5 w 75"/>
                  <a:gd name="T19" fmla="*/ 31 h 392"/>
                  <a:gd name="T20" fmla="*/ 7 w 75"/>
                  <a:gd name="T21" fmla="*/ 39 h 392"/>
                  <a:gd name="T22" fmla="*/ 7 w 75"/>
                  <a:gd name="T23" fmla="*/ 44 h 392"/>
                  <a:gd name="T24" fmla="*/ 8 w 75"/>
                  <a:gd name="T25" fmla="*/ 41 h 392"/>
                  <a:gd name="T26" fmla="*/ 8 w 75"/>
                  <a:gd name="T27" fmla="*/ 34 h 392"/>
                  <a:gd name="T28" fmla="*/ 7 w 75"/>
                  <a:gd name="T29" fmla="*/ 30 h 392"/>
                  <a:gd name="T30" fmla="*/ 7 w 75"/>
                  <a:gd name="T31" fmla="*/ 20 h 392"/>
                  <a:gd name="T32" fmla="*/ 5 w 75"/>
                  <a:gd name="T33" fmla="*/ 8 h 392"/>
                  <a:gd name="T34" fmla="*/ 0 w 75"/>
                  <a:gd name="T35" fmla="*/ 0 h 392"/>
                  <a:gd name="T36" fmla="*/ 0 w 75"/>
                  <a:gd name="T37" fmla="*/ 0 h 3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392"/>
                  <a:gd name="T59" fmla="*/ 75 w 75"/>
                  <a:gd name="T60" fmla="*/ 392 h 3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392">
                    <a:moveTo>
                      <a:pt x="0" y="0"/>
                    </a:moveTo>
                    <a:lnTo>
                      <a:pt x="1" y="23"/>
                    </a:lnTo>
                    <a:lnTo>
                      <a:pt x="13" y="66"/>
                    </a:lnTo>
                    <a:lnTo>
                      <a:pt x="23" y="86"/>
                    </a:lnTo>
                    <a:lnTo>
                      <a:pt x="34" y="108"/>
                    </a:lnTo>
                    <a:lnTo>
                      <a:pt x="46" y="141"/>
                    </a:lnTo>
                    <a:lnTo>
                      <a:pt x="53" y="186"/>
                    </a:lnTo>
                    <a:lnTo>
                      <a:pt x="56" y="230"/>
                    </a:lnTo>
                    <a:lnTo>
                      <a:pt x="44" y="242"/>
                    </a:lnTo>
                    <a:lnTo>
                      <a:pt x="46" y="277"/>
                    </a:lnTo>
                    <a:lnTo>
                      <a:pt x="59" y="351"/>
                    </a:lnTo>
                    <a:lnTo>
                      <a:pt x="66" y="392"/>
                    </a:lnTo>
                    <a:lnTo>
                      <a:pt x="75" y="366"/>
                    </a:lnTo>
                    <a:lnTo>
                      <a:pt x="72" y="303"/>
                    </a:lnTo>
                    <a:lnTo>
                      <a:pt x="66" y="266"/>
                    </a:lnTo>
                    <a:lnTo>
                      <a:pt x="66" y="184"/>
                    </a:lnTo>
                    <a:lnTo>
                      <a:pt x="43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0" name="Freeform 311"/>
              <p:cNvSpPr>
                <a:spLocks/>
              </p:cNvSpPr>
              <p:nvPr/>
            </p:nvSpPr>
            <p:spPr bwMode="auto">
              <a:xfrm>
                <a:off x="4973" y="3251"/>
                <a:ext cx="327" cy="152"/>
              </a:xfrm>
              <a:custGeom>
                <a:avLst/>
                <a:gdLst>
                  <a:gd name="T0" fmla="*/ 0 w 983"/>
                  <a:gd name="T1" fmla="*/ 50 h 455"/>
                  <a:gd name="T2" fmla="*/ 1 w 983"/>
                  <a:gd name="T3" fmla="*/ 49 h 455"/>
                  <a:gd name="T4" fmla="*/ 3 w 983"/>
                  <a:gd name="T5" fmla="*/ 46 h 455"/>
                  <a:gd name="T6" fmla="*/ 4 w 983"/>
                  <a:gd name="T7" fmla="*/ 45 h 455"/>
                  <a:gd name="T8" fmla="*/ 6 w 983"/>
                  <a:gd name="T9" fmla="*/ 43 h 455"/>
                  <a:gd name="T10" fmla="*/ 8 w 983"/>
                  <a:gd name="T11" fmla="*/ 42 h 455"/>
                  <a:gd name="T12" fmla="*/ 9 w 983"/>
                  <a:gd name="T13" fmla="*/ 40 h 455"/>
                  <a:gd name="T14" fmla="*/ 11 w 983"/>
                  <a:gd name="T15" fmla="*/ 39 h 455"/>
                  <a:gd name="T16" fmla="*/ 13 w 983"/>
                  <a:gd name="T17" fmla="*/ 37 h 455"/>
                  <a:gd name="T18" fmla="*/ 14 w 983"/>
                  <a:gd name="T19" fmla="*/ 36 h 455"/>
                  <a:gd name="T20" fmla="*/ 16 w 983"/>
                  <a:gd name="T21" fmla="*/ 35 h 455"/>
                  <a:gd name="T22" fmla="*/ 18 w 983"/>
                  <a:gd name="T23" fmla="*/ 32 h 455"/>
                  <a:gd name="T24" fmla="*/ 20 w 983"/>
                  <a:gd name="T25" fmla="*/ 31 h 455"/>
                  <a:gd name="T26" fmla="*/ 23 w 983"/>
                  <a:gd name="T27" fmla="*/ 29 h 455"/>
                  <a:gd name="T28" fmla="*/ 25 w 983"/>
                  <a:gd name="T29" fmla="*/ 28 h 455"/>
                  <a:gd name="T30" fmla="*/ 25 w 983"/>
                  <a:gd name="T31" fmla="*/ 26 h 455"/>
                  <a:gd name="T32" fmla="*/ 29 w 983"/>
                  <a:gd name="T33" fmla="*/ 25 h 455"/>
                  <a:gd name="T34" fmla="*/ 55 w 983"/>
                  <a:gd name="T35" fmla="*/ 2 h 455"/>
                  <a:gd name="T36" fmla="*/ 59 w 983"/>
                  <a:gd name="T37" fmla="*/ 1 h 455"/>
                  <a:gd name="T38" fmla="*/ 77 w 983"/>
                  <a:gd name="T39" fmla="*/ 0 h 455"/>
                  <a:gd name="T40" fmla="*/ 83 w 983"/>
                  <a:gd name="T41" fmla="*/ 0 h 455"/>
                  <a:gd name="T42" fmla="*/ 94 w 983"/>
                  <a:gd name="T43" fmla="*/ 2 h 455"/>
                  <a:gd name="T44" fmla="*/ 101 w 983"/>
                  <a:gd name="T45" fmla="*/ 3 h 455"/>
                  <a:gd name="T46" fmla="*/ 104 w 983"/>
                  <a:gd name="T47" fmla="*/ 3 h 455"/>
                  <a:gd name="T48" fmla="*/ 109 w 983"/>
                  <a:gd name="T49" fmla="*/ 4 h 455"/>
                  <a:gd name="T50" fmla="*/ 109 w 983"/>
                  <a:gd name="T51" fmla="*/ 5 h 455"/>
                  <a:gd name="T52" fmla="*/ 102 w 983"/>
                  <a:gd name="T53" fmla="*/ 4 h 455"/>
                  <a:gd name="T54" fmla="*/ 94 w 983"/>
                  <a:gd name="T55" fmla="*/ 3 h 455"/>
                  <a:gd name="T56" fmla="*/ 89 w 983"/>
                  <a:gd name="T57" fmla="*/ 2 h 455"/>
                  <a:gd name="T58" fmla="*/ 85 w 983"/>
                  <a:gd name="T59" fmla="*/ 1 h 455"/>
                  <a:gd name="T60" fmla="*/ 78 w 983"/>
                  <a:gd name="T61" fmla="*/ 1 h 455"/>
                  <a:gd name="T62" fmla="*/ 72 w 983"/>
                  <a:gd name="T63" fmla="*/ 2 h 455"/>
                  <a:gd name="T64" fmla="*/ 66 w 983"/>
                  <a:gd name="T65" fmla="*/ 2 h 455"/>
                  <a:gd name="T66" fmla="*/ 57 w 983"/>
                  <a:gd name="T67" fmla="*/ 3 h 455"/>
                  <a:gd name="T68" fmla="*/ 56 w 983"/>
                  <a:gd name="T69" fmla="*/ 4 h 455"/>
                  <a:gd name="T70" fmla="*/ 55 w 983"/>
                  <a:gd name="T71" fmla="*/ 5 h 455"/>
                  <a:gd name="T72" fmla="*/ 53 w 983"/>
                  <a:gd name="T73" fmla="*/ 6 h 455"/>
                  <a:gd name="T74" fmla="*/ 51 w 983"/>
                  <a:gd name="T75" fmla="*/ 8 h 455"/>
                  <a:gd name="T76" fmla="*/ 49 w 983"/>
                  <a:gd name="T77" fmla="*/ 10 h 455"/>
                  <a:gd name="T78" fmla="*/ 46 w 983"/>
                  <a:gd name="T79" fmla="*/ 12 h 455"/>
                  <a:gd name="T80" fmla="*/ 44 w 983"/>
                  <a:gd name="T81" fmla="*/ 14 h 455"/>
                  <a:gd name="T82" fmla="*/ 41 w 983"/>
                  <a:gd name="T83" fmla="*/ 16 h 455"/>
                  <a:gd name="T84" fmla="*/ 39 w 983"/>
                  <a:gd name="T85" fmla="*/ 18 h 455"/>
                  <a:gd name="T86" fmla="*/ 37 w 983"/>
                  <a:gd name="T87" fmla="*/ 20 h 455"/>
                  <a:gd name="T88" fmla="*/ 35 w 983"/>
                  <a:gd name="T89" fmla="*/ 22 h 455"/>
                  <a:gd name="T90" fmla="*/ 32 w 983"/>
                  <a:gd name="T91" fmla="*/ 25 h 455"/>
                  <a:gd name="T92" fmla="*/ 31 w 983"/>
                  <a:gd name="T93" fmla="*/ 26 h 455"/>
                  <a:gd name="T94" fmla="*/ 27 w 983"/>
                  <a:gd name="T95" fmla="*/ 27 h 455"/>
                  <a:gd name="T96" fmla="*/ 26 w 983"/>
                  <a:gd name="T97" fmla="*/ 28 h 455"/>
                  <a:gd name="T98" fmla="*/ 25 w 983"/>
                  <a:gd name="T99" fmla="*/ 29 h 455"/>
                  <a:gd name="T100" fmla="*/ 23 w 983"/>
                  <a:gd name="T101" fmla="*/ 31 h 455"/>
                  <a:gd name="T102" fmla="*/ 19 w 983"/>
                  <a:gd name="T103" fmla="*/ 33 h 455"/>
                  <a:gd name="T104" fmla="*/ 17 w 983"/>
                  <a:gd name="T105" fmla="*/ 36 h 455"/>
                  <a:gd name="T106" fmla="*/ 16 w 983"/>
                  <a:gd name="T107" fmla="*/ 37 h 455"/>
                  <a:gd name="T108" fmla="*/ 15 w 983"/>
                  <a:gd name="T109" fmla="*/ 38 h 455"/>
                  <a:gd name="T110" fmla="*/ 12 w 983"/>
                  <a:gd name="T111" fmla="*/ 41 h 455"/>
                  <a:gd name="T112" fmla="*/ 9 w 983"/>
                  <a:gd name="T113" fmla="*/ 43 h 455"/>
                  <a:gd name="T114" fmla="*/ 7 w 983"/>
                  <a:gd name="T115" fmla="*/ 45 h 455"/>
                  <a:gd name="T116" fmla="*/ 5 w 983"/>
                  <a:gd name="T117" fmla="*/ 47 h 455"/>
                  <a:gd name="T118" fmla="*/ 3 w 983"/>
                  <a:gd name="T119" fmla="*/ 49 h 455"/>
                  <a:gd name="T120" fmla="*/ 2 w 983"/>
                  <a:gd name="T121" fmla="*/ 51 h 455"/>
                  <a:gd name="T122" fmla="*/ 0 w 983"/>
                  <a:gd name="T123" fmla="*/ 50 h 455"/>
                  <a:gd name="T124" fmla="*/ 0 w 983"/>
                  <a:gd name="T125" fmla="*/ 50 h 4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83"/>
                  <a:gd name="T190" fmla="*/ 0 h 455"/>
                  <a:gd name="T191" fmla="*/ 983 w 983"/>
                  <a:gd name="T192" fmla="*/ 455 h 4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83" h="455">
                    <a:moveTo>
                      <a:pt x="0" y="451"/>
                    </a:moveTo>
                    <a:lnTo>
                      <a:pt x="9" y="438"/>
                    </a:lnTo>
                    <a:lnTo>
                      <a:pt x="27" y="416"/>
                    </a:lnTo>
                    <a:lnTo>
                      <a:pt x="40" y="405"/>
                    </a:lnTo>
                    <a:lnTo>
                      <a:pt x="53" y="390"/>
                    </a:lnTo>
                    <a:lnTo>
                      <a:pt x="68" y="377"/>
                    </a:lnTo>
                    <a:lnTo>
                      <a:pt x="84" y="363"/>
                    </a:lnTo>
                    <a:lnTo>
                      <a:pt x="100" y="348"/>
                    </a:lnTo>
                    <a:lnTo>
                      <a:pt x="114" y="334"/>
                    </a:lnTo>
                    <a:lnTo>
                      <a:pt x="130" y="321"/>
                    </a:lnTo>
                    <a:lnTo>
                      <a:pt x="143" y="310"/>
                    </a:lnTo>
                    <a:lnTo>
                      <a:pt x="166" y="289"/>
                    </a:lnTo>
                    <a:lnTo>
                      <a:pt x="179" y="279"/>
                    </a:lnTo>
                    <a:lnTo>
                      <a:pt x="208" y="258"/>
                    </a:lnTo>
                    <a:lnTo>
                      <a:pt x="221" y="248"/>
                    </a:lnTo>
                    <a:lnTo>
                      <a:pt x="226" y="233"/>
                    </a:lnTo>
                    <a:lnTo>
                      <a:pt x="260" y="225"/>
                    </a:lnTo>
                    <a:lnTo>
                      <a:pt x="499" y="16"/>
                    </a:lnTo>
                    <a:lnTo>
                      <a:pt x="533" y="8"/>
                    </a:lnTo>
                    <a:lnTo>
                      <a:pt x="693" y="1"/>
                    </a:lnTo>
                    <a:lnTo>
                      <a:pt x="753" y="0"/>
                    </a:lnTo>
                    <a:lnTo>
                      <a:pt x="851" y="16"/>
                    </a:lnTo>
                    <a:lnTo>
                      <a:pt x="914" y="27"/>
                    </a:lnTo>
                    <a:lnTo>
                      <a:pt x="941" y="31"/>
                    </a:lnTo>
                    <a:lnTo>
                      <a:pt x="983" y="40"/>
                    </a:lnTo>
                    <a:lnTo>
                      <a:pt x="982" y="49"/>
                    </a:lnTo>
                    <a:lnTo>
                      <a:pt x="923" y="39"/>
                    </a:lnTo>
                    <a:lnTo>
                      <a:pt x="855" y="27"/>
                    </a:lnTo>
                    <a:lnTo>
                      <a:pt x="803" y="19"/>
                    </a:lnTo>
                    <a:lnTo>
                      <a:pt x="766" y="8"/>
                    </a:lnTo>
                    <a:lnTo>
                      <a:pt x="701" y="11"/>
                    </a:lnTo>
                    <a:lnTo>
                      <a:pt x="652" y="16"/>
                    </a:lnTo>
                    <a:lnTo>
                      <a:pt x="593" y="20"/>
                    </a:lnTo>
                    <a:lnTo>
                      <a:pt x="516" y="24"/>
                    </a:lnTo>
                    <a:lnTo>
                      <a:pt x="505" y="33"/>
                    </a:lnTo>
                    <a:lnTo>
                      <a:pt x="493" y="44"/>
                    </a:lnTo>
                    <a:lnTo>
                      <a:pt x="477" y="57"/>
                    </a:lnTo>
                    <a:lnTo>
                      <a:pt x="458" y="73"/>
                    </a:lnTo>
                    <a:lnTo>
                      <a:pt x="438" y="91"/>
                    </a:lnTo>
                    <a:lnTo>
                      <a:pt x="417" y="109"/>
                    </a:lnTo>
                    <a:lnTo>
                      <a:pt x="395" y="128"/>
                    </a:lnTo>
                    <a:lnTo>
                      <a:pt x="373" y="147"/>
                    </a:lnTo>
                    <a:lnTo>
                      <a:pt x="353" y="165"/>
                    </a:lnTo>
                    <a:lnTo>
                      <a:pt x="333" y="183"/>
                    </a:lnTo>
                    <a:lnTo>
                      <a:pt x="316" y="199"/>
                    </a:lnTo>
                    <a:lnTo>
                      <a:pt x="290" y="222"/>
                    </a:lnTo>
                    <a:lnTo>
                      <a:pt x="280" y="230"/>
                    </a:lnTo>
                    <a:lnTo>
                      <a:pt x="247" y="242"/>
                    </a:lnTo>
                    <a:lnTo>
                      <a:pt x="238" y="249"/>
                    </a:lnTo>
                    <a:lnTo>
                      <a:pt x="225" y="262"/>
                    </a:lnTo>
                    <a:lnTo>
                      <a:pt x="203" y="275"/>
                    </a:lnTo>
                    <a:lnTo>
                      <a:pt x="175" y="299"/>
                    </a:lnTo>
                    <a:lnTo>
                      <a:pt x="156" y="320"/>
                    </a:lnTo>
                    <a:lnTo>
                      <a:pt x="144" y="330"/>
                    </a:lnTo>
                    <a:lnTo>
                      <a:pt x="131" y="343"/>
                    </a:lnTo>
                    <a:lnTo>
                      <a:pt x="104" y="364"/>
                    </a:lnTo>
                    <a:lnTo>
                      <a:pt x="79" y="387"/>
                    </a:lnTo>
                    <a:lnTo>
                      <a:pt x="61" y="406"/>
                    </a:lnTo>
                    <a:lnTo>
                      <a:pt x="46" y="419"/>
                    </a:lnTo>
                    <a:lnTo>
                      <a:pt x="25" y="444"/>
                    </a:lnTo>
                    <a:lnTo>
                      <a:pt x="15" y="455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1" name="Freeform 312"/>
              <p:cNvSpPr>
                <a:spLocks/>
              </p:cNvSpPr>
              <p:nvPr/>
            </p:nvSpPr>
            <p:spPr bwMode="auto">
              <a:xfrm>
                <a:off x="5187" y="3277"/>
                <a:ext cx="88" cy="9"/>
              </a:xfrm>
              <a:custGeom>
                <a:avLst/>
                <a:gdLst>
                  <a:gd name="T0" fmla="*/ 26 w 263"/>
                  <a:gd name="T1" fmla="*/ 3 h 28"/>
                  <a:gd name="T2" fmla="*/ 22 w 263"/>
                  <a:gd name="T3" fmla="*/ 2 h 28"/>
                  <a:gd name="T4" fmla="*/ 13 w 263"/>
                  <a:gd name="T5" fmla="*/ 2 h 28"/>
                  <a:gd name="T6" fmla="*/ 9 w 263"/>
                  <a:gd name="T7" fmla="*/ 2 h 28"/>
                  <a:gd name="T8" fmla="*/ 5 w 263"/>
                  <a:gd name="T9" fmla="*/ 3 h 28"/>
                  <a:gd name="T10" fmla="*/ 0 w 263"/>
                  <a:gd name="T11" fmla="*/ 2 h 28"/>
                  <a:gd name="T12" fmla="*/ 3 w 263"/>
                  <a:gd name="T13" fmla="*/ 1 h 28"/>
                  <a:gd name="T14" fmla="*/ 9 w 263"/>
                  <a:gd name="T15" fmla="*/ 1 h 28"/>
                  <a:gd name="T16" fmla="*/ 11 w 263"/>
                  <a:gd name="T17" fmla="*/ 0 h 28"/>
                  <a:gd name="T18" fmla="*/ 17 w 263"/>
                  <a:gd name="T19" fmla="*/ 1 h 28"/>
                  <a:gd name="T20" fmla="*/ 24 w 263"/>
                  <a:gd name="T21" fmla="*/ 1 h 28"/>
                  <a:gd name="T22" fmla="*/ 29 w 263"/>
                  <a:gd name="T23" fmla="*/ 2 h 28"/>
                  <a:gd name="T24" fmla="*/ 28 w 263"/>
                  <a:gd name="T25" fmla="*/ 3 h 28"/>
                  <a:gd name="T26" fmla="*/ 26 w 263"/>
                  <a:gd name="T27" fmla="*/ 3 h 28"/>
                  <a:gd name="T28" fmla="*/ 26 w 263"/>
                  <a:gd name="T29" fmla="*/ 3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3"/>
                  <a:gd name="T46" fmla="*/ 0 h 28"/>
                  <a:gd name="T47" fmla="*/ 263 w 263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3" h="28">
                    <a:moveTo>
                      <a:pt x="237" y="25"/>
                    </a:moveTo>
                    <a:lnTo>
                      <a:pt x="196" y="20"/>
                    </a:lnTo>
                    <a:lnTo>
                      <a:pt x="117" y="16"/>
                    </a:lnTo>
                    <a:lnTo>
                      <a:pt x="78" y="17"/>
                    </a:lnTo>
                    <a:lnTo>
                      <a:pt x="41" y="25"/>
                    </a:lnTo>
                    <a:lnTo>
                      <a:pt x="0" y="20"/>
                    </a:lnTo>
                    <a:lnTo>
                      <a:pt x="29" y="13"/>
                    </a:lnTo>
                    <a:lnTo>
                      <a:pt x="77" y="6"/>
                    </a:lnTo>
                    <a:lnTo>
                      <a:pt x="101" y="0"/>
                    </a:lnTo>
                    <a:lnTo>
                      <a:pt x="156" y="7"/>
                    </a:lnTo>
                    <a:lnTo>
                      <a:pt x="215" y="10"/>
                    </a:lnTo>
                    <a:lnTo>
                      <a:pt x="263" y="17"/>
                    </a:lnTo>
                    <a:lnTo>
                      <a:pt x="250" y="28"/>
                    </a:lnTo>
                    <a:lnTo>
                      <a:pt x="23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2" name="Freeform 313"/>
              <p:cNvSpPr>
                <a:spLocks/>
              </p:cNvSpPr>
              <p:nvPr/>
            </p:nvSpPr>
            <p:spPr bwMode="auto">
              <a:xfrm>
                <a:off x="5073" y="3282"/>
                <a:ext cx="150" cy="125"/>
              </a:xfrm>
              <a:custGeom>
                <a:avLst/>
                <a:gdLst>
                  <a:gd name="T0" fmla="*/ 48 w 449"/>
                  <a:gd name="T1" fmla="*/ 7 h 374"/>
                  <a:gd name="T2" fmla="*/ 47 w 449"/>
                  <a:gd name="T3" fmla="*/ 13 h 374"/>
                  <a:gd name="T4" fmla="*/ 43 w 449"/>
                  <a:gd name="T5" fmla="*/ 13 h 374"/>
                  <a:gd name="T6" fmla="*/ 38 w 449"/>
                  <a:gd name="T7" fmla="*/ 10 h 374"/>
                  <a:gd name="T8" fmla="*/ 34 w 449"/>
                  <a:gd name="T9" fmla="*/ 9 h 374"/>
                  <a:gd name="T10" fmla="*/ 34 w 449"/>
                  <a:gd name="T11" fmla="*/ 10 h 374"/>
                  <a:gd name="T12" fmla="*/ 41 w 449"/>
                  <a:gd name="T13" fmla="*/ 13 h 374"/>
                  <a:gd name="T14" fmla="*/ 45 w 449"/>
                  <a:gd name="T15" fmla="*/ 15 h 374"/>
                  <a:gd name="T16" fmla="*/ 46 w 449"/>
                  <a:gd name="T17" fmla="*/ 22 h 374"/>
                  <a:gd name="T18" fmla="*/ 42 w 449"/>
                  <a:gd name="T19" fmla="*/ 25 h 374"/>
                  <a:gd name="T20" fmla="*/ 40 w 449"/>
                  <a:gd name="T21" fmla="*/ 23 h 374"/>
                  <a:gd name="T22" fmla="*/ 36 w 449"/>
                  <a:gd name="T23" fmla="*/ 20 h 374"/>
                  <a:gd name="T24" fmla="*/ 33 w 449"/>
                  <a:gd name="T25" fmla="*/ 18 h 374"/>
                  <a:gd name="T26" fmla="*/ 30 w 449"/>
                  <a:gd name="T27" fmla="*/ 17 h 374"/>
                  <a:gd name="T28" fmla="*/ 31 w 449"/>
                  <a:gd name="T29" fmla="*/ 19 h 374"/>
                  <a:gd name="T30" fmla="*/ 38 w 449"/>
                  <a:gd name="T31" fmla="*/ 24 h 374"/>
                  <a:gd name="T32" fmla="*/ 39 w 449"/>
                  <a:gd name="T33" fmla="*/ 29 h 374"/>
                  <a:gd name="T34" fmla="*/ 35 w 449"/>
                  <a:gd name="T35" fmla="*/ 32 h 374"/>
                  <a:gd name="T36" fmla="*/ 25 w 449"/>
                  <a:gd name="T37" fmla="*/ 30 h 374"/>
                  <a:gd name="T38" fmla="*/ 25 w 449"/>
                  <a:gd name="T39" fmla="*/ 28 h 374"/>
                  <a:gd name="T40" fmla="*/ 29 w 449"/>
                  <a:gd name="T41" fmla="*/ 29 h 374"/>
                  <a:gd name="T42" fmla="*/ 32 w 449"/>
                  <a:gd name="T43" fmla="*/ 30 h 374"/>
                  <a:gd name="T44" fmla="*/ 27 w 449"/>
                  <a:gd name="T45" fmla="*/ 26 h 374"/>
                  <a:gd name="T46" fmla="*/ 22 w 449"/>
                  <a:gd name="T47" fmla="*/ 29 h 374"/>
                  <a:gd name="T48" fmla="*/ 19 w 449"/>
                  <a:gd name="T49" fmla="*/ 32 h 374"/>
                  <a:gd name="T50" fmla="*/ 15 w 449"/>
                  <a:gd name="T51" fmla="*/ 35 h 374"/>
                  <a:gd name="T52" fmla="*/ 10 w 449"/>
                  <a:gd name="T53" fmla="*/ 37 h 374"/>
                  <a:gd name="T54" fmla="*/ 3 w 449"/>
                  <a:gd name="T55" fmla="*/ 39 h 374"/>
                  <a:gd name="T56" fmla="*/ 0 w 449"/>
                  <a:gd name="T57" fmla="*/ 42 h 374"/>
                  <a:gd name="T58" fmla="*/ 5 w 449"/>
                  <a:gd name="T59" fmla="*/ 40 h 374"/>
                  <a:gd name="T60" fmla="*/ 13 w 449"/>
                  <a:gd name="T61" fmla="*/ 37 h 374"/>
                  <a:gd name="T62" fmla="*/ 20 w 449"/>
                  <a:gd name="T63" fmla="*/ 34 h 374"/>
                  <a:gd name="T64" fmla="*/ 23 w 449"/>
                  <a:gd name="T65" fmla="*/ 30 h 374"/>
                  <a:gd name="T66" fmla="*/ 27 w 449"/>
                  <a:gd name="T67" fmla="*/ 33 h 374"/>
                  <a:gd name="T68" fmla="*/ 34 w 449"/>
                  <a:gd name="T69" fmla="*/ 34 h 374"/>
                  <a:gd name="T70" fmla="*/ 41 w 449"/>
                  <a:gd name="T71" fmla="*/ 30 h 374"/>
                  <a:gd name="T72" fmla="*/ 44 w 449"/>
                  <a:gd name="T73" fmla="*/ 26 h 374"/>
                  <a:gd name="T74" fmla="*/ 48 w 449"/>
                  <a:gd name="T75" fmla="*/ 22 h 374"/>
                  <a:gd name="T76" fmla="*/ 47 w 449"/>
                  <a:gd name="T77" fmla="*/ 15 h 374"/>
                  <a:gd name="T78" fmla="*/ 49 w 449"/>
                  <a:gd name="T79" fmla="*/ 13 h 374"/>
                  <a:gd name="T80" fmla="*/ 50 w 449"/>
                  <a:gd name="T81" fmla="*/ 8 h 374"/>
                  <a:gd name="T82" fmla="*/ 47 w 449"/>
                  <a:gd name="T83" fmla="*/ 5 h 374"/>
                  <a:gd name="T84" fmla="*/ 42 w 449"/>
                  <a:gd name="T85" fmla="*/ 1 h 374"/>
                  <a:gd name="T86" fmla="*/ 39 w 449"/>
                  <a:gd name="T87" fmla="*/ 1 h 3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9"/>
                  <a:gd name="T133" fmla="*/ 0 h 374"/>
                  <a:gd name="T134" fmla="*/ 449 w 449"/>
                  <a:gd name="T135" fmla="*/ 374 h 37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9" h="374">
                    <a:moveTo>
                      <a:pt x="354" y="6"/>
                    </a:moveTo>
                    <a:lnTo>
                      <a:pt x="433" y="67"/>
                    </a:lnTo>
                    <a:lnTo>
                      <a:pt x="440" y="97"/>
                    </a:lnTo>
                    <a:lnTo>
                      <a:pt x="426" y="117"/>
                    </a:lnTo>
                    <a:lnTo>
                      <a:pt x="417" y="129"/>
                    </a:lnTo>
                    <a:lnTo>
                      <a:pt x="384" y="114"/>
                    </a:lnTo>
                    <a:lnTo>
                      <a:pt x="361" y="100"/>
                    </a:lnTo>
                    <a:lnTo>
                      <a:pt x="343" y="90"/>
                    </a:lnTo>
                    <a:lnTo>
                      <a:pt x="330" y="85"/>
                    </a:lnTo>
                    <a:lnTo>
                      <a:pt x="306" y="78"/>
                    </a:lnTo>
                    <a:lnTo>
                      <a:pt x="299" y="68"/>
                    </a:lnTo>
                    <a:lnTo>
                      <a:pt x="305" y="91"/>
                    </a:lnTo>
                    <a:lnTo>
                      <a:pt x="341" y="107"/>
                    </a:lnTo>
                    <a:lnTo>
                      <a:pt x="367" y="117"/>
                    </a:lnTo>
                    <a:lnTo>
                      <a:pt x="388" y="129"/>
                    </a:lnTo>
                    <a:lnTo>
                      <a:pt x="401" y="139"/>
                    </a:lnTo>
                    <a:lnTo>
                      <a:pt x="416" y="165"/>
                    </a:lnTo>
                    <a:lnTo>
                      <a:pt x="417" y="199"/>
                    </a:lnTo>
                    <a:lnTo>
                      <a:pt x="392" y="215"/>
                    </a:lnTo>
                    <a:lnTo>
                      <a:pt x="378" y="225"/>
                    </a:lnTo>
                    <a:lnTo>
                      <a:pt x="371" y="221"/>
                    </a:lnTo>
                    <a:lnTo>
                      <a:pt x="361" y="206"/>
                    </a:lnTo>
                    <a:lnTo>
                      <a:pt x="342" y="192"/>
                    </a:lnTo>
                    <a:lnTo>
                      <a:pt x="320" y="179"/>
                    </a:lnTo>
                    <a:lnTo>
                      <a:pt x="306" y="172"/>
                    </a:lnTo>
                    <a:lnTo>
                      <a:pt x="293" y="160"/>
                    </a:lnTo>
                    <a:lnTo>
                      <a:pt x="287" y="153"/>
                    </a:lnTo>
                    <a:lnTo>
                      <a:pt x="268" y="150"/>
                    </a:lnTo>
                    <a:lnTo>
                      <a:pt x="257" y="160"/>
                    </a:lnTo>
                    <a:lnTo>
                      <a:pt x="279" y="172"/>
                    </a:lnTo>
                    <a:lnTo>
                      <a:pt x="333" y="209"/>
                    </a:lnTo>
                    <a:lnTo>
                      <a:pt x="342" y="215"/>
                    </a:lnTo>
                    <a:lnTo>
                      <a:pt x="356" y="232"/>
                    </a:lnTo>
                    <a:lnTo>
                      <a:pt x="352" y="260"/>
                    </a:lnTo>
                    <a:lnTo>
                      <a:pt x="343" y="277"/>
                    </a:lnTo>
                    <a:lnTo>
                      <a:pt x="312" y="290"/>
                    </a:lnTo>
                    <a:lnTo>
                      <a:pt x="261" y="287"/>
                    </a:lnTo>
                    <a:lnTo>
                      <a:pt x="224" y="271"/>
                    </a:lnTo>
                    <a:lnTo>
                      <a:pt x="224" y="258"/>
                    </a:lnTo>
                    <a:lnTo>
                      <a:pt x="221" y="247"/>
                    </a:lnTo>
                    <a:lnTo>
                      <a:pt x="240" y="253"/>
                    </a:lnTo>
                    <a:lnTo>
                      <a:pt x="261" y="264"/>
                    </a:lnTo>
                    <a:lnTo>
                      <a:pt x="273" y="270"/>
                    </a:lnTo>
                    <a:lnTo>
                      <a:pt x="289" y="271"/>
                    </a:lnTo>
                    <a:lnTo>
                      <a:pt x="300" y="264"/>
                    </a:lnTo>
                    <a:lnTo>
                      <a:pt x="245" y="232"/>
                    </a:lnTo>
                    <a:lnTo>
                      <a:pt x="212" y="240"/>
                    </a:lnTo>
                    <a:lnTo>
                      <a:pt x="196" y="260"/>
                    </a:lnTo>
                    <a:lnTo>
                      <a:pt x="182" y="276"/>
                    </a:lnTo>
                    <a:lnTo>
                      <a:pt x="169" y="286"/>
                    </a:lnTo>
                    <a:lnTo>
                      <a:pt x="156" y="294"/>
                    </a:lnTo>
                    <a:lnTo>
                      <a:pt x="136" y="310"/>
                    </a:lnTo>
                    <a:lnTo>
                      <a:pt x="114" y="325"/>
                    </a:lnTo>
                    <a:lnTo>
                      <a:pt x="94" y="333"/>
                    </a:lnTo>
                    <a:lnTo>
                      <a:pt x="48" y="342"/>
                    </a:lnTo>
                    <a:lnTo>
                      <a:pt x="23" y="348"/>
                    </a:lnTo>
                    <a:lnTo>
                      <a:pt x="0" y="359"/>
                    </a:lnTo>
                    <a:lnTo>
                      <a:pt x="3" y="374"/>
                    </a:lnTo>
                    <a:lnTo>
                      <a:pt x="25" y="368"/>
                    </a:lnTo>
                    <a:lnTo>
                      <a:pt x="48" y="359"/>
                    </a:lnTo>
                    <a:lnTo>
                      <a:pt x="91" y="349"/>
                    </a:lnTo>
                    <a:lnTo>
                      <a:pt x="120" y="336"/>
                    </a:lnTo>
                    <a:lnTo>
                      <a:pt x="149" y="323"/>
                    </a:lnTo>
                    <a:lnTo>
                      <a:pt x="178" y="304"/>
                    </a:lnTo>
                    <a:lnTo>
                      <a:pt x="194" y="289"/>
                    </a:lnTo>
                    <a:lnTo>
                      <a:pt x="208" y="270"/>
                    </a:lnTo>
                    <a:lnTo>
                      <a:pt x="221" y="289"/>
                    </a:lnTo>
                    <a:lnTo>
                      <a:pt x="238" y="293"/>
                    </a:lnTo>
                    <a:lnTo>
                      <a:pt x="266" y="300"/>
                    </a:lnTo>
                    <a:lnTo>
                      <a:pt x="307" y="302"/>
                    </a:lnTo>
                    <a:lnTo>
                      <a:pt x="348" y="293"/>
                    </a:lnTo>
                    <a:lnTo>
                      <a:pt x="365" y="271"/>
                    </a:lnTo>
                    <a:lnTo>
                      <a:pt x="372" y="241"/>
                    </a:lnTo>
                    <a:lnTo>
                      <a:pt x="398" y="232"/>
                    </a:lnTo>
                    <a:lnTo>
                      <a:pt x="418" y="214"/>
                    </a:lnTo>
                    <a:lnTo>
                      <a:pt x="430" y="201"/>
                    </a:lnTo>
                    <a:lnTo>
                      <a:pt x="430" y="163"/>
                    </a:lnTo>
                    <a:lnTo>
                      <a:pt x="423" y="139"/>
                    </a:lnTo>
                    <a:lnTo>
                      <a:pt x="428" y="132"/>
                    </a:lnTo>
                    <a:lnTo>
                      <a:pt x="441" y="119"/>
                    </a:lnTo>
                    <a:lnTo>
                      <a:pt x="449" y="94"/>
                    </a:lnTo>
                    <a:lnTo>
                      <a:pt x="446" y="68"/>
                    </a:lnTo>
                    <a:lnTo>
                      <a:pt x="439" y="57"/>
                    </a:lnTo>
                    <a:lnTo>
                      <a:pt x="426" y="44"/>
                    </a:lnTo>
                    <a:lnTo>
                      <a:pt x="407" y="29"/>
                    </a:lnTo>
                    <a:lnTo>
                      <a:pt x="377" y="8"/>
                    </a:lnTo>
                    <a:lnTo>
                      <a:pt x="365" y="0"/>
                    </a:lnTo>
                    <a:lnTo>
                      <a:pt x="35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3" name="Freeform 314"/>
              <p:cNvSpPr>
                <a:spLocks/>
              </p:cNvSpPr>
              <p:nvPr/>
            </p:nvSpPr>
            <p:spPr bwMode="auto">
              <a:xfrm>
                <a:off x="5027" y="3328"/>
                <a:ext cx="53" cy="142"/>
              </a:xfrm>
              <a:custGeom>
                <a:avLst/>
                <a:gdLst>
                  <a:gd name="T0" fmla="*/ 0 w 161"/>
                  <a:gd name="T1" fmla="*/ 45 h 425"/>
                  <a:gd name="T2" fmla="*/ 2 w 161"/>
                  <a:gd name="T3" fmla="*/ 40 h 425"/>
                  <a:gd name="T4" fmla="*/ 3 w 161"/>
                  <a:gd name="T5" fmla="*/ 37 h 425"/>
                  <a:gd name="T6" fmla="*/ 6 w 161"/>
                  <a:gd name="T7" fmla="*/ 34 h 425"/>
                  <a:gd name="T8" fmla="*/ 8 w 161"/>
                  <a:gd name="T9" fmla="*/ 32 h 425"/>
                  <a:gd name="T10" fmla="*/ 9 w 161"/>
                  <a:gd name="T11" fmla="*/ 30 h 425"/>
                  <a:gd name="T12" fmla="*/ 10 w 161"/>
                  <a:gd name="T13" fmla="*/ 30 h 425"/>
                  <a:gd name="T14" fmla="*/ 12 w 161"/>
                  <a:gd name="T15" fmla="*/ 31 h 425"/>
                  <a:gd name="T16" fmla="*/ 11 w 161"/>
                  <a:gd name="T17" fmla="*/ 32 h 425"/>
                  <a:gd name="T18" fmla="*/ 11 w 161"/>
                  <a:gd name="T19" fmla="*/ 34 h 425"/>
                  <a:gd name="T20" fmla="*/ 11 w 161"/>
                  <a:gd name="T21" fmla="*/ 35 h 425"/>
                  <a:gd name="T22" fmla="*/ 12 w 161"/>
                  <a:gd name="T23" fmla="*/ 35 h 425"/>
                  <a:gd name="T24" fmla="*/ 14 w 161"/>
                  <a:gd name="T25" fmla="*/ 35 h 425"/>
                  <a:gd name="T26" fmla="*/ 15 w 161"/>
                  <a:gd name="T27" fmla="*/ 33 h 425"/>
                  <a:gd name="T28" fmla="*/ 15 w 161"/>
                  <a:gd name="T29" fmla="*/ 31 h 425"/>
                  <a:gd name="T30" fmla="*/ 14 w 161"/>
                  <a:gd name="T31" fmla="*/ 29 h 425"/>
                  <a:gd name="T32" fmla="*/ 14 w 161"/>
                  <a:gd name="T33" fmla="*/ 25 h 425"/>
                  <a:gd name="T34" fmla="*/ 13 w 161"/>
                  <a:gd name="T35" fmla="*/ 20 h 425"/>
                  <a:gd name="T36" fmla="*/ 13 w 161"/>
                  <a:gd name="T37" fmla="*/ 18 h 425"/>
                  <a:gd name="T38" fmla="*/ 13 w 161"/>
                  <a:gd name="T39" fmla="*/ 15 h 425"/>
                  <a:gd name="T40" fmla="*/ 10 w 161"/>
                  <a:gd name="T41" fmla="*/ 13 h 425"/>
                  <a:gd name="T42" fmla="*/ 10 w 161"/>
                  <a:gd name="T43" fmla="*/ 9 h 425"/>
                  <a:gd name="T44" fmla="*/ 9 w 161"/>
                  <a:gd name="T45" fmla="*/ 8 h 425"/>
                  <a:gd name="T46" fmla="*/ 9 w 161"/>
                  <a:gd name="T47" fmla="*/ 5 h 425"/>
                  <a:gd name="T48" fmla="*/ 10 w 161"/>
                  <a:gd name="T49" fmla="*/ 4 h 425"/>
                  <a:gd name="T50" fmla="*/ 10 w 161"/>
                  <a:gd name="T51" fmla="*/ 0 h 425"/>
                  <a:gd name="T52" fmla="*/ 12 w 161"/>
                  <a:gd name="T53" fmla="*/ 0 h 425"/>
                  <a:gd name="T54" fmla="*/ 11 w 161"/>
                  <a:gd name="T55" fmla="*/ 4 h 425"/>
                  <a:gd name="T56" fmla="*/ 10 w 161"/>
                  <a:gd name="T57" fmla="*/ 5 h 425"/>
                  <a:gd name="T58" fmla="*/ 11 w 161"/>
                  <a:gd name="T59" fmla="*/ 8 h 425"/>
                  <a:gd name="T60" fmla="*/ 13 w 161"/>
                  <a:gd name="T61" fmla="*/ 9 h 425"/>
                  <a:gd name="T62" fmla="*/ 12 w 161"/>
                  <a:gd name="T63" fmla="*/ 12 h 425"/>
                  <a:gd name="T64" fmla="*/ 14 w 161"/>
                  <a:gd name="T65" fmla="*/ 13 h 425"/>
                  <a:gd name="T66" fmla="*/ 14 w 161"/>
                  <a:gd name="T67" fmla="*/ 17 h 425"/>
                  <a:gd name="T68" fmla="*/ 15 w 161"/>
                  <a:gd name="T69" fmla="*/ 18 h 425"/>
                  <a:gd name="T70" fmla="*/ 15 w 161"/>
                  <a:gd name="T71" fmla="*/ 24 h 425"/>
                  <a:gd name="T72" fmla="*/ 16 w 161"/>
                  <a:gd name="T73" fmla="*/ 28 h 425"/>
                  <a:gd name="T74" fmla="*/ 17 w 161"/>
                  <a:gd name="T75" fmla="*/ 30 h 425"/>
                  <a:gd name="T76" fmla="*/ 16 w 161"/>
                  <a:gd name="T77" fmla="*/ 35 h 425"/>
                  <a:gd name="T78" fmla="*/ 13 w 161"/>
                  <a:gd name="T79" fmla="*/ 37 h 425"/>
                  <a:gd name="T80" fmla="*/ 11 w 161"/>
                  <a:gd name="T81" fmla="*/ 36 h 425"/>
                  <a:gd name="T82" fmla="*/ 10 w 161"/>
                  <a:gd name="T83" fmla="*/ 34 h 425"/>
                  <a:gd name="T84" fmla="*/ 7 w 161"/>
                  <a:gd name="T85" fmla="*/ 36 h 425"/>
                  <a:gd name="T86" fmla="*/ 6 w 161"/>
                  <a:gd name="T87" fmla="*/ 38 h 425"/>
                  <a:gd name="T88" fmla="*/ 5 w 161"/>
                  <a:gd name="T89" fmla="*/ 40 h 425"/>
                  <a:gd name="T90" fmla="*/ 3 w 161"/>
                  <a:gd name="T91" fmla="*/ 43 h 425"/>
                  <a:gd name="T92" fmla="*/ 1 w 161"/>
                  <a:gd name="T93" fmla="*/ 47 h 425"/>
                  <a:gd name="T94" fmla="*/ 0 w 161"/>
                  <a:gd name="T95" fmla="*/ 45 h 425"/>
                  <a:gd name="T96" fmla="*/ 0 w 161"/>
                  <a:gd name="T97" fmla="*/ 45 h 4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425"/>
                  <a:gd name="T149" fmla="*/ 161 w 161"/>
                  <a:gd name="T150" fmla="*/ 425 h 4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425">
                    <a:moveTo>
                      <a:pt x="0" y="402"/>
                    </a:moveTo>
                    <a:lnTo>
                      <a:pt x="15" y="363"/>
                    </a:lnTo>
                    <a:lnTo>
                      <a:pt x="31" y="332"/>
                    </a:lnTo>
                    <a:lnTo>
                      <a:pt x="51" y="301"/>
                    </a:lnTo>
                    <a:lnTo>
                      <a:pt x="70" y="283"/>
                    </a:lnTo>
                    <a:lnTo>
                      <a:pt x="82" y="273"/>
                    </a:lnTo>
                    <a:lnTo>
                      <a:pt x="92" y="268"/>
                    </a:lnTo>
                    <a:lnTo>
                      <a:pt x="108" y="278"/>
                    </a:lnTo>
                    <a:lnTo>
                      <a:pt x="96" y="288"/>
                    </a:lnTo>
                    <a:lnTo>
                      <a:pt x="99" y="304"/>
                    </a:lnTo>
                    <a:lnTo>
                      <a:pt x="103" y="311"/>
                    </a:lnTo>
                    <a:lnTo>
                      <a:pt x="109" y="314"/>
                    </a:lnTo>
                    <a:lnTo>
                      <a:pt x="135" y="310"/>
                    </a:lnTo>
                    <a:lnTo>
                      <a:pt x="141" y="294"/>
                    </a:lnTo>
                    <a:lnTo>
                      <a:pt x="142" y="278"/>
                    </a:lnTo>
                    <a:lnTo>
                      <a:pt x="135" y="260"/>
                    </a:lnTo>
                    <a:lnTo>
                      <a:pt x="132" y="224"/>
                    </a:lnTo>
                    <a:lnTo>
                      <a:pt x="126" y="177"/>
                    </a:lnTo>
                    <a:lnTo>
                      <a:pt x="115" y="159"/>
                    </a:lnTo>
                    <a:lnTo>
                      <a:pt x="121" y="133"/>
                    </a:lnTo>
                    <a:lnTo>
                      <a:pt x="93" y="117"/>
                    </a:lnTo>
                    <a:lnTo>
                      <a:pt x="93" y="82"/>
                    </a:lnTo>
                    <a:lnTo>
                      <a:pt x="85" y="75"/>
                    </a:lnTo>
                    <a:lnTo>
                      <a:pt x="85" y="42"/>
                    </a:lnTo>
                    <a:lnTo>
                      <a:pt x="87" y="35"/>
                    </a:lnTo>
                    <a:lnTo>
                      <a:pt x="90" y="0"/>
                    </a:lnTo>
                    <a:lnTo>
                      <a:pt x="106" y="2"/>
                    </a:lnTo>
                    <a:lnTo>
                      <a:pt x="103" y="35"/>
                    </a:lnTo>
                    <a:lnTo>
                      <a:pt x="95" y="48"/>
                    </a:lnTo>
                    <a:lnTo>
                      <a:pt x="103" y="74"/>
                    </a:lnTo>
                    <a:lnTo>
                      <a:pt x="115" y="78"/>
                    </a:lnTo>
                    <a:lnTo>
                      <a:pt x="105" y="110"/>
                    </a:lnTo>
                    <a:lnTo>
                      <a:pt x="132" y="121"/>
                    </a:lnTo>
                    <a:lnTo>
                      <a:pt x="131" y="156"/>
                    </a:lnTo>
                    <a:lnTo>
                      <a:pt x="142" y="165"/>
                    </a:lnTo>
                    <a:lnTo>
                      <a:pt x="144" y="218"/>
                    </a:lnTo>
                    <a:lnTo>
                      <a:pt x="147" y="252"/>
                    </a:lnTo>
                    <a:lnTo>
                      <a:pt x="161" y="273"/>
                    </a:lnTo>
                    <a:lnTo>
                      <a:pt x="149" y="316"/>
                    </a:lnTo>
                    <a:lnTo>
                      <a:pt x="124" y="335"/>
                    </a:lnTo>
                    <a:lnTo>
                      <a:pt x="103" y="324"/>
                    </a:lnTo>
                    <a:lnTo>
                      <a:pt x="90" y="303"/>
                    </a:lnTo>
                    <a:lnTo>
                      <a:pt x="62" y="322"/>
                    </a:lnTo>
                    <a:lnTo>
                      <a:pt x="53" y="337"/>
                    </a:lnTo>
                    <a:lnTo>
                      <a:pt x="43" y="359"/>
                    </a:lnTo>
                    <a:lnTo>
                      <a:pt x="31" y="383"/>
                    </a:lnTo>
                    <a:lnTo>
                      <a:pt x="8" y="425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4" name="Freeform 315"/>
              <p:cNvSpPr>
                <a:spLocks/>
              </p:cNvSpPr>
              <p:nvPr/>
            </p:nvSpPr>
            <p:spPr bwMode="auto">
              <a:xfrm>
                <a:off x="5173" y="3287"/>
                <a:ext cx="177" cy="148"/>
              </a:xfrm>
              <a:custGeom>
                <a:avLst/>
                <a:gdLst>
                  <a:gd name="T0" fmla="*/ 3 w 531"/>
                  <a:gd name="T1" fmla="*/ 48 h 444"/>
                  <a:gd name="T2" fmla="*/ 7 w 531"/>
                  <a:gd name="T3" fmla="*/ 45 h 444"/>
                  <a:gd name="T4" fmla="*/ 11 w 531"/>
                  <a:gd name="T5" fmla="*/ 40 h 444"/>
                  <a:gd name="T6" fmla="*/ 14 w 531"/>
                  <a:gd name="T7" fmla="*/ 36 h 444"/>
                  <a:gd name="T8" fmla="*/ 24 w 531"/>
                  <a:gd name="T9" fmla="*/ 36 h 444"/>
                  <a:gd name="T10" fmla="*/ 33 w 531"/>
                  <a:gd name="T11" fmla="*/ 37 h 444"/>
                  <a:gd name="T12" fmla="*/ 37 w 531"/>
                  <a:gd name="T13" fmla="*/ 33 h 444"/>
                  <a:gd name="T14" fmla="*/ 42 w 531"/>
                  <a:gd name="T15" fmla="*/ 32 h 444"/>
                  <a:gd name="T16" fmla="*/ 45 w 531"/>
                  <a:gd name="T17" fmla="*/ 24 h 444"/>
                  <a:gd name="T18" fmla="*/ 48 w 531"/>
                  <a:gd name="T19" fmla="*/ 23 h 444"/>
                  <a:gd name="T20" fmla="*/ 55 w 531"/>
                  <a:gd name="T21" fmla="*/ 20 h 444"/>
                  <a:gd name="T22" fmla="*/ 59 w 531"/>
                  <a:gd name="T23" fmla="*/ 15 h 444"/>
                  <a:gd name="T24" fmla="*/ 58 w 531"/>
                  <a:gd name="T25" fmla="*/ 12 h 444"/>
                  <a:gd name="T26" fmla="*/ 56 w 531"/>
                  <a:gd name="T27" fmla="*/ 8 h 444"/>
                  <a:gd name="T28" fmla="*/ 52 w 531"/>
                  <a:gd name="T29" fmla="*/ 5 h 444"/>
                  <a:gd name="T30" fmla="*/ 48 w 531"/>
                  <a:gd name="T31" fmla="*/ 2 h 444"/>
                  <a:gd name="T32" fmla="*/ 44 w 531"/>
                  <a:gd name="T33" fmla="*/ 0 h 444"/>
                  <a:gd name="T34" fmla="*/ 37 w 531"/>
                  <a:gd name="T35" fmla="*/ 1 h 444"/>
                  <a:gd name="T36" fmla="*/ 36 w 531"/>
                  <a:gd name="T37" fmla="*/ 7 h 444"/>
                  <a:gd name="T38" fmla="*/ 37 w 531"/>
                  <a:gd name="T39" fmla="*/ 9 h 444"/>
                  <a:gd name="T40" fmla="*/ 43 w 531"/>
                  <a:gd name="T41" fmla="*/ 12 h 444"/>
                  <a:gd name="T42" fmla="*/ 46 w 531"/>
                  <a:gd name="T43" fmla="*/ 16 h 444"/>
                  <a:gd name="T44" fmla="*/ 48 w 531"/>
                  <a:gd name="T45" fmla="*/ 19 h 444"/>
                  <a:gd name="T46" fmla="*/ 51 w 531"/>
                  <a:gd name="T47" fmla="*/ 19 h 444"/>
                  <a:gd name="T48" fmla="*/ 48 w 531"/>
                  <a:gd name="T49" fmla="*/ 16 h 444"/>
                  <a:gd name="T50" fmla="*/ 46 w 531"/>
                  <a:gd name="T51" fmla="*/ 13 h 444"/>
                  <a:gd name="T52" fmla="*/ 43 w 531"/>
                  <a:gd name="T53" fmla="*/ 10 h 444"/>
                  <a:gd name="T54" fmla="*/ 38 w 531"/>
                  <a:gd name="T55" fmla="*/ 3 h 444"/>
                  <a:gd name="T56" fmla="*/ 42 w 531"/>
                  <a:gd name="T57" fmla="*/ 1 h 444"/>
                  <a:gd name="T58" fmla="*/ 51 w 531"/>
                  <a:gd name="T59" fmla="*/ 6 h 444"/>
                  <a:gd name="T60" fmla="*/ 57 w 531"/>
                  <a:gd name="T61" fmla="*/ 12 h 444"/>
                  <a:gd name="T62" fmla="*/ 57 w 531"/>
                  <a:gd name="T63" fmla="*/ 17 h 444"/>
                  <a:gd name="T64" fmla="*/ 54 w 531"/>
                  <a:gd name="T65" fmla="*/ 19 h 444"/>
                  <a:gd name="T66" fmla="*/ 43 w 531"/>
                  <a:gd name="T67" fmla="*/ 23 h 444"/>
                  <a:gd name="T68" fmla="*/ 42 w 531"/>
                  <a:gd name="T69" fmla="*/ 30 h 444"/>
                  <a:gd name="T70" fmla="*/ 37 w 531"/>
                  <a:gd name="T71" fmla="*/ 31 h 444"/>
                  <a:gd name="T72" fmla="*/ 35 w 531"/>
                  <a:gd name="T73" fmla="*/ 33 h 444"/>
                  <a:gd name="T74" fmla="*/ 33 w 531"/>
                  <a:gd name="T75" fmla="*/ 35 h 444"/>
                  <a:gd name="T76" fmla="*/ 26 w 531"/>
                  <a:gd name="T77" fmla="*/ 33 h 444"/>
                  <a:gd name="T78" fmla="*/ 25 w 531"/>
                  <a:gd name="T79" fmla="*/ 34 h 444"/>
                  <a:gd name="T80" fmla="*/ 15 w 531"/>
                  <a:gd name="T81" fmla="*/ 35 h 444"/>
                  <a:gd name="T82" fmla="*/ 9 w 531"/>
                  <a:gd name="T83" fmla="*/ 40 h 444"/>
                  <a:gd name="T84" fmla="*/ 3 w 531"/>
                  <a:gd name="T85" fmla="*/ 37 h 444"/>
                  <a:gd name="T86" fmla="*/ 0 w 531"/>
                  <a:gd name="T87" fmla="*/ 33 h 444"/>
                  <a:gd name="T88" fmla="*/ 1 w 531"/>
                  <a:gd name="T89" fmla="*/ 41 h 444"/>
                  <a:gd name="T90" fmla="*/ 3 w 531"/>
                  <a:gd name="T91" fmla="*/ 42 h 444"/>
                  <a:gd name="T92" fmla="*/ 5 w 531"/>
                  <a:gd name="T93" fmla="*/ 44 h 444"/>
                  <a:gd name="T94" fmla="*/ 2 w 531"/>
                  <a:gd name="T95" fmla="*/ 47 h 444"/>
                  <a:gd name="T96" fmla="*/ 1 w 531"/>
                  <a:gd name="T97" fmla="*/ 49 h 4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1"/>
                  <a:gd name="T148" fmla="*/ 0 h 444"/>
                  <a:gd name="T149" fmla="*/ 531 w 531"/>
                  <a:gd name="T150" fmla="*/ 444 h 4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1" h="444">
                    <a:moveTo>
                      <a:pt x="13" y="444"/>
                    </a:moveTo>
                    <a:lnTo>
                      <a:pt x="25" y="435"/>
                    </a:lnTo>
                    <a:lnTo>
                      <a:pt x="49" y="415"/>
                    </a:lnTo>
                    <a:lnTo>
                      <a:pt x="65" y="402"/>
                    </a:lnTo>
                    <a:lnTo>
                      <a:pt x="79" y="389"/>
                    </a:lnTo>
                    <a:lnTo>
                      <a:pt x="101" y="361"/>
                    </a:lnTo>
                    <a:lnTo>
                      <a:pt x="117" y="340"/>
                    </a:lnTo>
                    <a:lnTo>
                      <a:pt x="130" y="328"/>
                    </a:lnTo>
                    <a:lnTo>
                      <a:pt x="144" y="321"/>
                    </a:lnTo>
                    <a:lnTo>
                      <a:pt x="214" y="327"/>
                    </a:lnTo>
                    <a:lnTo>
                      <a:pt x="261" y="331"/>
                    </a:lnTo>
                    <a:lnTo>
                      <a:pt x="301" y="333"/>
                    </a:lnTo>
                    <a:lnTo>
                      <a:pt x="322" y="315"/>
                    </a:lnTo>
                    <a:lnTo>
                      <a:pt x="336" y="299"/>
                    </a:lnTo>
                    <a:lnTo>
                      <a:pt x="339" y="287"/>
                    </a:lnTo>
                    <a:lnTo>
                      <a:pt x="375" y="285"/>
                    </a:lnTo>
                    <a:lnTo>
                      <a:pt x="399" y="255"/>
                    </a:lnTo>
                    <a:lnTo>
                      <a:pt x="404" y="217"/>
                    </a:lnTo>
                    <a:lnTo>
                      <a:pt x="412" y="210"/>
                    </a:lnTo>
                    <a:lnTo>
                      <a:pt x="428" y="203"/>
                    </a:lnTo>
                    <a:lnTo>
                      <a:pt x="461" y="194"/>
                    </a:lnTo>
                    <a:lnTo>
                      <a:pt x="498" y="184"/>
                    </a:lnTo>
                    <a:lnTo>
                      <a:pt x="529" y="164"/>
                    </a:lnTo>
                    <a:lnTo>
                      <a:pt x="531" y="138"/>
                    </a:lnTo>
                    <a:lnTo>
                      <a:pt x="528" y="121"/>
                    </a:lnTo>
                    <a:lnTo>
                      <a:pt x="525" y="112"/>
                    </a:lnTo>
                    <a:lnTo>
                      <a:pt x="513" y="92"/>
                    </a:lnTo>
                    <a:lnTo>
                      <a:pt x="500" y="70"/>
                    </a:lnTo>
                    <a:lnTo>
                      <a:pt x="487" y="57"/>
                    </a:lnTo>
                    <a:lnTo>
                      <a:pt x="470" y="47"/>
                    </a:lnTo>
                    <a:lnTo>
                      <a:pt x="449" y="32"/>
                    </a:lnTo>
                    <a:lnTo>
                      <a:pt x="428" y="19"/>
                    </a:lnTo>
                    <a:lnTo>
                      <a:pt x="417" y="13"/>
                    </a:lnTo>
                    <a:lnTo>
                      <a:pt x="397" y="4"/>
                    </a:lnTo>
                    <a:lnTo>
                      <a:pt x="366" y="0"/>
                    </a:lnTo>
                    <a:lnTo>
                      <a:pt x="335" y="10"/>
                    </a:lnTo>
                    <a:lnTo>
                      <a:pt x="316" y="37"/>
                    </a:lnTo>
                    <a:lnTo>
                      <a:pt x="320" y="59"/>
                    </a:lnTo>
                    <a:lnTo>
                      <a:pt x="325" y="69"/>
                    </a:lnTo>
                    <a:lnTo>
                      <a:pt x="336" y="81"/>
                    </a:lnTo>
                    <a:lnTo>
                      <a:pt x="363" y="98"/>
                    </a:lnTo>
                    <a:lnTo>
                      <a:pt x="385" y="112"/>
                    </a:lnTo>
                    <a:lnTo>
                      <a:pt x="402" y="128"/>
                    </a:lnTo>
                    <a:lnTo>
                      <a:pt x="415" y="141"/>
                    </a:lnTo>
                    <a:lnTo>
                      <a:pt x="423" y="157"/>
                    </a:lnTo>
                    <a:lnTo>
                      <a:pt x="434" y="170"/>
                    </a:lnTo>
                    <a:lnTo>
                      <a:pt x="454" y="176"/>
                    </a:lnTo>
                    <a:lnTo>
                      <a:pt x="461" y="171"/>
                    </a:lnTo>
                    <a:lnTo>
                      <a:pt x="447" y="151"/>
                    </a:lnTo>
                    <a:lnTo>
                      <a:pt x="433" y="145"/>
                    </a:lnTo>
                    <a:lnTo>
                      <a:pt x="417" y="125"/>
                    </a:lnTo>
                    <a:lnTo>
                      <a:pt x="412" y="114"/>
                    </a:lnTo>
                    <a:lnTo>
                      <a:pt x="405" y="104"/>
                    </a:lnTo>
                    <a:lnTo>
                      <a:pt x="385" y="91"/>
                    </a:lnTo>
                    <a:lnTo>
                      <a:pt x="342" y="63"/>
                    </a:lnTo>
                    <a:lnTo>
                      <a:pt x="339" y="29"/>
                    </a:lnTo>
                    <a:lnTo>
                      <a:pt x="353" y="13"/>
                    </a:lnTo>
                    <a:lnTo>
                      <a:pt x="379" y="11"/>
                    </a:lnTo>
                    <a:lnTo>
                      <a:pt x="421" y="30"/>
                    </a:lnTo>
                    <a:lnTo>
                      <a:pt x="459" y="55"/>
                    </a:lnTo>
                    <a:lnTo>
                      <a:pt x="498" y="93"/>
                    </a:lnTo>
                    <a:lnTo>
                      <a:pt x="512" y="106"/>
                    </a:lnTo>
                    <a:lnTo>
                      <a:pt x="518" y="121"/>
                    </a:lnTo>
                    <a:lnTo>
                      <a:pt x="516" y="157"/>
                    </a:lnTo>
                    <a:lnTo>
                      <a:pt x="498" y="166"/>
                    </a:lnTo>
                    <a:lnTo>
                      <a:pt x="486" y="174"/>
                    </a:lnTo>
                    <a:lnTo>
                      <a:pt x="410" y="197"/>
                    </a:lnTo>
                    <a:lnTo>
                      <a:pt x="388" y="204"/>
                    </a:lnTo>
                    <a:lnTo>
                      <a:pt x="389" y="261"/>
                    </a:lnTo>
                    <a:lnTo>
                      <a:pt x="381" y="268"/>
                    </a:lnTo>
                    <a:lnTo>
                      <a:pt x="363" y="276"/>
                    </a:lnTo>
                    <a:lnTo>
                      <a:pt x="330" y="276"/>
                    </a:lnTo>
                    <a:lnTo>
                      <a:pt x="327" y="285"/>
                    </a:lnTo>
                    <a:lnTo>
                      <a:pt x="319" y="299"/>
                    </a:lnTo>
                    <a:lnTo>
                      <a:pt x="310" y="311"/>
                    </a:lnTo>
                    <a:lnTo>
                      <a:pt x="297" y="318"/>
                    </a:lnTo>
                    <a:lnTo>
                      <a:pt x="255" y="314"/>
                    </a:lnTo>
                    <a:lnTo>
                      <a:pt x="237" y="294"/>
                    </a:lnTo>
                    <a:lnTo>
                      <a:pt x="225" y="298"/>
                    </a:lnTo>
                    <a:lnTo>
                      <a:pt x="225" y="310"/>
                    </a:lnTo>
                    <a:lnTo>
                      <a:pt x="178" y="314"/>
                    </a:lnTo>
                    <a:lnTo>
                      <a:pt x="139" y="314"/>
                    </a:lnTo>
                    <a:lnTo>
                      <a:pt x="111" y="323"/>
                    </a:lnTo>
                    <a:lnTo>
                      <a:pt x="85" y="356"/>
                    </a:lnTo>
                    <a:lnTo>
                      <a:pt x="48" y="346"/>
                    </a:lnTo>
                    <a:lnTo>
                      <a:pt x="25" y="330"/>
                    </a:lnTo>
                    <a:lnTo>
                      <a:pt x="12" y="315"/>
                    </a:lnTo>
                    <a:lnTo>
                      <a:pt x="0" y="299"/>
                    </a:lnTo>
                    <a:lnTo>
                      <a:pt x="5" y="359"/>
                    </a:lnTo>
                    <a:lnTo>
                      <a:pt x="7" y="367"/>
                    </a:lnTo>
                    <a:lnTo>
                      <a:pt x="16" y="372"/>
                    </a:lnTo>
                    <a:lnTo>
                      <a:pt x="30" y="374"/>
                    </a:lnTo>
                    <a:lnTo>
                      <a:pt x="65" y="377"/>
                    </a:lnTo>
                    <a:lnTo>
                      <a:pt x="49" y="397"/>
                    </a:lnTo>
                    <a:lnTo>
                      <a:pt x="38" y="406"/>
                    </a:lnTo>
                    <a:lnTo>
                      <a:pt x="19" y="421"/>
                    </a:lnTo>
                    <a:lnTo>
                      <a:pt x="3" y="426"/>
                    </a:lnTo>
                    <a:lnTo>
                      <a:pt x="13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5" name="Freeform 316"/>
              <p:cNvSpPr>
                <a:spLocks/>
              </p:cNvSpPr>
              <p:nvPr/>
            </p:nvSpPr>
            <p:spPr bwMode="auto">
              <a:xfrm>
                <a:off x="5178" y="3395"/>
                <a:ext cx="48" cy="74"/>
              </a:xfrm>
              <a:custGeom>
                <a:avLst/>
                <a:gdLst>
                  <a:gd name="T0" fmla="*/ 16 w 145"/>
                  <a:gd name="T1" fmla="*/ 0 h 223"/>
                  <a:gd name="T2" fmla="*/ 16 w 145"/>
                  <a:gd name="T3" fmla="*/ 17 h 223"/>
                  <a:gd name="T4" fmla="*/ 14 w 145"/>
                  <a:gd name="T5" fmla="*/ 19 h 223"/>
                  <a:gd name="T6" fmla="*/ 13 w 145"/>
                  <a:gd name="T7" fmla="*/ 22 h 223"/>
                  <a:gd name="T8" fmla="*/ 12 w 145"/>
                  <a:gd name="T9" fmla="*/ 25 h 223"/>
                  <a:gd name="T10" fmla="*/ 11 w 145"/>
                  <a:gd name="T11" fmla="*/ 24 h 223"/>
                  <a:gd name="T12" fmla="*/ 8 w 145"/>
                  <a:gd name="T13" fmla="*/ 21 h 223"/>
                  <a:gd name="T14" fmla="*/ 6 w 145"/>
                  <a:gd name="T15" fmla="*/ 20 h 223"/>
                  <a:gd name="T16" fmla="*/ 4 w 145"/>
                  <a:gd name="T17" fmla="*/ 19 h 223"/>
                  <a:gd name="T18" fmla="*/ 1 w 145"/>
                  <a:gd name="T19" fmla="*/ 16 h 223"/>
                  <a:gd name="T20" fmla="*/ 0 w 145"/>
                  <a:gd name="T21" fmla="*/ 12 h 223"/>
                  <a:gd name="T22" fmla="*/ 8 w 145"/>
                  <a:gd name="T23" fmla="*/ 5 h 223"/>
                  <a:gd name="T24" fmla="*/ 10 w 145"/>
                  <a:gd name="T25" fmla="*/ 5 h 223"/>
                  <a:gd name="T26" fmla="*/ 14 w 145"/>
                  <a:gd name="T27" fmla="*/ 5 h 223"/>
                  <a:gd name="T28" fmla="*/ 15 w 145"/>
                  <a:gd name="T29" fmla="*/ 1 h 223"/>
                  <a:gd name="T30" fmla="*/ 16 w 145"/>
                  <a:gd name="T31" fmla="*/ 0 h 223"/>
                  <a:gd name="T32" fmla="*/ 16 w 145"/>
                  <a:gd name="T33" fmla="*/ 0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223"/>
                  <a:gd name="T53" fmla="*/ 145 w 145"/>
                  <a:gd name="T54" fmla="*/ 223 h 2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223">
                    <a:moveTo>
                      <a:pt x="145" y="0"/>
                    </a:moveTo>
                    <a:lnTo>
                      <a:pt x="142" y="154"/>
                    </a:lnTo>
                    <a:lnTo>
                      <a:pt x="131" y="175"/>
                    </a:lnTo>
                    <a:lnTo>
                      <a:pt x="122" y="198"/>
                    </a:lnTo>
                    <a:lnTo>
                      <a:pt x="113" y="223"/>
                    </a:lnTo>
                    <a:lnTo>
                      <a:pt x="99" y="214"/>
                    </a:lnTo>
                    <a:lnTo>
                      <a:pt x="69" y="193"/>
                    </a:lnTo>
                    <a:lnTo>
                      <a:pt x="52" y="180"/>
                    </a:lnTo>
                    <a:lnTo>
                      <a:pt x="34" y="168"/>
                    </a:lnTo>
                    <a:lnTo>
                      <a:pt x="13" y="145"/>
                    </a:lnTo>
                    <a:lnTo>
                      <a:pt x="0" y="112"/>
                    </a:lnTo>
                    <a:lnTo>
                      <a:pt x="73" y="44"/>
                    </a:lnTo>
                    <a:lnTo>
                      <a:pt x="93" y="43"/>
                    </a:lnTo>
                    <a:lnTo>
                      <a:pt x="129" y="41"/>
                    </a:lnTo>
                    <a:lnTo>
                      <a:pt x="135" y="7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6" name="Freeform 317"/>
              <p:cNvSpPr>
                <a:spLocks/>
              </p:cNvSpPr>
              <p:nvPr/>
            </p:nvSpPr>
            <p:spPr bwMode="auto">
              <a:xfrm>
                <a:off x="5210" y="3334"/>
                <a:ext cx="45" cy="51"/>
              </a:xfrm>
              <a:custGeom>
                <a:avLst/>
                <a:gdLst>
                  <a:gd name="T0" fmla="*/ 0 w 134"/>
                  <a:gd name="T1" fmla="*/ 2 h 153"/>
                  <a:gd name="T2" fmla="*/ 1 w 134"/>
                  <a:gd name="T3" fmla="*/ 3 h 153"/>
                  <a:gd name="T4" fmla="*/ 3 w 134"/>
                  <a:gd name="T5" fmla="*/ 5 h 153"/>
                  <a:gd name="T6" fmla="*/ 4 w 134"/>
                  <a:gd name="T7" fmla="*/ 7 h 153"/>
                  <a:gd name="T8" fmla="*/ 5 w 134"/>
                  <a:gd name="T9" fmla="*/ 9 h 153"/>
                  <a:gd name="T10" fmla="*/ 6 w 134"/>
                  <a:gd name="T11" fmla="*/ 10 h 153"/>
                  <a:gd name="T12" fmla="*/ 8 w 134"/>
                  <a:gd name="T13" fmla="*/ 11 h 153"/>
                  <a:gd name="T14" fmla="*/ 12 w 134"/>
                  <a:gd name="T15" fmla="*/ 15 h 153"/>
                  <a:gd name="T16" fmla="*/ 13 w 134"/>
                  <a:gd name="T17" fmla="*/ 17 h 153"/>
                  <a:gd name="T18" fmla="*/ 15 w 134"/>
                  <a:gd name="T19" fmla="*/ 17 h 153"/>
                  <a:gd name="T20" fmla="*/ 15 w 134"/>
                  <a:gd name="T21" fmla="*/ 16 h 153"/>
                  <a:gd name="T22" fmla="*/ 15 w 134"/>
                  <a:gd name="T23" fmla="*/ 15 h 153"/>
                  <a:gd name="T24" fmla="*/ 15 w 134"/>
                  <a:gd name="T25" fmla="*/ 13 h 153"/>
                  <a:gd name="T26" fmla="*/ 11 w 134"/>
                  <a:gd name="T27" fmla="*/ 12 h 153"/>
                  <a:gd name="T28" fmla="*/ 9 w 134"/>
                  <a:gd name="T29" fmla="*/ 10 h 153"/>
                  <a:gd name="T30" fmla="*/ 7 w 134"/>
                  <a:gd name="T31" fmla="*/ 8 h 153"/>
                  <a:gd name="T32" fmla="*/ 5 w 134"/>
                  <a:gd name="T33" fmla="*/ 6 h 153"/>
                  <a:gd name="T34" fmla="*/ 4 w 134"/>
                  <a:gd name="T35" fmla="*/ 5 h 153"/>
                  <a:gd name="T36" fmla="*/ 3 w 134"/>
                  <a:gd name="T37" fmla="*/ 2 h 153"/>
                  <a:gd name="T38" fmla="*/ 2 w 134"/>
                  <a:gd name="T39" fmla="*/ 0 h 153"/>
                  <a:gd name="T40" fmla="*/ 0 w 134"/>
                  <a:gd name="T41" fmla="*/ 2 h 153"/>
                  <a:gd name="T42" fmla="*/ 0 w 134"/>
                  <a:gd name="T43" fmla="*/ 2 h 1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4"/>
                  <a:gd name="T67" fmla="*/ 0 h 153"/>
                  <a:gd name="T68" fmla="*/ 134 w 134"/>
                  <a:gd name="T69" fmla="*/ 153 h 1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4" h="153">
                    <a:moveTo>
                      <a:pt x="0" y="16"/>
                    </a:moveTo>
                    <a:lnTo>
                      <a:pt x="7" y="26"/>
                    </a:lnTo>
                    <a:lnTo>
                      <a:pt x="26" y="49"/>
                    </a:lnTo>
                    <a:lnTo>
                      <a:pt x="36" y="63"/>
                    </a:lnTo>
                    <a:lnTo>
                      <a:pt x="48" y="78"/>
                    </a:lnTo>
                    <a:lnTo>
                      <a:pt x="58" y="91"/>
                    </a:lnTo>
                    <a:lnTo>
                      <a:pt x="67" y="101"/>
                    </a:lnTo>
                    <a:lnTo>
                      <a:pt x="104" y="133"/>
                    </a:lnTo>
                    <a:lnTo>
                      <a:pt x="116" y="153"/>
                    </a:lnTo>
                    <a:lnTo>
                      <a:pt x="130" y="153"/>
                    </a:lnTo>
                    <a:lnTo>
                      <a:pt x="134" y="147"/>
                    </a:lnTo>
                    <a:lnTo>
                      <a:pt x="133" y="131"/>
                    </a:lnTo>
                    <a:lnTo>
                      <a:pt x="131" y="118"/>
                    </a:lnTo>
                    <a:lnTo>
                      <a:pt x="97" y="108"/>
                    </a:lnTo>
                    <a:lnTo>
                      <a:pt x="81" y="94"/>
                    </a:lnTo>
                    <a:lnTo>
                      <a:pt x="61" y="73"/>
                    </a:lnTo>
                    <a:lnTo>
                      <a:pt x="43" y="55"/>
                    </a:lnTo>
                    <a:lnTo>
                      <a:pt x="33" y="42"/>
                    </a:lnTo>
                    <a:lnTo>
                      <a:pt x="25" y="17"/>
                    </a:lnTo>
                    <a:lnTo>
                      <a:pt x="17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Freeform 318"/>
              <p:cNvSpPr>
                <a:spLocks/>
              </p:cNvSpPr>
              <p:nvPr/>
            </p:nvSpPr>
            <p:spPr bwMode="auto">
              <a:xfrm>
                <a:off x="5218" y="3314"/>
                <a:ext cx="60" cy="64"/>
              </a:xfrm>
              <a:custGeom>
                <a:avLst/>
                <a:gdLst>
                  <a:gd name="T0" fmla="*/ 1 w 182"/>
                  <a:gd name="T1" fmla="*/ 0 h 192"/>
                  <a:gd name="T2" fmla="*/ 1 w 182"/>
                  <a:gd name="T3" fmla="*/ 2 h 192"/>
                  <a:gd name="T4" fmla="*/ 2 w 182"/>
                  <a:gd name="T5" fmla="*/ 3 h 192"/>
                  <a:gd name="T6" fmla="*/ 3 w 182"/>
                  <a:gd name="T7" fmla="*/ 5 h 192"/>
                  <a:gd name="T8" fmla="*/ 5 w 182"/>
                  <a:gd name="T9" fmla="*/ 6 h 192"/>
                  <a:gd name="T10" fmla="*/ 7 w 182"/>
                  <a:gd name="T11" fmla="*/ 8 h 192"/>
                  <a:gd name="T12" fmla="*/ 10 w 182"/>
                  <a:gd name="T13" fmla="*/ 9 h 192"/>
                  <a:gd name="T14" fmla="*/ 11 w 182"/>
                  <a:gd name="T15" fmla="*/ 10 h 192"/>
                  <a:gd name="T16" fmla="*/ 13 w 182"/>
                  <a:gd name="T17" fmla="*/ 12 h 192"/>
                  <a:gd name="T18" fmla="*/ 15 w 182"/>
                  <a:gd name="T19" fmla="*/ 14 h 192"/>
                  <a:gd name="T20" fmla="*/ 16 w 182"/>
                  <a:gd name="T21" fmla="*/ 15 h 192"/>
                  <a:gd name="T22" fmla="*/ 17 w 182"/>
                  <a:gd name="T23" fmla="*/ 16 h 192"/>
                  <a:gd name="T24" fmla="*/ 20 w 182"/>
                  <a:gd name="T25" fmla="*/ 17 h 192"/>
                  <a:gd name="T26" fmla="*/ 19 w 182"/>
                  <a:gd name="T27" fmla="*/ 19 h 192"/>
                  <a:gd name="T28" fmla="*/ 19 w 182"/>
                  <a:gd name="T29" fmla="*/ 21 h 192"/>
                  <a:gd name="T30" fmla="*/ 16 w 182"/>
                  <a:gd name="T31" fmla="*/ 19 h 192"/>
                  <a:gd name="T32" fmla="*/ 15 w 182"/>
                  <a:gd name="T33" fmla="*/ 17 h 192"/>
                  <a:gd name="T34" fmla="*/ 14 w 182"/>
                  <a:gd name="T35" fmla="*/ 16 h 192"/>
                  <a:gd name="T36" fmla="*/ 13 w 182"/>
                  <a:gd name="T37" fmla="*/ 15 h 192"/>
                  <a:gd name="T38" fmla="*/ 12 w 182"/>
                  <a:gd name="T39" fmla="*/ 13 h 192"/>
                  <a:gd name="T40" fmla="*/ 10 w 182"/>
                  <a:gd name="T41" fmla="*/ 12 h 192"/>
                  <a:gd name="T42" fmla="*/ 9 w 182"/>
                  <a:gd name="T43" fmla="*/ 11 h 192"/>
                  <a:gd name="T44" fmla="*/ 9 w 182"/>
                  <a:gd name="T45" fmla="*/ 10 h 192"/>
                  <a:gd name="T46" fmla="*/ 7 w 182"/>
                  <a:gd name="T47" fmla="*/ 9 h 192"/>
                  <a:gd name="T48" fmla="*/ 5 w 182"/>
                  <a:gd name="T49" fmla="*/ 7 h 192"/>
                  <a:gd name="T50" fmla="*/ 4 w 182"/>
                  <a:gd name="T51" fmla="*/ 6 h 192"/>
                  <a:gd name="T52" fmla="*/ 2 w 182"/>
                  <a:gd name="T53" fmla="*/ 4 h 192"/>
                  <a:gd name="T54" fmla="*/ 1 w 182"/>
                  <a:gd name="T55" fmla="*/ 4 h 192"/>
                  <a:gd name="T56" fmla="*/ 0 w 182"/>
                  <a:gd name="T57" fmla="*/ 3 h 192"/>
                  <a:gd name="T58" fmla="*/ 1 w 182"/>
                  <a:gd name="T59" fmla="*/ 0 h 192"/>
                  <a:gd name="T60" fmla="*/ 1 w 182"/>
                  <a:gd name="T61" fmla="*/ 0 h 1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2"/>
                  <a:gd name="T94" fmla="*/ 0 h 192"/>
                  <a:gd name="T95" fmla="*/ 182 w 182"/>
                  <a:gd name="T96" fmla="*/ 192 h 1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2" h="192">
                    <a:moveTo>
                      <a:pt x="12" y="0"/>
                    </a:moveTo>
                    <a:lnTo>
                      <a:pt x="13" y="14"/>
                    </a:lnTo>
                    <a:lnTo>
                      <a:pt x="19" y="29"/>
                    </a:lnTo>
                    <a:lnTo>
                      <a:pt x="31" y="43"/>
                    </a:lnTo>
                    <a:lnTo>
                      <a:pt x="48" y="56"/>
                    </a:lnTo>
                    <a:lnTo>
                      <a:pt x="68" y="69"/>
                    </a:lnTo>
                    <a:lnTo>
                      <a:pt x="88" y="82"/>
                    </a:lnTo>
                    <a:lnTo>
                      <a:pt x="104" y="94"/>
                    </a:lnTo>
                    <a:lnTo>
                      <a:pt x="121" y="108"/>
                    </a:lnTo>
                    <a:lnTo>
                      <a:pt x="137" y="123"/>
                    </a:lnTo>
                    <a:lnTo>
                      <a:pt x="153" y="137"/>
                    </a:lnTo>
                    <a:lnTo>
                      <a:pt x="162" y="146"/>
                    </a:lnTo>
                    <a:lnTo>
                      <a:pt x="182" y="150"/>
                    </a:lnTo>
                    <a:lnTo>
                      <a:pt x="179" y="174"/>
                    </a:lnTo>
                    <a:lnTo>
                      <a:pt x="173" y="192"/>
                    </a:lnTo>
                    <a:lnTo>
                      <a:pt x="152" y="172"/>
                    </a:lnTo>
                    <a:lnTo>
                      <a:pt x="142" y="157"/>
                    </a:lnTo>
                    <a:lnTo>
                      <a:pt x="130" y="146"/>
                    </a:lnTo>
                    <a:lnTo>
                      <a:pt x="118" y="133"/>
                    </a:lnTo>
                    <a:lnTo>
                      <a:pt x="105" y="121"/>
                    </a:lnTo>
                    <a:lnTo>
                      <a:pt x="95" y="111"/>
                    </a:lnTo>
                    <a:lnTo>
                      <a:pt x="85" y="101"/>
                    </a:lnTo>
                    <a:lnTo>
                      <a:pt x="78" y="94"/>
                    </a:lnTo>
                    <a:lnTo>
                      <a:pt x="62" y="78"/>
                    </a:lnTo>
                    <a:lnTo>
                      <a:pt x="45" y="62"/>
                    </a:lnTo>
                    <a:lnTo>
                      <a:pt x="32" y="52"/>
                    </a:lnTo>
                    <a:lnTo>
                      <a:pt x="15" y="40"/>
                    </a:lnTo>
                    <a:lnTo>
                      <a:pt x="5" y="33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Freeform 319"/>
              <p:cNvSpPr>
                <a:spLocks/>
              </p:cNvSpPr>
              <p:nvPr/>
            </p:nvSpPr>
            <p:spPr bwMode="auto">
              <a:xfrm>
                <a:off x="5222" y="3302"/>
                <a:ext cx="75" cy="51"/>
              </a:xfrm>
              <a:custGeom>
                <a:avLst/>
                <a:gdLst>
                  <a:gd name="T0" fmla="*/ 0 w 226"/>
                  <a:gd name="T1" fmla="*/ 2 h 153"/>
                  <a:gd name="T2" fmla="*/ 3 w 226"/>
                  <a:gd name="T3" fmla="*/ 1 h 153"/>
                  <a:gd name="T4" fmla="*/ 7 w 226"/>
                  <a:gd name="T5" fmla="*/ 2 h 153"/>
                  <a:gd name="T6" fmla="*/ 8 w 226"/>
                  <a:gd name="T7" fmla="*/ 4 h 153"/>
                  <a:gd name="T8" fmla="*/ 10 w 226"/>
                  <a:gd name="T9" fmla="*/ 5 h 153"/>
                  <a:gd name="T10" fmla="*/ 13 w 226"/>
                  <a:gd name="T11" fmla="*/ 7 h 153"/>
                  <a:gd name="T12" fmla="*/ 18 w 226"/>
                  <a:gd name="T13" fmla="*/ 9 h 153"/>
                  <a:gd name="T14" fmla="*/ 19 w 226"/>
                  <a:gd name="T15" fmla="*/ 11 h 153"/>
                  <a:gd name="T16" fmla="*/ 21 w 226"/>
                  <a:gd name="T17" fmla="*/ 12 h 153"/>
                  <a:gd name="T18" fmla="*/ 22 w 226"/>
                  <a:gd name="T19" fmla="*/ 14 h 153"/>
                  <a:gd name="T20" fmla="*/ 24 w 226"/>
                  <a:gd name="T21" fmla="*/ 17 h 153"/>
                  <a:gd name="T22" fmla="*/ 25 w 226"/>
                  <a:gd name="T23" fmla="*/ 15 h 153"/>
                  <a:gd name="T24" fmla="*/ 24 w 226"/>
                  <a:gd name="T25" fmla="*/ 14 h 153"/>
                  <a:gd name="T26" fmla="*/ 23 w 226"/>
                  <a:gd name="T27" fmla="*/ 13 h 153"/>
                  <a:gd name="T28" fmla="*/ 22 w 226"/>
                  <a:gd name="T29" fmla="*/ 12 h 153"/>
                  <a:gd name="T30" fmla="*/ 21 w 226"/>
                  <a:gd name="T31" fmla="*/ 10 h 153"/>
                  <a:gd name="T32" fmla="*/ 20 w 226"/>
                  <a:gd name="T33" fmla="*/ 9 h 153"/>
                  <a:gd name="T34" fmla="*/ 19 w 226"/>
                  <a:gd name="T35" fmla="*/ 8 h 153"/>
                  <a:gd name="T36" fmla="*/ 16 w 226"/>
                  <a:gd name="T37" fmla="*/ 7 h 153"/>
                  <a:gd name="T38" fmla="*/ 13 w 226"/>
                  <a:gd name="T39" fmla="*/ 5 h 153"/>
                  <a:gd name="T40" fmla="*/ 12 w 226"/>
                  <a:gd name="T41" fmla="*/ 4 h 153"/>
                  <a:gd name="T42" fmla="*/ 10 w 226"/>
                  <a:gd name="T43" fmla="*/ 3 h 153"/>
                  <a:gd name="T44" fmla="*/ 7 w 226"/>
                  <a:gd name="T45" fmla="*/ 1 h 153"/>
                  <a:gd name="T46" fmla="*/ 5 w 226"/>
                  <a:gd name="T47" fmla="*/ 0 h 153"/>
                  <a:gd name="T48" fmla="*/ 2 w 226"/>
                  <a:gd name="T49" fmla="*/ 0 h 153"/>
                  <a:gd name="T50" fmla="*/ 0 w 226"/>
                  <a:gd name="T51" fmla="*/ 1 h 153"/>
                  <a:gd name="T52" fmla="*/ 0 w 226"/>
                  <a:gd name="T53" fmla="*/ 2 h 153"/>
                  <a:gd name="T54" fmla="*/ 0 w 226"/>
                  <a:gd name="T55" fmla="*/ 2 h 1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6"/>
                  <a:gd name="T85" fmla="*/ 0 h 153"/>
                  <a:gd name="T86" fmla="*/ 226 w 226"/>
                  <a:gd name="T87" fmla="*/ 153 h 1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6" h="153">
                    <a:moveTo>
                      <a:pt x="0" y="17"/>
                    </a:moveTo>
                    <a:lnTo>
                      <a:pt x="24" y="12"/>
                    </a:lnTo>
                    <a:lnTo>
                      <a:pt x="63" y="19"/>
                    </a:lnTo>
                    <a:lnTo>
                      <a:pt x="76" y="32"/>
                    </a:lnTo>
                    <a:lnTo>
                      <a:pt x="89" y="42"/>
                    </a:lnTo>
                    <a:lnTo>
                      <a:pt x="117" y="61"/>
                    </a:lnTo>
                    <a:lnTo>
                      <a:pt x="163" y="84"/>
                    </a:lnTo>
                    <a:lnTo>
                      <a:pt x="176" y="97"/>
                    </a:lnTo>
                    <a:lnTo>
                      <a:pt x="187" y="110"/>
                    </a:lnTo>
                    <a:lnTo>
                      <a:pt x="197" y="124"/>
                    </a:lnTo>
                    <a:lnTo>
                      <a:pt x="216" y="153"/>
                    </a:lnTo>
                    <a:lnTo>
                      <a:pt x="226" y="133"/>
                    </a:lnTo>
                    <a:lnTo>
                      <a:pt x="220" y="125"/>
                    </a:lnTo>
                    <a:lnTo>
                      <a:pt x="212" y="115"/>
                    </a:lnTo>
                    <a:lnTo>
                      <a:pt x="199" y="104"/>
                    </a:lnTo>
                    <a:lnTo>
                      <a:pt x="192" y="92"/>
                    </a:lnTo>
                    <a:lnTo>
                      <a:pt x="183" y="82"/>
                    </a:lnTo>
                    <a:lnTo>
                      <a:pt x="173" y="75"/>
                    </a:lnTo>
                    <a:lnTo>
                      <a:pt x="144" y="63"/>
                    </a:lnTo>
                    <a:lnTo>
                      <a:pt x="115" y="48"/>
                    </a:lnTo>
                    <a:lnTo>
                      <a:pt x="104" y="38"/>
                    </a:lnTo>
                    <a:lnTo>
                      <a:pt x="89" y="26"/>
                    </a:lnTo>
                    <a:lnTo>
                      <a:pt x="66" y="10"/>
                    </a:lnTo>
                    <a:lnTo>
                      <a:pt x="43" y="1"/>
                    </a:lnTo>
                    <a:lnTo>
                      <a:pt x="16" y="0"/>
                    </a:lnTo>
                    <a:lnTo>
                      <a:pt x="4" y="1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Freeform 320"/>
              <p:cNvSpPr>
                <a:spLocks/>
              </p:cNvSpPr>
              <p:nvPr/>
            </p:nvSpPr>
            <p:spPr bwMode="auto">
              <a:xfrm>
                <a:off x="5340" y="3276"/>
                <a:ext cx="43" cy="42"/>
              </a:xfrm>
              <a:custGeom>
                <a:avLst/>
                <a:gdLst>
                  <a:gd name="T0" fmla="*/ 1 w 128"/>
                  <a:gd name="T1" fmla="*/ 14 h 128"/>
                  <a:gd name="T2" fmla="*/ 6 w 128"/>
                  <a:gd name="T3" fmla="*/ 13 h 128"/>
                  <a:gd name="T4" fmla="*/ 7 w 128"/>
                  <a:gd name="T5" fmla="*/ 11 h 128"/>
                  <a:gd name="T6" fmla="*/ 9 w 128"/>
                  <a:gd name="T7" fmla="*/ 10 h 128"/>
                  <a:gd name="T8" fmla="*/ 10 w 128"/>
                  <a:gd name="T9" fmla="*/ 10 h 128"/>
                  <a:gd name="T10" fmla="*/ 12 w 128"/>
                  <a:gd name="T11" fmla="*/ 8 h 128"/>
                  <a:gd name="T12" fmla="*/ 13 w 128"/>
                  <a:gd name="T13" fmla="*/ 7 h 128"/>
                  <a:gd name="T14" fmla="*/ 14 w 128"/>
                  <a:gd name="T15" fmla="*/ 6 h 128"/>
                  <a:gd name="T16" fmla="*/ 14 w 128"/>
                  <a:gd name="T17" fmla="*/ 4 h 128"/>
                  <a:gd name="T18" fmla="*/ 13 w 128"/>
                  <a:gd name="T19" fmla="*/ 1 h 128"/>
                  <a:gd name="T20" fmla="*/ 12 w 128"/>
                  <a:gd name="T21" fmla="*/ 0 h 128"/>
                  <a:gd name="T22" fmla="*/ 13 w 128"/>
                  <a:gd name="T23" fmla="*/ 2 h 128"/>
                  <a:gd name="T24" fmla="*/ 13 w 128"/>
                  <a:gd name="T25" fmla="*/ 4 h 128"/>
                  <a:gd name="T26" fmla="*/ 13 w 128"/>
                  <a:gd name="T27" fmla="*/ 6 h 128"/>
                  <a:gd name="T28" fmla="*/ 12 w 128"/>
                  <a:gd name="T29" fmla="*/ 7 h 128"/>
                  <a:gd name="T30" fmla="*/ 11 w 128"/>
                  <a:gd name="T31" fmla="*/ 7 h 128"/>
                  <a:gd name="T32" fmla="*/ 7 w 128"/>
                  <a:gd name="T33" fmla="*/ 8 h 128"/>
                  <a:gd name="T34" fmla="*/ 8 w 128"/>
                  <a:gd name="T35" fmla="*/ 10 h 128"/>
                  <a:gd name="T36" fmla="*/ 7 w 128"/>
                  <a:gd name="T37" fmla="*/ 10 h 128"/>
                  <a:gd name="T38" fmla="*/ 6 w 128"/>
                  <a:gd name="T39" fmla="*/ 11 h 128"/>
                  <a:gd name="T40" fmla="*/ 4 w 128"/>
                  <a:gd name="T41" fmla="*/ 12 h 128"/>
                  <a:gd name="T42" fmla="*/ 2 w 128"/>
                  <a:gd name="T43" fmla="*/ 12 h 128"/>
                  <a:gd name="T44" fmla="*/ 0 w 128"/>
                  <a:gd name="T45" fmla="*/ 12 h 128"/>
                  <a:gd name="T46" fmla="*/ 1 w 128"/>
                  <a:gd name="T47" fmla="*/ 14 h 128"/>
                  <a:gd name="T48" fmla="*/ 1 w 128"/>
                  <a:gd name="T49" fmla="*/ 14 h 1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28"/>
                  <a:gd name="T77" fmla="*/ 128 w 128"/>
                  <a:gd name="T78" fmla="*/ 128 h 1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28">
                    <a:moveTo>
                      <a:pt x="8" y="128"/>
                    </a:moveTo>
                    <a:lnTo>
                      <a:pt x="50" y="120"/>
                    </a:lnTo>
                    <a:lnTo>
                      <a:pt x="63" y="107"/>
                    </a:lnTo>
                    <a:lnTo>
                      <a:pt x="76" y="95"/>
                    </a:lnTo>
                    <a:lnTo>
                      <a:pt x="88" y="87"/>
                    </a:lnTo>
                    <a:lnTo>
                      <a:pt x="105" y="72"/>
                    </a:lnTo>
                    <a:lnTo>
                      <a:pt x="114" y="67"/>
                    </a:lnTo>
                    <a:lnTo>
                      <a:pt x="124" y="55"/>
                    </a:lnTo>
                    <a:lnTo>
                      <a:pt x="128" y="35"/>
                    </a:lnTo>
                    <a:lnTo>
                      <a:pt x="115" y="12"/>
                    </a:lnTo>
                    <a:lnTo>
                      <a:pt x="105" y="0"/>
                    </a:lnTo>
                    <a:lnTo>
                      <a:pt x="112" y="16"/>
                    </a:lnTo>
                    <a:lnTo>
                      <a:pt x="118" y="36"/>
                    </a:lnTo>
                    <a:lnTo>
                      <a:pt x="115" y="54"/>
                    </a:lnTo>
                    <a:lnTo>
                      <a:pt x="109" y="62"/>
                    </a:lnTo>
                    <a:lnTo>
                      <a:pt x="101" y="68"/>
                    </a:lnTo>
                    <a:lnTo>
                      <a:pt x="66" y="72"/>
                    </a:lnTo>
                    <a:lnTo>
                      <a:pt x="69" y="87"/>
                    </a:lnTo>
                    <a:lnTo>
                      <a:pt x="62" y="94"/>
                    </a:lnTo>
                    <a:lnTo>
                      <a:pt x="52" y="104"/>
                    </a:lnTo>
                    <a:lnTo>
                      <a:pt x="39" y="116"/>
                    </a:lnTo>
                    <a:lnTo>
                      <a:pt x="19" y="111"/>
                    </a:lnTo>
                    <a:lnTo>
                      <a:pt x="0" y="116"/>
                    </a:lnTo>
                    <a:lnTo>
                      <a:pt x="8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Freeform 321"/>
              <p:cNvSpPr>
                <a:spLocks/>
              </p:cNvSpPr>
              <p:nvPr/>
            </p:nvSpPr>
            <p:spPr bwMode="auto">
              <a:xfrm>
                <a:off x="5331" y="3219"/>
                <a:ext cx="87" cy="90"/>
              </a:xfrm>
              <a:custGeom>
                <a:avLst/>
                <a:gdLst>
                  <a:gd name="T0" fmla="*/ 29 w 261"/>
                  <a:gd name="T1" fmla="*/ 0 h 271"/>
                  <a:gd name="T2" fmla="*/ 29 w 261"/>
                  <a:gd name="T3" fmla="*/ 8 h 271"/>
                  <a:gd name="T4" fmla="*/ 27 w 261"/>
                  <a:gd name="T5" fmla="*/ 9 h 271"/>
                  <a:gd name="T6" fmla="*/ 26 w 261"/>
                  <a:gd name="T7" fmla="*/ 11 h 271"/>
                  <a:gd name="T8" fmla="*/ 24 w 261"/>
                  <a:gd name="T9" fmla="*/ 12 h 271"/>
                  <a:gd name="T10" fmla="*/ 22 w 261"/>
                  <a:gd name="T11" fmla="*/ 14 h 271"/>
                  <a:gd name="T12" fmla="*/ 20 w 261"/>
                  <a:gd name="T13" fmla="*/ 16 h 271"/>
                  <a:gd name="T14" fmla="*/ 17 w 261"/>
                  <a:gd name="T15" fmla="*/ 18 h 271"/>
                  <a:gd name="T16" fmla="*/ 15 w 261"/>
                  <a:gd name="T17" fmla="*/ 19 h 271"/>
                  <a:gd name="T18" fmla="*/ 12 w 261"/>
                  <a:gd name="T19" fmla="*/ 22 h 271"/>
                  <a:gd name="T20" fmla="*/ 10 w 261"/>
                  <a:gd name="T21" fmla="*/ 23 h 271"/>
                  <a:gd name="T22" fmla="*/ 8 w 261"/>
                  <a:gd name="T23" fmla="*/ 25 h 271"/>
                  <a:gd name="T24" fmla="*/ 6 w 261"/>
                  <a:gd name="T25" fmla="*/ 27 h 271"/>
                  <a:gd name="T26" fmla="*/ 3 w 261"/>
                  <a:gd name="T27" fmla="*/ 29 h 271"/>
                  <a:gd name="T28" fmla="*/ 2 w 261"/>
                  <a:gd name="T29" fmla="*/ 30 h 271"/>
                  <a:gd name="T30" fmla="*/ 0 w 261"/>
                  <a:gd name="T31" fmla="*/ 29 h 271"/>
                  <a:gd name="T32" fmla="*/ 27 w 261"/>
                  <a:gd name="T33" fmla="*/ 7 h 271"/>
                  <a:gd name="T34" fmla="*/ 27 w 261"/>
                  <a:gd name="T35" fmla="*/ 0 h 271"/>
                  <a:gd name="T36" fmla="*/ 29 w 261"/>
                  <a:gd name="T37" fmla="*/ 0 h 271"/>
                  <a:gd name="T38" fmla="*/ 29 w 261"/>
                  <a:gd name="T39" fmla="*/ 0 h 2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1"/>
                  <a:gd name="T61" fmla="*/ 0 h 271"/>
                  <a:gd name="T62" fmla="*/ 261 w 261"/>
                  <a:gd name="T63" fmla="*/ 271 h 2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1" h="271">
                    <a:moveTo>
                      <a:pt x="261" y="2"/>
                    </a:moveTo>
                    <a:lnTo>
                      <a:pt x="257" y="71"/>
                    </a:lnTo>
                    <a:lnTo>
                      <a:pt x="244" y="84"/>
                    </a:lnTo>
                    <a:lnTo>
                      <a:pt x="231" y="95"/>
                    </a:lnTo>
                    <a:lnTo>
                      <a:pt x="215" y="108"/>
                    </a:lnTo>
                    <a:lnTo>
                      <a:pt x="198" y="124"/>
                    </a:lnTo>
                    <a:lnTo>
                      <a:pt x="176" y="141"/>
                    </a:lnTo>
                    <a:lnTo>
                      <a:pt x="155" y="159"/>
                    </a:lnTo>
                    <a:lnTo>
                      <a:pt x="133" y="176"/>
                    </a:lnTo>
                    <a:lnTo>
                      <a:pt x="111" y="195"/>
                    </a:lnTo>
                    <a:lnTo>
                      <a:pt x="90" y="212"/>
                    </a:lnTo>
                    <a:lnTo>
                      <a:pt x="70" y="228"/>
                    </a:lnTo>
                    <a:lnTo>
                      <a:pt x="51" y="242"/>
                    </a:lnTo>
                    <a:lnTo>
                      <a:pt x="25" y="262"/>
                    </a:lnTo>
                    <a:lnTo>
                      <a:pt x="15" y="271"/>
                    </a:lnTo>
                    <a:lnTo>
                      <a:pt x="0" y="264"/>
                    </a:lnTo>
                    <a:lnTo>
                      <a:pt x="240" y="65"/>
                    </a:lnTo>
                    <a:lnTo>
                      <a:pt x="246" y="0"/>
                    </a:lnTo>
                    <a:lnTo>
                      <a:pt x="26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Freeform 322"/>
              <p:cNvSpPr>
                <a:spLocks/>
              </p:cNvSpPr>
              <p:nvPr/>
            </p:nvSpPr>
            <p:spPr bwMode="auto">
              <a:xfrm>
                <a:off x="5189" y="3344"/>
                <a:ext cx="47" cy="43"/>
              </a:xfrm>
              <a:custGeom>
                <a:avLst/>
                <a:gdLst>
                  <a:gd name="T0" fmla="*/ 0 w 141"/>
                  <a:gd name="T1" fmla="*/ 10 h 128"/>
                  <a:gd name="T2" fmla="*/ 1 w 141"/>
                  <a:gd name="T3" fmla="*/ 11 h 128"/>
                  <a:gd name="T4" fmla="*/ 3 w 141"/>
                  <a:gd name="T5" fmla="*/ 13 h 128"/>
                  <a:gd name="T6" fmla="*/ 5 w 141"/>
                  <a:gd name="T7" fmla="*/ 14 h 128"/>
                  <a:gd name="T8" fmla="*/ 7 w 141"/>
                  <a:gd name="T9" fmla="*/ 14 h 128"/>
                  <a:gd name="T10" fmla="*/ 10 w 141"/>
                  <a:gd name="T11" fmla="*/ 13 h 128"/>
                  <a:gd name="T12" fmla="*/ 12 w 141"/>
                  <a:gd name="T13" fmla="*/ 11 h 128"/>
                  <a:gd name="T14" fmla="*/ 16 w 141"/>
                  <a:gd name="T15" fmla="*/ 9 h 128"/>
                  <a:gd name="T16" fmla="*/ 12 w 141"/>
                  <a:gd name="T17" fmla="*/ 6 h 128"/>
                  <a:gd name="T18" fmla="*/ 12 w 141"/>
                  <a:gd name="T19" fmla="*/ 7 h 128"/>
                  <a:gd name="T20" fmla="*/ 10 w 141"/>
                  <a:gd name="T21" fmla="*/ 8 h 128"/>
                  <a:gd name="T22" fmla="*/ 9 w 141"/>
                  <a:gd name="T23" fmla="*/ 10 h 128"/>
                  <a:gd name="T24" fmla="*/ 7 w 141"/>
                  <a:gd name="T25" fmla="*/ 10 h 128"/>
                  <a:gd name="T26" fmla="*/ 5 w 141"/>
                  <a:gd name="T27" fmla="*/ 9 h 128"/>
                  <a:gd name="T28" fmla="*/ 11 w 141"/>
                  <a:gd name="T29" fmla="*/ 4 h 128"/>
                  <a:gd name="T30" fmla="*/ 9 w 141"/>
                  <a:gd name="T31" fmla="*/ 0 h 128"/>
                  <a:gd name="T32" fmla="*/ 8 w 141"/>
                  <a:gd name="T33" fmla="*/ 0 h 128"/>
                  <a:gd name="T34" fmla="*/ 7 w 141"/>
                  <a:gd name="T35" fmla="*/ 4 h 128"/>
                  <a:gd name="T36" fmla="*/ 2 w 141"/>
                  <a:gd name="T37" fmla="*/ 5 h 128"/>
                  <a:gd name="T38" fmla="*/ 1 w 141"/>
                  <a:gd name="T39" fmla="*/ 9 h 128"/>
                  <a:gd name="T40" fmla="*/ 0 w 141"/>
                  <a:gd name="T41" fmla="*/ 10 h 128"/>
                  <a:gd name="T42" fmla="*/ 0 w 141"/>
                  <a:gd name="T43" fmla="*/ 10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1"/>
                  <a:gd name="T67" fmla="*/ 0 h 128"/>
                  <a:gd name="T68" fmla="*/ 141 w 141"/>
                  <a:gd name="T69" fmla="*/ 128 h 1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1" h="128">
                    <a:moveTo>
                      <a:pt x="0" y="86"/>
                    </a:moveTo>
                    <a:lnTo>
                      <a:pt x="6" y="95"/>
                    </a:lnTo>
                    <a:lnTo>
                      <a:pt x="23" y="114"/>
                    </a:lnTo>
                    <a:lnTo>
                      <a:pt x="43" y="128"/>
                    </a:lnTo>
                    <a:lnTo>
                      <a:pt x="63" y="128"/>
                    </a:lnTo>
                    <a:lnTo>
                      <a:pt x="86" y="114"/>
                    </a:lnTo>
                    <a:lnTo>
                      <a:pt x="112" y="98"/>
                    </a:lnTo>
                    <a:lnTo>
                      <a:pt x="141" y="81"/>
                    </a:lnTo>
                    <a:lnTo>
                      <a:pt x="108" y="57"/>
                    </a:lnTo>
                    <a:lnTo>
                      <a:pt x="104" y="62"/>
                    </a:lnTo>
                    <a:lnTo>
                      <a:pt x="93" y="73"/>
                    </a:lnTo>
                    <a:lnTo>
                      <a:pt x="79" y="85"/>
                    </a:lnTo>
                    <a:lnTo>
                      <a:pt x="66" y="91"/>
                    </a:lnTo>
                    <a:lnTo>
                      <a:pt x="42" y="83"/>
                    </a:lnTo>
                    <a:lnTo>
                      <a:pt x="102" y="37"/>
                    </a:lnTo>
                    <a:lnTo>
                      <a:pt x="85" y="4"/>
                    </a:lnTo>
                    <a:lnTo>
                      <a:pt x="73" y="0"/>
                    </a:lnTo>
                    <a:lnTo>
                      <a:pt x="62" y="36"/>
                    </a:lnTo>
                    <a:lnTo>
                      <a:pt x="21" y="49"/>
                    </a:lnTo>
                    <a:lnTo>
                      <a:pt x="11" y="7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Freeform 323"/>
              <p:cNvSpPr>
                <a:spLocks/>
              </p:cNvSpPr>
              <p:nvPr/>
            </p:nvSpPr>
            <p:spPr bwMode="auto">
              <a:xfrm>
                <a:off x="5283" y="3322"/>
                <a:ext cx="22" cy="16"/>
              </a:xfrm>
              <a:custGeom>
                <a:avLst/>
                <a:gdLst>
                  <a:gd name="T0" fmla="*/ 1 w 65"/>
                  <a:gd name="T1" fmla="*/ 5 h 48"/>
                  <a:gd name="T2" fmla="*/ 7 w 65"/>
                  <a:gd name="T3" fmla="*/ 2 h 48"/>
                  <a:gd name="T4" fmla="*/ 6 w 65"/>
                  <a:gd name="T5" fmla="*/ 0 h 48"/>
                  <a:gd name="T6" fmla="*/ 0 w 65"/>
                  <a:gd name="T7" fmla="*/ 3 h 48"/>
                  <a:gd name="T8" fmla="*/ 1 w 65"/>
                  <a:gd name="T9" fmla="*/ 5 h 48"/>
                  <a:gd name="T10" fmla="*/ 1 w 65"/>
                  <a:gd name="T11" fmla="*/ 5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8"/>
                  <a:gd name="T20" fmla="*/ 65 w 6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8">
                    <a:moveTo>
                      <a:pt x="9" y="48"/>
                    </a:moveTo>
                    <a:lnTo>
                      <a:pt x="65" y="16"/>
                    </a:lnTo>
                    <a:lnTo>
                      <a:pt x="51" y="0"/>
                    </a:lnTo>
                    <a:lnTo>
                      <a:pt x="0" y="26"/>
                    </a:ln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Freeform 324"/>
              <p:cNvSpPr>
                <a:spLocks/>
              </p:cNvSpPr>
              <p:nvPr/>
            </p:nvSpPr>
            <p:spPr bwMode="auto">
              <a:xfrm>
                <a:off x="5248" y="3246"/>
                <a:ext cx="112" cy="68"/>
              </a:xfrm>
              <a:custGeom>
                <a:avLst/>
                <a:gdLst>
                  <a:gd name="T0" fmla="*/ 37 w 335"/>
                  <a:gd name="T1" fmla="*/ 1 h 203"/>
                  <a:gd name="T2" fmla="*/ 2 w 335"/>
                  <a:gd name="T3" fmla="*/ 23 h 203"/>
                  <a:gd name="T4" fmla="*/ 0 w 335"/>
                  <a:gd name="T5" fmla="*/ 22 h 203"/>
                  <a:gd name="T6" fmla="*/ 34 w 335"/>
                  <a:gd name="T7" fmla="*/ 1 h 203"/>
                  <a:gd name="T8" fmla="*/ 36 w 335"/>
                  <a:gd name="T9" fmla="*/ 0 h 203"/>
                  <a:gd name="T10" fmla="*/ 37 w 335"/>
                  <a:gd name="T11" fmla="*/ 1 h 203"/>
                  <a:gd name="T12" fmla="*/ 37 w 335"/>
                  <a:gd name="T13" fmla="*/ 1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5"/>
                  <a:gd name="T22" fmla="*/ 0 h 203"/>
                  <a:gd name="T23" fmla="*/ 335 w 335"/>
                  <a:gd name="T24" fmla="*/ 203 h 2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5" h="203">
                    <a:moveTo>
                      <a:pt x="335" y="13"/>
                    </a:moveTo>
                    <a:lnTo>
                      <a:pt x="14" y="203"/>
                    </a:lnTo>
                    <a:lnTo>
                      <a:pt x="0" y="194"/>
                    </a:lnTo>
                    <a:lnTo>
                      <a:pt x="306" y="6"/>
                    </a:lnTo>
                    <a:lnTo>
                      <a:pt x="324" y="0"/>
                    </a:lnTo>
                    <a:lnTo>
                      <a:pt x="33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Freeform 325"/>
              <p:cNvSpPr>
                <a:spLocks/>
              </p:cNvSpPr>
              <p:nvPr/>
            </p:nvSpPr>
            <p:spPr bwMode="auto">
              <a:xfrm>
                <a:off x="5412" y="3138"/>
                <a:ext cx="110" cy="93"/>
              </a:xfrm>
              <a:custGeom>
                <a:avLst/>
                <a:gdLst>
                  <a:gd name="T0" fmla="*/ 0 w 330"/>
                  <a:gd name="T1" fmla="*/ 25 h 278"/>
                  <a:gd name="T2" fmla="*/ 3 w 330"/>
                  <a:gd name="T3" fmla="*/ 24 h 278"/>
                  <a:gd name="T4" fmla="*/ 4 w 330"/>
                  <a:gd name="T5" fmla="*/ 23 h 278"/>
                  <a:gd name="T6" fmla="*/ 8 w 330"/>
                  <a:gd name="T7" fmla="*/ 21 h 278"/>
                  <a:gd name="T8" fmla="*/ 11 w 330"/>
                  <a:gd name="T9" fmla="*/ 19 h 278"/>
                  <a:gd name="T10" fmla="*/ 13 w 330"/>
                  <a:gd name="T11" fmla="*/ 17 h 278"/>
                  <a:gd name="T12" fmla="*/ 16 w 330"/>
                  <a:gd name="T13" fmla="*/ 15 h 278"/>
                  <a:gd name="T14" fmla="*/ 19 w 330"/>
                  <a:gd name="T15" fmla="*/ 13 h 278"/>
                  <a:gd name="T16" fmla="*/ 22 w 330"/>
                  <a:gd name="T17" fmla="*/ 12 h 278"/>
                  <a:gd name="T18" fmla="*/ 24 w 330"/>
                  <a:gd name="T19" fmla="*/ 10 h 278"/>
                  <a:gd name="T20" fmla="*/ 27 w 330"/>
                  <a:gd name="T21" fmla="*/ 8 h 278"/>
                  <a:gd name="T22" fmla="*/ 29 w 330"/>
                  <a:gd name="T23" fmla="*/ 6 h 278"/>
                  <a:gd name="T24" fmla="*/ 33 w 330"/>
                  <a:gd name="T25" fmla="*/ 4 h 278"/>
                  <a:gd name="T26" fmla="*/ 34 w 330"/>
                  <a:gd name="T27" fmla="*/ 3 h 278"/>
                  <a:gd name="T28" fmla="*/ 2 w 330"/>
                  <a:gd name="T29" fmla="*/ 23 h 278"/>
                  <a:gd name="T30" fmla="*/ 0 w 330"/>
                  <a:gd name="T31" fmla="*/ 22 h 278"/>
                  <a:gd name="T32" fmla="*/ 1 w 330"/>
                  <a:gd name="T33" fmla="*/ 21 h 278"/>
                  <a:gd name="T34" fmla="*/ 33 w 330"/>
                  <a:gd name="T35" fmla="*/ 0 h 278"/>
                  <a:gd name="T36" fmla="*/ 34 w 330"/>
                  <a:gd name="T37" fmla="*/ 0 h 278"/>
                  <a:gd name="T38" fmla="*/ 36 w 330"/>
                  <a:gd name="T39" fmla="*/ 1 h 278"/>
                  <a:gd name="T40" fmla="*/ 37 w 330"/>
                  <a:gd name="T41" fmla="*/ 3 h 278"/>
                  <a:gd name="T42" fmla="*/ 36 w 330"/>
                  <a:gd name="T43" fmla="*/ 4 h 278"/>
                  <a:gd name="T44" fmla="*/ 35 w 330"/>
                  <a:gd name="T45" fmla="*/ 5 h 278"/>
                  <a:gd name="T46" fmla="*/ 31 w 330"/>
                  <a:gd name="T47" fmla="*/ 8 h 278"/>
                  <a:gd name="T48" fmla="*/ 29 w 330"/>
                  <a:gd name="T49" fmla="*/ 9 h 278"/>
                  <a:gd name="T50" fmla="*/ 26 w 330"/>
                  <a:gd name="T51" fmla="*/ 11 h 278"/>
                  <a:gd name="T52" fmla="*/ 24 w 330"/>
                  <a:gd name="T53" fmla="*/ 13 h 278"/>
                  <a:gd name="T54" fmla="*/ 21 w 330"/>
                  <a:gd name="T55" fmla="*/ 15 h 278"/>
                  <a:gd name="T56" fmla="*/ 18 w 330"/>
                  <a:gd name="T57" fmla="*/ 17 h 278"/>
                  <a:gd name="T58" fmla="*/ 15 w 330"/>
                  <a:gd name="T59" fmla="*/ 19 h 278"/>
                  <a:gd name="T60" fmla="*/ 12 w 330"/>
                  <a:gd name="T61" fmla="*/ 21 h 278"/>
                  <a:gd name="T62" fmla="*/ 10 w 330"/>
                  <a:gd name="T63" fmla="*/ 22 h 278"/>
                  <a:gd name="T64" fmla="*/ 8 w 330"/>
                  <a:gd name="T65" fmla="*/ 24 h 278"/>
                  <a:gd name="T66" fmla="*/ 6 w 330"/>
                  <a:gd name="T67" fmla="*/ 25 h 278"/>
                  <a:gd name="T68" fmla="*/ 5 w 330"/>
                  <a:gd name="T69" fmla="*/ 26 h 278"/>
                  <a:gd name="T70" fmla="*/ 3 w 330"/>
                  <a:gd name="T71" fmla="*/ 29 h 278"/>
                  <a:gd name="T72" fmla="*/ 2 w 330"/>
                  <a:gd name="T73" fmla="*/ 31 h 278"/>
                  <a:gd name="T74" fmla="*/ 0 w 330"/>
                  <a:gd name="T75" fmla="*/ 28 h 278"/>
                  <a:gd name="T76" fmla="*/ 0 w 330"/>
                  <a:gd name="T77" fmla="*/ 25 h 278"/>
                  <a:gd name="T78" fmla="*/ 0 w 330"/>
                  <a:gd name="T79" fmla="*/ 25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0"/>
                  <a:gd name="T121" fmla="*/ 0 h 278"/>
                  <a:gd name="T122" fmla="*/ 330 w 330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0" h="278">
                    <a:moveTo>
                      <a:pt x="0" y="225"/>
                    </a:moveTo>
                    <a:lnTo>
                      <a:pt x="26" y="217"/>
                    </a:lnTo>
                    <a:lnTo>
                      <a:pt x="40" y="207"/>
                    </a:lnTo>
                    <a:lnTo>
                      <a:pt x="74" y="186"/>
                    </a:lnTo>
                    <a:lnTo>
                      <a:pt x="95" y="171"/>
                    </a:lnTo>
                    <a:lnTo>
                      <a:pt x="118" y="155"/>
                    </a:lnTo>
                    <a:lnTo>
                      <a:pt x="144" y="138"/>
                    </a:lnTo>
                    <a:lnTo>
                      <a:pt x="169" y="121"/>
                    </a:lnTo>
                    <a:lnTo>
                      <a:pt x="195" y="104"/>
                    </a:lnTo>
                    <a:lnTo>
                      <a:pt x="219" y="88"/>
                    </a:lnTo>
                    <a:lnTo>
                      <a:pt x="242" y="72"/>
                    </a:lnTo>
                    <a:lnTo>
                      <a:pt x="262" y="57"/>
                    </a:lnTo>
                    <a:lnTo>
                      <a:pt x="293" y="37"/>
                    </a:lnTo>
                    <a:lnTo>
                      <a:pt x="304" y="30"/>
                    </a:lnTo>
                    <a:lnTo>
                      <a:pt x="22" y="207"/>
                    </a:lnTo>
                    <a:lnTo>
                      <a:pt x="2" y="196"/>
                    </a:lnTo>
                    <a:lnTo>
                      <a:pt x="12" y="191"/>
                    </a:lnTo>
                    <a:lnTo>
                      <a:pt x="301" y="4"/>
                    </a:lnTo>
                    <a:lnTo>
                      <a:pt x="310" y="0"/>
                    </a:lnTo>
                    <a:lnTo>
                      <a:pt x="327" y="6"/>
                    </a:lnTo>
                    <a:lnTo>
                      <a:pt x="330" y="27"/>
                    </a:lnTo>
                    <a:lnTo>
                      <a:pt x="324" y="37"/>
                    </a:lnTo>
                    <a:lnTo>
                      <a:pt x="313" y="46"/>
                    </a:lnTo>
                    <a:lnTo>
                      <a:pt x="281" y="68"/>
                    </a:lnTo>
                    <a:lnTo>
                      <a:pt x="261" y="80"/>
                    </a:lnTo>
                    <a:lnTo>
                      <a:pt x="238" y="98"/>
                    </a:lnTo>
                    <a:lnTo>
                      <a:pt x="213" y="115"/>
                    </a:lnTo>
                    <a:lnTo>
                      <a:pt x="186" y="132"/>
                    </a:lnTo>
                    <a:lnTo>
                      <a:pt x="160" y="151"/>
                    </a:lnTo>
                    <a:lnTo>
                      <a:pt x="136" y="168"/>
                    </a:lnTo>
                    <a:lnTo>
                      <a:pt x="111" y="186"/>
                    </a:lnTo>
                    <a:lnTo>
                      <a:pt x="89" y="200"/>
                    </a:lnTo>
                    <a:lnTo>
                      <a:pt x="72" y="213"/>
                    </a:lnTo>
                    <a:lnTo>
                      <a:pt x="58" y="225"/>
                    </a:lnTo>
                    <a:lnTo>
                      <a:pt x="42" y="235"/>
                    </a:lnTo>
                    <a:lnTo>
                      <a:pt x="26" y="262"/>
                    </a:lnTo>
                    <a:lnTo>
                      <a:pt x="17" y="278"/>
                    </a:lnTo>
                    <a:lnTo>
                      <a:pt x="4" y="25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Freeform 326"/>
              <p:cNvSpPr>
                <a:spLocks/>
              </p:cNvSpPr>
              <p:nvPr/>
            </p:nvSpPr>
            <p:spPr bwMode="auto">
              <a:xfrm>
                <a:off x="5318" y="3238"/>
                <a:ext cx="28" cy="22"/>
              </a:xfrm>
              <a:custGeom>
                <a:avLst/>
                <a:gdLst>
                  <a:gd name="T0" fmla="*/ 10 w 82"/>
                  <a:gd name="T1" fmla="*/ 1 h 67"/>
                  <a:gd name="T2" fmla="*/ 4 w 82"/>
                  <a:gd name="T3" fmla="*/ 4 h 67"/>
                  <a:gd name="T4" fmla="*/ 3 w 82"/>
                  <a:gd name="T5" fmla="*/ 6 h 67"/>
                  <a:gd name="T6" fmla="*/ 1 w 82"/>
                  <a:gd name="T7" fmla="*/ 7 h 67"/>
                  <a:gd name="T8" fmla="*/ 0 w 82"/>
                  <a:gd name="T9" fmla="*/ 7 h 67"/>
                  <a:gd name="T10" fmla="*/ 1 w 82"/>
                  <a:gd name="T11" fmla="*/ 4 h 67"/>
                  <a:gd name="T12" fmla="*/ 3 w 82"/>
                  <a:gd name="T13" fmla="*/ 3 h 67"/>
                  <a:gd name="T14" fmla="*/ 6 w 82"/>
                  <a:gd name="T15" fmla="*/ 1 h 67"/>
                  <a:gd name="T16" fmla="*/ 9 w 82"/>
                  <a:gd name="T17" fmla="*/ 0 h 67"/>
                  <a:gd name="T18" fmla="*/ 10 w 82"/>
                  <a:gd name="T19" fmla="*/ 1 h 67"/>
                  <a:gd name="T20" fmla="*/ 10 w 82"/>
                  <a:gd name="T21" fmla="*/ 1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67"/>
                  <a:gd name="T35" fmla="*/ 82 w 8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67">
                    <a:moveTo>
                      <a:pt x="82" y="9"/>
                    </a:moveTo>
                    <a:lnTo>
                      <a:pt x="31" y="36"/>
                    </a:lnTo>
                    <a:lnTo>
                      <a:pt x="28" y="58"/>
                    </a:lnTo>
                    <a:lnTo>
                      <a:pt x="8" y="67"/>
                    </a:lnTo>
                    <a:lnTo>
                      <a:pt x="0" y="61"/>
                    </a:lnTo>
                    <a:lnTo>
                      <a:pt x="8" y="41"/>
                    </a:lnTo>
                    <a:lnTo>
                      <a:pt x="30" y="25"/>
                    </a:lnTo>
                    <a:lnTo>
                      <a:pt x="53" y="12"/>
                    </a:lnTo>
                    <a:lnTo>
                      <a:pt x="79" y="0"/>
                    </a:lnTo>
                    <a:lnTo>
                      <a:pt x="8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Freeform 327"/>
              <p:cNvSpPr>
                <a:spLocks/>
              </p:cNvSpPr>
              <p:nvPr/>
            </p:nvSpPr>
            <p:spPr bwMode="auto">
              <a:xfrm>
                <a:off x="5302" y="3258"/>
                <a:ext cx="10" cy="19"/>
              </a:xfrm>
              <a:custGeom>
                <a:avLst/>
                <a:gdLst>
                  <a:gd name="T0" fmla="*/ 3 w 29"/>
                  <a:gd name="T1" fmla="*/ 0 h 59"/>
                  <a:gd name="T2" fmla="*/ 2 w 29"/>
                  <a:gd name="T3" fmla="*/ 2 h 59"/>
                  <a:gd name="T4" fmla="*/ 2 w 29"/>
                  <a:gd name="T5" fmla="*/ 5 h 59"/>
                  <a:gd name="T6" fmla="*/ 1 w 29"/>
                  <a:gd name="T7" fmla="*/ 6 h 59"/>
                  <a:gd name="T8" fmla="*/ 0 w 29"/>
                  <a:gd name="T9" fmla="*/ 6 h 59"/>
                  <a:gd name="T10" fmla="*/ 0 w 29"/>
                  <a:gd name="T11" fmla="*/ 2 h 59"/>
                  <a:gd name="T12" fmla="*/ 1 w 29"/>
                  <a:gd name="T13" fmla="*/ 0 h 59"/>
                  <a:gd name="T14" fmla="*/ 3 w 29"/>
                  <a:gd name="T15" fmla="*/ 0 h 59"/>
                  <a:gd name="T16" fmla="*/ 3 w 29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59"/>
                  <a:gd name="T29" fmla="*/ 29 w 29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59">
                    <a:moveTo>
                      <a:pt x="29" y="4"/>
                    </a:moveTo>
                    <a:lnTo>
                      <a:pt x="19" y="18"/>
                    </a:lnTo>
                    <a:lnTo>
                      <a:pt x="16" y="53"/>
                    </a:lnTo>
                    <a:lnTo>
                      <a:pt x="7" y="59"/>
                    </a:lnTo>
                    <a:lnTo>
                      <a:pt x="0" y="59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Freeform 328"/>
              <p:cNvSpPr>
                <a:spLocks/>
              </p:cNvSpPr>
              <p:nvPr/>
            </p:nvSpPr>
            <p:spPr bwMode="auto">
              <a:xfrm>
                <a:off x="5267" y="3282"/>
                <a:ext cx="11" cy="16"/>
              </a:xfrm>
              <a:custGeom>
                <a:avLst/>
                <a:gdLst>
                  <a:gd name="T0" fmla="*/ 4 w 31"/>
                  <a:gd name="T1" fmla="*/ 0 h 49"/>
                  <a:gd name="T2" fmla="*/ 0 w 31"/>
                  <a:gd name="T3" fmla="*/ 1 h 49"/>
                  <a:gd name="T4" fmla="*/ 0 w 31"/>
                  <a:gd name="T5" fmla="*/ 5 h 49"/>
                  <a:gd name="T6" fmla="*/ 4 w 31"/>
                  <a:gd name="T7" fmla="*/ 3 h 49"/>
                  <a:gd name="T8" fmla="*/ 4 w 31"/>
                  <a:gd name="T9" fmla="*/ 0 h 49"/>
                  <a:gd name="T10" fmla="*/ 4 w 3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9"/>
                  <a:gd name="T20" fmla="*/ 31 w 3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9">
                    <a:moveTo>
                      <a:pt x="31" y="0"/>
                    </a:moveTo>
                    <a:lnTo>
                      <a:pt x="1" y="13"/>
                    </a:lnTo>
                    <a:lnTo>
                      <a:pt x="0" y="49"/>
                    </a:lnTo>
                    <a:lnTo>
                      <a:pt x="30" y="3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Freeform 329"/>
              <p:cNvSpPr>
                <a:spLocks/>
              </p:cNvSpPr>
              <p:nvPr/>
            </p:nvSpPr>
            <p:spPr bwMode="auto">
              <a:xfrm>
                <a:off x="5254" y="3288"/>
                <a:ext cx="13" cy="22"/>
              </a:xfrm>
              <a:custGeom>
                <a:avLst/>
                <a:gdLst>
                  <a:gd name="T0" fmla="*/ 4 w 39"/>
                  <a:gd name="T1" fmla="*/ 0 h 68"/>
                  <a:gd name="T2" fmla="*/ 2 w 39"/>
                  <a:gd name="T3" fmla="*/ 2 h 68"/>
                  <a:gd name="T4" fmla="*/ 2 w 39"/>
                  <a:gd name="T5" fmla="*/ 6 h 68"/>
                  <a:gd name="T6" fmla="*/ 0 w 39"/>
                  <a:gd name="T7" fmla="*/ 7 h 68"/>
                  <a:gd name="T8" fmla="*/ 0 w 39"/>
                  <a:gd name="T9" fmla="*/ 1 h 68"/>
                  <a:gd name="T10" fmla="*/ 2 w 39"/>
                  <a:gd name="T11" fmla="*/ 0 h 68"/>
                  <a:gd name="T12" fmla="*/ 3 w 39"/>
                  <a:gd name="T13" fmla="*/ 0 h 68"/>
                  <a:gd name="T14" fmla="*/ 4 w 39"/>
                  <a:gd name="T15" fmla="*/ 0 h 68"/>
                  <a:gd name="T16" fmla="*/ 4 w 39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68"/>
                  <a:gd name="T29" fmla="*/ 39 w 39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68">
                    <a:moveTo>
                      <a:pt x="39" y="3"/>
                    </a:moveTo>
                    <a:lnTo>
                      <a:pt x="18" y="15"/>
                    </a:lnTo>
                    <a:lnTo>
                      <a:pt x="18" y="59"/>
                    </a:lnTo>
                    <a:lnTo>
                      <a:pt x="0" y="68"/>
                    </a:lnTo>
                    <a:lnTo>
                      <a:pt x="0" y="12"/>
                    </a:lnTo>
                    <a:lnTo>
                      <a:pt x="15" y="3"/>
                    </a:lnTo>
                    <a:lnTo>
                      <a:pt x="28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Freeform 330"/>
              <p:cNvSpPr>
                <a:spLocks/>
              </p:cNvSpPr>
              <p:nvPr/>
            </p:nvSpPr>
            <p:spPr bwMode="auto">
              <a:xfrm>
                <a:off x="5277" y="3275"/>
                <a:ext cx="10" cy="14"/>
              </a:xfrm>
              <a:custGeom>
                <a:avLst/>
                <a:gdLst>
                  <a:gd name="T0" fmla="*/ 0 w 30"/>
                  <a:gd name="T1" fmla="*/ 3 h 40"/>
                  <a:gd name="T2" fmla="*/ 3 w 30"/>
                  <a:gd name="T3" fmla="*/ 0 h 40"/>
                  <a:gd name="T4" fmla="*/ 3 w 30"/>
                  <a:gd name="T5" fmla="*/ 2 h 40"/>
                  <a:gd name="T6" fmla="*/ 0 w 30"/>
                  <a:gd name="T7" fmla="*/ 5 h 40"/>
                  <a:gd name="T8" fmla="*/ 0 w 30"/>
                  <a:gd name="T9" fmla="*/ 3 h 40"/>
                  <a:gd name="T10" fmla="*/ 0 w 30"/>
                  <a:gd name="T11" fmla="*/ 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0"/>
                  <a:gd name="T20" fmla="*/ 30 w 30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0">
                    <a:moveTo>
                      <a:pt x="1" y="23"/>
                    </a:moveTo>
                    <a:lnTo>
                      <a:pt x="26" y="0"/>
                    </a:lnTo>
                    <a:lnTo>
                      <a:pt x="30" y="21"/>
                    </a:lnTo>
                    <a:lnTo>
                      <a:pt x="0" y="4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Freeform 331"/>
              <p:cNvSpPr>
                <a:spLocks/>
              </p:cNvSpPr>
              <p:nvPr/>
            </p:nvSpPr>
            <p:spPr bwMode="auto">
              <a:xfrm>
                <a:off x="5236" y="3295"/>
                <a:ext cx="14" cy="10"/>
              </a:xfrm>
              <a:custGeom>
                <a:avLst/>
                <a:gdLst>
                  <a:gd name="T0" fmla="*/ 5 w 42"/>
                  <a:gd name="T1" fmla="*/ 1 h 28"/>
                  <a:gd name="T2" fmla="*/ 2 w 42"/>
                  <a:gd name="T3" fmla="*/ 3 h 28"/>
                  <a:gd name="T4" fmla="*/ 0 w 42"/>
                  <a:gd name="T5" fmla="*/ 4 h 28"/>
                  <a:gd name="T6" fmla="*/ 0 w 42"/>
                  <a:gd name="T7" fmla="*/ 3 h 28"/>
                  <a:gd name="T8" fmla="*/ 2 w 42"/>
                  <a:gd name="T9" fmla="*/ 0 h 28"/>
                  <a:gd name="T10" fmla="*/ 5 w 42"/>
                  <a:gd name="T11" fmla="*/ 1 h 28"/>
                  <a:gd name="T12" fmla="*/ 5 w 42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8"/>
                  <a:gd name="T23" fmla="*/ 42 w 4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8">
                    <a:moveTo>
                      <a:pt x="42" y="8"/>
                    </a:moveTo>
                    <a:lnTo>
                      <a:pt x="20" y="23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4" y="0"/>
                    </a:ln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Freeform 332"/>
              <p:cNvSpPr>
                <a:spLocks/>
              </p:cNvSpPr>
              <p:nvPr/>
            </p:nvSpPr>
            <p:spPr bwMode="auto">
              <a:xfrm>
                <a:off x="5087" y="3380"/>
                <a:ext cx="128" cy="108"/>
              </a:xfrm>
              <a:custGeom>
                <a:avLst/>
                <a:gdLst>
                  <a:gd name="T0" fmla="*/ 28 w 384"/>
                  <a:gd name="T1" fmla="*/ 0 h 322"/>
                  <a:gd name="T2" fmla="*/ 27 w 384"/>
                  <a:gd name="T3" fmla="*/ 18 h 322"/>
                  <a:gd name="T4" fmla="*/ 28 w 384"/>
                  <a:gd name="T5" fmla="*/ 20 h 322"/>
                  <a:gd name="T6" fmla="*/ 30 w 384"/>
                  <a:gd name="T7" fmla="*/ 23 h 322"/>
                  <a:gd name="T8" fmla="*/ 32 w 384"/>
                  <a:gd name="T9" fmla="*/ 25 h 322"/>
                  <a:gd name="T10" fmla="*/ 34 w 384"/>
                  <a:gd name="T11" fmla="*/ 28 h 322"/>
                  <a:gd name="T12" fmla="*/ 36 w 384"/>
                  <a:gd name="T13" fmla="*/ 30 h 322"/>
                  <a:gd name="T14" fmla="*/ 38 w 384"/>
                  <a:gd name="T15" fmla="*/ 31 h 322"/>
                  <a:gd name="T16" fmla="*/ 39 w 384"/>
                  <a:gd name="T17" fmla="*/ 32 h 322"/>
                  <a:gd name="T18" fmla="*/ 43 w 384"/>
                  <a:gd name="T19" fmla="*/ 31 h 322"/>
                  <a:gd name="T20" fmla="*/ 42 w 384"/>
                  <a:gd name="T21" fmla="*/ 33 h 322"/>
                  <a:gd name="T22" fmla="*/ 34 w 384"/>
                  <a:gd name="T23" fmla="*/ 36 h 322"/>
                  <a:gd name="T24" fmla="*/ 20 w 384"/>
                  <a:gd name="T25" fmla="*/ 35 h 322"/>
                  <a:gd name="T26" fmla="*/ 14 w 384"/>
                  <a:gd name="T27" fmla="*/ 35 h 322"/>
                  <a:gd name="T28" fmla="*/ 5 w 384"/>
                  <a:gd name="T29" fmla="*/ 35 h 322"/>
                  <a:gd name="T30" fmla="*/ 0 w 384"/>
                  <a:gd name="T31" fmla="*/ 35 h 322"/>
                  <a:gd name="T32" fmla="*/ 2 w 384"/>
                  <a:gd name="T33" fmla="*/ 32 h 322"/>
                  <a:gd name="T34" fmla="*/ 4 w 384"/>
                  <a:gd name="T35" fmla="*/ 29 h 322"/>
                  <a:gd name="T36" fmla="*/ 5 w 384"/>
                  <a:gd name="T37" fmla="*/ 25 h 322"/>
                  <a:gd name="T38" fmla="*/ 8 w 384"/>
                  <a:gd name="T39" fmla="*/ 21 h 322"/>
                  <a:gd name="T40" fmla="*/ 9 w 384"/>
                  <a:gd name="T41" fmla="*/ 17 h 322"/>
                  <a:gd name="T42" fmla="*/ 11 w 384"/>
                  <a:gd name="T43" fmla="*/ 12 h 322"/>
                  <a:gd name="T44" fmla="*/ 11 w 384"/>
                  <a:gd name="T45" fmla="*/ 9 h 322"/>
                  <a:gd name="T46" fmla="*/ 12 w 384"/>
                  <a:gd name="T47" fmla="*/ 6 h 322"/>
                  <a:gd name="T48" fmla="*/ 14 w 384"/>
                  <a:gd name="T49" fmla="*/ 2 h 322"/>
                  <a:gd name="T50" fmla="*/ 16 w 384"/>
                  <a:gd name="T51" fmla="*/ 0 h 322"/>
                  <a:gd name="T52" fmla="*/ 15 w 384"/>
                  <a:gd name="T53" fmla="*/ 11 h 322"/>
                  <a:gd name="T54" fmla="*/ 16 w 384"/>
                  <a:gd name="T55" fmla="*/ 16 h 322"/>
                  <a:gd name="T56" fmla="*/ 17 w 384"/>
                  <a:gd name="T57" fmla="*/ 20 h 322"/>
                  <a:gd name="T58" fmla="*/ 19 w 384"/>
                  <a:gd name="T59" fmla="*/ 24 h 322"/>
                  <a:gd name="T60" fmla="*/ 20 w 384"/>
                  <a:gd name="T61" fmla="*/ 15 h 322"/>
                  <a:gd name="T62" fmla="*/ 21 w 384"/>
                  <a:gd name="T63" fmla="*/ 21 h 322"/>
                  <a:gd name="T64" fmla="*/ 23 w 384"/>
                  <a:gd name="T65" fmla="*/ 27 h 322"/>
                  <a:gd name="T66" fmla="*/ 24 w 384"/>
                  <a:gd name="T67" fmla="*/ 29 h 322"/>
                  <a:gd name="T68" fmla="*/ 25 w 384"/>
                  <a:gd name="T69" fmla="*/ 31 h 322"/>
                  <a:gd name="T70" fmla="*/ 29 w 384"/>
                  <a:gd name="T71" fmla="*/ 31 h 322"/>
                  <a:gd name="T72" fmla="*/ 31 w 384"/>
                  <a:gd name="T73" fmla="*/ 31 h 322"/>
                  <a:gd name="T74" fmla="*/ 28 w 384"/>
                  <a:gd name="T75" fmla="*/ 24 h 322"/>
                  <a:gd name="T76" fmla="*/ 26 w 384"/>
                  <a:gd name="T77" fmla="*/ 17 h 322"/>
                  <a:gd name="T78" fmla="*/ 25 w 384"/>
                  <a:gd name="T79" fmla="*/ 10 h 322"/>
                  <a:gd name="T80" fmla="*/ 24 w 384"/>
                  <a:gd name="T81" fmla="*/ 6 h 322"/>
                  <a:gd name="T82" fmla="*/ 24 w 384"/>
                  <a:gd name="T83" fmla="*/ 1 h 322"/>
                  <a:gd name="T84" fmla="*/ 25 w 384"/>
                  <a:gd name="T85" fmla="*/ 1 h 322"/>
                  <a:gd name="T86" fmla="*/ 28 w 384"/>
                  <a:gd name="T87" fmla="*/ 0 h 322"/>
                  <a:gd name="T88" fmla="*/ 28 w 384"/>
                  <a:gd name="T89" fmla="*/ 0 h 3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4"/>
                  <a:gd name="T136" fmla="*/ 0 h 322"/>
                  <a:gd name="T137" fmla="*/ 384 w 384"/>
                  <a:gd name="T138" fmla="*/ 322 h 3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4" h="322">
                    <a:moveTo>
                      <a:pt x="251" y="0"/>
                    </a:moveTo>
                    <a:lnTo>
                      <a:pt x="245" y="160"/>
                    </a:lnTo>
                    <a:lnTo>
                      <a:pt x="254" y="183"/>
                    </a:lnTo>
                    <a:lnTo>
                      <a:pt x="270" y="206"/>
                    </a:lnTo>
                    <a:lnTo>
                      <a:pt x="287" y="228"/>
                    </a:lnTo>
                    <a:lnTo>
                      <a:pt x="306" y="247"/>
                    </a:lnTo>
                    <a:lnTo>
                      <a:pt x="325" y="263"/>
                    </a:lnTo>
                    <a:lnTo>
                      <a:pt x="339" y="275"/>
                    </a:lnTo>
                    <a:lnTo>
                      <a:pt x="355" y="286"/>
                    </a:lnTo>
                    <a:lnTo>
                      <a:pt x="384" y="275"/>
                    </a:lnTo>
                    <a:lnTo>
                      <a:pt x="378" y="296"/>
                    </a:lnTo>
                    <a:lnTo>
                      <a:pt x="304" y="322"/>
                    </a:lnTo>
                    <a:lnTo>
                      <a:pt x="176" y="313"/>
                    </a:lnTo>
                    <a:lnTo>
                      <a:pt x="126" y="309"/>
                    </a:lnTo>
                    <a:lnTo>
                      <a:pt x="43" y="309"/>
                    </a:lnTo>
                    <a:lnTo>
                      <a:pt x="0" y="309"/>
                    </a:lnTo>
                    <a:lnTo>
                      <a:pt x="16" y="283"/>
                    </a:lnTo>
                    <a:lnTo>
                      <a:pt x="32" y="254"/>
                    </a:lnTo>
                    <a:lnTo>
                      <a:pt x="49" y="221"/>
                    </a:lnTo>
                    <a:lnTo>
                      <a:pt x="68" y="185"/>
                    </a:lnTo>
                    <a:lnTo>
                      <a:pt x="84" y="153"/>
                    </a:lnTo>
                    <a:lnTo>
                      <a:pt x="100" y="107"/>
                    </a:lnTo>
                    <a:lnTo>
                      <a:pt x="103" y="80"/>
                    </a:lnTo>
                    <a:lnTo>
                      <a:pt x="111" y="51"/>
                    </a:lnTo>
                    <a:lnTo>
                      <a:pt x="123" y="20"/>
                    </a:lnTo>
                    <a:lnTo>
                      <a:pt x="143" y="0"/>
                    </a:lnTo>
                    <a:lnTo>
                      <a:pt x="139" y="100"/>
                    </a:lnTo>
                    <a:lnTo>
                      <a:pt x="144" y="143"/>
                    </a:lnTo>
                    <a:lnTo>
                      <a:pt x="156" y="179"/>
                    </a:lnTo>
                    <a:lnTo>
                      <a:pt x="169" y="214"/>
                    </a:lnTo>
                    <a:lnTo>
                      <a:pt x="182" y="130"/>
                    </a:lnTo>
                    <a:lnTo>
                      <a:pt x="190" y="192"/>
                    </a:lnTo>
                    <a:lnTo>
                      <a:pt x="205" y="239"/>
                    </a:lnTo>
                    <a:lnTo>
                      <a:pt x="214" y="258"/>
                    </a:lnTo>
                    <a:lnTo>
                      <a:pt x="225" y="270"/>
                    </a:lnTo>
                    <a:lnTo>
                      <a:pt x="263" y="277"/>
                    </a:lnTo>
                    <a:lnTo>
                      <a:pt x="275" y="270"/>
                    </a:lnTo>
                    <a:lnTo>
                      <a:pt x="248" y="219"/>
                    </a:lnTo>
                    <a:lnTo>
                      <a:pt x="237" y="149"/>
                    </a:lnTo>
                    <a:lnTo>
                      <a:pt x="225" y="93"/>
                    </a:lnTo>
                    <a:lnTo>
                      <a:pt x="219" y="51"/>
                    </a:lnTo>
                    <a:lnTo>
                      <a:pt x="219" y="13"/>
                    </a:lnTo>
                    <a:lnTo>
                      <a:pt x="225" y="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Freeform 333"/>
              <p:cNvSpPr>
                <a:spLocks/>
              </p:cNvSpPr>
              <p:nvPr/>
            </p:nvSpPr>
            <p:spPr bwMode="auto">
              <a:xfrm>
                <a:off x="5077" y="3479"/>
                <a:ext cx="88" cy="178"/>
              </a:xfrm>
              <a:custGeom>
                <a:avLst/>
                <a:gdLst>
                  <a:gd name="T0" fmla="*/ 5 w 265"/>
                  <a:gd name="T1" fmla="*/ 1 h 533"/>
                  <a:gd name="T2" fmla="*/ 3 w 265"/>
                  <a:gd name="T3" fmla="*/ 13 h 533"/>
                  <a:gd name="T4" fmla="*/ 22 w 265"/>
                  <a:gd name="T5" fmla="*/ 37 h 533"/>
                  <a:gd name="T6" fmla="*/ 27 w 265"/>
                  <a:gd name="T7" fmla="*/ 54 h 533"/>
                  <a:gd name="T8" fmla="*/ 29 w 265"/>
                  <a:gd name="T9" fmla="*/ 59 h 533"/>
                  <a:gd name="T10" fmla="*/ 18 w 265"/>
                  <a:gd name="T11" fmla="*/ 59 h 533"/>
                  <a:gd name="T12" fmla="*/ 17 w 265"/>
                  <a:gd name="T13" fmla="*/ 56 h 533"/>
                  <a:gd name="T14" fmla="*/ 27 w 265"/>
                  <a:gd name="T15" fmla="*/ 58 h 533"/>
                  <a:gd name="T16" fmla="*/ 19 w 265"/>
                  <a:gd name="T17" fmla="*/ 43 h 533"/>
                  <a:gd name="T18" fmla="*/ 19 w 265"/>
                  <a:gd name="T19" fmla="*/ 37 h 533"/>
                  <a:gd name="T20" fmla="*/ 0 w 265"/>
                  <a:gd name="T21" fmla="*/ 14 h 533"/>
                  <a:gd name="T22" fmla="*/ 3 w 265"/>
                  <a:gd name="T23" fmla="*/ 0 h 533"/>
                  <a:gd name="T24" fmla="*/ 5 w 265"/>
                  <a:gd name="T25" fmla="*/ 1 h 533"/>
                  <a:gd name="T26" fmla="*/ 5 w 265"/>
                  <a:gd name="T27" fmla="*/ 1 h 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533"/>
                  <a:gd name="T44" fmla="*/ 265 w 265"/>
                  <a:gd name="T45" fmla="*/ 533 h 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533">
                    <a:moveTo>
                      <a:pt x="46" y="10"/>
                    </a:moveTo>
                    <a:lnTo>
                      <a:pt x="23" y="119"/>
                    </a:lnTo>
                    <a:lnTo>
                      <a:pt x="196" y="328"/>
                    </a:lnTo>
                    <a:lnTo>
                      <a:pt x="242" y="487"/>
                    </a:lnTo>
                    <a:lnTo>
                      <a:pt x="265" y="533"/>
                    </a:lnTo>
                    <a:lnTo>
                      <a:pt x="163" y="530"/>
                    </a:lnTo>
                    <a:lnTo>
                      <a:pt x="153" y="504"/>
                    </a:lnTo>
                    <a:lnTo>
                      <a:pt x="245" y="517"/>
                    </a:lnTo>
                    <a:lnTo>
                      <a:pt x="176" y="387"/>
                    </a:lnTo>
                    <a:lnTo>
                      <a:pt x="173" y="328"/>
                    </a:lnTo>
                    <a:lnTo>
                      <a:pt x="0" y="129"/>
                    </a:lnTo>
                    <a:lnTo>
                      <a:pt x="27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Freeform 334"/>
              <p:cNvSpPr>
                <a:spLocks/>
              </p:cNvSpPr>
              <p:nvPr/>
            </p:nvSpPr>
            <p:spPr bwMode="auto">
              <a:xfrm>
                <a:off x="5017" y="3653"/>
                <a:ext cx="121" cy="177"/>
              </a:xfrm>
              <a:custGeom>
                <a:avLst/>
                <a:gdLst>
                  <a:gd name="T0" fmla="*/ 40 w 362"/>
                  <a:gd name="T1" fmla="*/ 0 h 531"/>
                  <a:gd name="T2" fmla="*/ 21 w 362"/>
                  <a:gd name="T3" fmla="*/ 10 h 531"/>
                  <a:gd name="T4" fmla="*/ 7 w 362"/>
                  <a:gd name="T5" fmla="*/ 28 h 531"/>
                  <a:gd name="T6" fmla="*/ 6 w 362"/>
                  <a:gd name="T7" fmla="*/ 45 h 531"/>
                  <a:gd name="T8" fmla="*/ 21 w 362"/>
                  <a:gd name="T9" fmla="*/ 59 h 531"/>
                  <a:gd name="T10" fmla="*/ 10 w 362"/>
                  <a:gd name="T11" fmla="*/ 57 h 531"/>
                  <a:gd name="T12" fmla="*/ 0 w 362"/>
                  <a:gd name="T13" fmla="*/ 41 h 531"/>
                  <a:gd name="T14" fmla="*/ 0 w 362"/>
                  <a:gd name="T15" fmla="*/ 35 h 531"/>
                  <a:gd name="T16" fmla="*/ 1 w 362"/>
                  <a:gd name="T17" fmla="*/ 30 h 531"/>
                  <a:gd name="T18" fmla="*/ 1 w 362"/>
                  <a:gd name="T19" fmla="*/ 29 h 531"/>
                  <a:gd name="T20" fmla="*/ 3 w 362"/>
                  <a:gd name="T21" fmla="*/ 28 h 531"/>
                  <a:gd name="T22" fmla="*/ 6 w 362"/>
                  <a:gd name="T23" fmla="*/ 26 h 531"/>
                  <a:gd name="T24" fmla="*/ 8 w 362"/>
                  <a:gd name="T25" fmla="*/ 23 h 531"/>
                  <a:gd name="T26" fmla="*/ 10 w 362"/>
                  <a:gd name="T27" fmla="*/ 21 h 531"/>
                  <a:gd name="T28" fmla="*/ 13 w 362"/>
                  <a:gd name="T29" fmla="*/ 17 h 531"/>
                  <a:gd name="T30" fmla="*/ 14 w 362"/>
                  <a:gd name="T31" fmla="*/ 15 h 531"/>
                  <a:gd name="T32" fmla="*/ 20 w 362"/>
                  <a:gd name="T33" fmla="*/ 9 h 531"/>
                  <a:gd name="T34" fmla="*/ 22 w 362"/>
                  <a:gd name="T35" fmla="*/ 8 h 531"/>
                  <a:gd name="T36" fmla="*/ 27 w 362"/>
                  <a:gd name="T37" fmla="*/ 6 h 531"/>
                  <a:gd name="T38" fmla="*/ 32 w 362"/>
                  <a:gd name="T39" fmla="*/ 3 h 531"/>
                  <a:gd name="T40" fmla="*/ 36 w 362"/>
                  <a:gd name="T41" fmla="*/ 1 h 531"/>
                  <a:gd name="T42" fmla="*/ 39 w 362"/>
                  <a:gd name="T43" fmla="*/ 0 h 531"/>
                  <a:gd name="T44" fmla="*/ 40 w 362"/>
                  <a:gd name="T45" fmla="*/ 0 h 531"/>
                  <a:gd name="T46" fmla="*/ 40 w 362"/>
                  <a:gd name="T47" fmla="*/ 0 h 5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2"/>
                  <a:gd name="T73" fmla="*/ 0 h 531"/>
                  <a:gd name="T74" fmla="*/ 362 w 362"/>
                  <a:gd name="T75" fmla="*/ 531 h 5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2" h="531">
                    <a:moveTo>
                      <a:pt x="362" y="4"/>
                    </a:moveTo>
                    <a:lnTo>
                      <a:pt x="190" y="90"/>
                    </a:lnTo>
                    <a:lnTo>
                      <a:pt x="65" y="253"/>
                    </a:lnTo>
                    <a:lnTo>
                      <a:pt x="54" y="402"/>
                    </a:lnTo>
                    <a:lnTo>
                      <a:pt x="184" y="531"/>
                    </a:lnTo>
                    <a:lnTo>
                      <a:pt x="91" y="514"/>
                    </a:lnTo>
                    <a:lnTo>
                      <a:pt x="1" y="366"/>
                    </a:lnTo>
                    <a:lnTo>
                      <a:pt x="0" y="312"/>
                    </a:lnTo>
                    <a:lnTo>
                      <a:pt x="5" y="273"/>
                    </a:lnTo>
                    <a:lnTo>
                      <a:pt x="13" y="260"/>
                    </a:lnTo>
                    <a:lnTo>
                      <a:pt x="24" y="253"/>
                    </a:lnTo>
                    <a:lnTo>
                      <a:pt x="56" y="230"/>
                    </a:lnTo>
                    <a:lnTo>
                      <a:pt x="72" y="211"/>
                    </a:lnTo>
                    <a:lnTo>
                      <a:pt x="88" y="190"/>
                    </a:lnTo>
                    <a:lnTo>
                      <a:pt x="114" y="154"/>
                    </a:lnTo>
                    <a:lnTo>
                      <a:pt x="124" y="136"/>
                    </a:lnTo>
                    <a:lnTo>
                      <a:pt x="177" y="77"/>
                    </a:lnTo>
                    <a:lnTo>
                      <a:pt x="196" y="69"/>
                    </a:lnTo>
                    <a:lnTo>
                      <a:pt x="238" y="51"/>
                    </a:lnTo>
                    <a:lnTo>
                      <a:pt x="287" y="30"/>
                    </a:lnTo>
                    <a:lnTo>
                      <a:pt x="320" y="10"/>
                    </a:lnTo>
                    <a:lnTo>
                      <a:pt x="351" y="0"/>
                    </a:lnTo>
                    <a:lnTo>
                      <a:pt x="36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Freeform 335"/>
              <p:cNvSpPr>
                <a:spLocks/>
              </p:cNvSpPr>
              <p:nvPr/>
            </p:nvSpPr>
            <p:spPr bwMode="auto">
              <a:xfrm>
                <a:off x="5155" y="3652"/>
                <a:ext cx="106" cy="173"/>
              </a:xfrm>
              <a:custGeom>
                <a:avLst/>
                <a:gdLst>
                  <a:gd name="T0" fmla="*/ 0 w 318"/>
                  <a:gd name="T1" fmla="*/ 0 h 517"/>
                  <a:gd name="T2" fmla="*/ 1 w 318"/>
                  <a:gd name="T3" fmla="*/ 1 h 517"/>
                  <a:gd name="T4" fmla="*/ 4 w 318"/>
                  <a:gd name="T5" fmla="*/ 5 h 517"/>
                  <a:gd name="T6" fmla="*/ 6 w 318"/>
                  <a:gd name="T7" fmla="*/ 8 h 517"/>
                  <a:gd name="T8" fmla="*/ 8 w 318"/>
                  <a:gd name="T9" fmla="*/ 11 h 517"/>
                  <a:gd name="T10" fmla="*/ 10 w 318"/>
                  <a:gd name="T11" fmla="*/ 14 h 517"/>
                  <a:gd name="T12" fmla="*/ 12 w 318"/>
                  <a:gd name="T13" fmla="*/ 17 h 517"/>
                  <a:gd name="T14" fmla="*/ 15 w 318"/>
                  <a:gd name="T15" fmla="*/ 20 h 517"/>
                  <a:gd name="T16" fmla="*/ 17 w 318"/>
                  <a:gd name="T17" fmla="*/ 24 h 517"/>
                  <a:gd name="T18" fmla="*/ 19 w 318"/>
                  <a:gd name="T19" fmla="*/ 27 h 517"/>
                  <a:gd name="T20" fmla="*/ 21 w 318"/>
                  <a:gd name="T21" fmla="*/ 30 h 517"/>
                  <a:gd name="T22" fmla="*/ 23 w 318"/>
                  <a:gd name="T23" fmla="*/ 33 h 517"/>
                  <a:gd name="T24" fmla="*/ 24 w 318"/>
                  <a:gd name="T25" fmla="*/ 35 h 517"/>
                  <a:gd name="T26" fmla="*/ 26 w 318"/>
                  <a:gd name="T27" fmla="*/ 38 h 517"/>
                  <a:gd name="T28" fmla="*/ 28 w 318"/>
                  <a:gd name="T29" fmla="*/ 45 h 517"/>
                  <a:gd name="T30" fmla="*/ 30 w 318"/>
                  <a:gd name="T31" fmla="*/ 51 h 517"/>
                  <a:gd name="T32" fmla="*/ 31 w 318"/>
                  <a:gd name="T33" fmla="*/ 56 h 517"/>
                  <a:gd name="T34" fmla="*/ 32 w 318"/>
                  <a:gd name="T35" fmla="*/ 58 h 517"/>
                  <a:gd name="T36" fmla="*/ 35 w 318"/>
                  <a:gd name="T37" fmla="*/ 58 h 517"/>
                  <a:gd name="T38" fmla="*/ 34 w 318"/>
                  <a:gd name="T39" fmla="*/ 54 h 517"/>
                  <a:gd name="T40" fmla="*/ 33 w 318"/>
                  <a:gd name="T41" fmla="*/ 51 h 517"/>
                  <a:gd name="T42" fmla="*/ 31 w 318"/>
                  <a:gd name="T43" fmla="*/ 47 h 517"/>
                  <a:gd name="T44" fmla="*/ 29 w 318"/>
                  <a:gd name="T45" fmla="*/ 42 h 517"/>
                  <a:gd name="T46" fmla="*/ 28 w 318"/>
                  <a:gd name="T47" fmla="*/ 38 h 517"/>
                  <a:gd name="T48" fmla="*/ 26 w 318"/>
                  <a:gd name="T49" fmla="*/ 34 h 517"/>
                  <a:gd name="T50" fmla="*/ 25 w 318"/>
                  <a:gd name="T51" fmla="*/ 32 h 517"/>
                  <a:gd name="T52" fmla="*/ 24 w 318"/>
                  <a:gd name="T53" fmla="*/ 30 h 517"/>
                  <a:gd name="T54" fmla="*/ 21 w 318"/>
                  <a:gd name="T55" fmla="*/ 26 h 517"/>
                  <a:gd name="T56" fmla="*/ 19 w 318"/>
                  <a:gd name="T57" fmla="*/ 22 h 517"/>
                  <a:gd name="T58" fmla="*/ 17 w 318"/>
                  <a:gd name="T59" fmla="*/ 20 h 517"/>
                  <a:gd name="T60" fmla="*/ 16 w 318"/>
                  <a:gd name="T61" fmla="*/ 18 h 517"/>
                  <a:gd name="T62" fmla="*/ 13 w 318"/>
                  <a:gd name="T63" fmla="*/ 13 h 517"/>
                  <a:gd name="T64" fmla="*/ 11 w 318"/>
                  <a:gd name="T65" fmla="*/ 10 h 517"/>
                  <a:gd name="T66" fmla="*/ 8 w 318"/>
                  <a:gd name="T67" fmla="*/ 6 h 517"/>
                  <a:gd name="T68" fmla="*/ 3 w 318"/>
                  <a:gd name="T69" fmla="*/ 1 h 517"/>
                  <a:gd name="T70" fmla="*/ 0 w 318"/>
                  <a:gd name="T71" fmla="*/ 0 h 517"/>
                  <a:gd name="T72" fmla="*/ 0 w 318"/>
                  <a:gd name="T73" fmla="*/ 0 h 5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8"/>
                  <a:gd name="T112" fmla="*/ 0 h 517"/>
                  <a:gd name="T113" fmla="*/ 318 w 318"/>
                  <a:gd name="T114" fmla="*/ 517 h 5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8" h="517">
                    <a:moveTo>
                      <a:pt x="0" y="0"/>
                    </a:moveTo>
                    <a:lnTo>
                      <a:pt x="10" y="13"/>
                    </a:lnTo>
                    <a:lnTo>
                      <a:pt x="34" y="46"/>
                    </a:lnTo>
                    <a:lnTo>
                      <a:pt x="52" y="69"/>
                    </a:lnTo>
                    <a:lnTo>
                      <a:pt x="70" y="95"/>
                    </a:lnTo>
                    <a:lnTo>
                      <a:pt x="91" y="122"/>
                    </a:lnTo>
                    <a:lnTo>
                      <a:pt x="112" y="151"/>
                    </a:lnTo>
                    <a:lnTo>
                      <a:pt x="132" y="181"/>
                    </a:lnTo>
                    <a:lnTo>
                      <a:pt x="154" y="211"/>
                    </a:lnTo>
                    <a:lnTo>
                      <a:pt x="174" y="240"/>
                    </a:lnTo>
                    <a:lnTo>
                      <a:pt x="192" y="268"/>
                    </a:lnTo>
                    <a:lnTo>
                      <a:pt x="207" y="292"/>
                    </a:lnTo>
                    <a:lnTo>
                      <a:pt x="220" y="314"/>
                    </a:lnTo>
                    <a:lnTo>
                      <a:pt x="235" y="344"/>
                    </a:lnTo>
                    <a:lnTo>
                      <a:pt x="251" y="396"/>
                    </a:lnTo>
                    <a:lnTo>
                      <a:pt x="267" y="452"/>
                    </a:lnTo>
                    <a:lnTo>
                      <a:pt x="280" y="498"/>
                    </a:lnTo>
                    <a:lnTo>
                      <a:pt x="285" y="517"/>
                    </a:lnTo>
                    <a:lnTo>
                      <a:pt x="318" y="517"/>
                    </a:lnTo>
                    <a:lnTo>
                      <a:pt x="307" y="485"/>
                    </a:lnTo>
                    <a:lnTo>
                      <a:pt x="295" y="454"/>
                    </a:lnTo>
                    <a:lnTo>
                      <a:pt x="281" y="415"/>
                    </a:lnTo>
                    <a:lnTo>
                      <a:pt x="265" y="376"/>
                    </a:lnTo>
                    <a:lnTo>
                      <a:pt x="249" y="338"/>
                    </a:lnTo>
                    <a:lnTo>
                      <a:pt x="236" y="308"/>
                    </a:lnTo>
                    <a:lnTo>
                      <a:pt x="225" y="288"/>
                    </a:lnTo>
                    <a:lnTo>
                      <a:pt x="213" y="269"/>
                    </a:lnTo>
                    <a:lnTo>
                      <a:pt x="193" y="237"/>
                    </a:lnTo>
                    <a:lnTo>
                      <a:pt x="169" y="200"/>
                    </a:lnTo>
                    <a:lnTo>
                      <a:pt x="156" y="180"/>
                    </a:lnTo>
                    <a:lnTo>
                      <a:pt x="143" y="160"/>
                    </a:lnTo>
                    <a:lnTo>
                      <a:pt x="118" y="121"/>
                    </a:lnTo>
                    <a:lnTo>
                      <a:pt x="96" y="88"/>
                    </a:lnTo>
                    <a:lnTo>
                      <a:pt x="76" y="56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Freeform 336"/>
              <p:cNvSpPr>
                <a:spLocks/>
              </p:cNvSpPr>
              <p:nvPr/>
            </p:nvSpPr>
            <p:spPr bwMode="auto">
              <a:xfrm>
                <a:off x="4968" y="3570"/>
                <a:ext cx="135" cy="199"/>
              </a:xfrm>
              <a:custGeom>
                <a:avLst/>
                <a:gdLst>
                  <a:gd name="T0" fmla="*/ 23 w 406"/>
                  <a:gd name="T1" fmla="*/ 0 h 599"/>
                  <a:gd name="T2" fmla="*/ 25 w 406"/>
                  <a:gd name="T3" fmla="*/ 3 h 599"/>
                  <a:gd name="T4" fmla="*/ 28 w 406"/>
                  <a:gd name="T5" fmla="*/ 6 h 599"/>
                  <a:gd name="T6" fmla="*/ 30 w 406"/>
                  <a:gd name="T7" fmla="*/ 10 h 599"/>
                  <a:gd name="T8" fmla="*/ 33 w 406"/>
                  <a:gd name="T9" fmla="*/ 14 h 599"/>
                  <a:gd name="T10" fmla="*/ 35 w 406"/>
                  <a:gd name="T11" fmla="*/ 17 h 599"/>
                  <a:gd name="T12" fmla="*/ 37 w 406"/>
                  <a:gd name="T13" fmla="*/ 21 h 599"/>
                  <a:gd name="T14" fmla="*/ 39 w 406"/>
                  <a:gd name="T15" fmla="*/ 22 h 599"/>
                  <a:gd name="T16" fmla="*/ 41 w 406"/>
                  <a:gd name="T17" fmla="*/ 24 h 599"/>
                  <a:gd name="T18" fmla="*/ 45 w 406"/>
                  <a:gd name="T19" fmla="*/ 25 h 599"/>
                  <a:gd name="T20" fmla="*/ 32 w 406"/>
                  <a:gd name="T21" fmla="*/ 38 h 599"/>
                  <a:gd name="T22" fmla="*/ 18 w 406"/>
                  <a:gd name="T23" fmla="*/ 54 h 599"/>
                  <a:gd name="T24" fmla="*/ 14 w 406"/>
                  <a:gd name="T25" fmla="*/ 66 h 599"/>
                  <a:gd name="T26" fmla="*/ 11 w 406"/>
                  <a:gd name="T27" fmla="*/ 66 h 599"/>
                  <a:gd name="T28" fmla="*/ 0 w 406"/>
                  <a:gd name="T29" fmla="*/ 65 h 599"/>
                  <a:gd name="T30" fmla="*/ 4 w 406"/>
                  <a:gd name="T31" fmla="*/ 63 h 599"/>
                  <a:gd name="T32" fmla="*/ 7 w 406"/>
                  <a:gd name="T33" fmla="*/ 62 h 599"/>
                  <a:gd name="T34" fmla="*/ 10 w 406"/>
                  <a:gd name="T35" fmla="*/ 59 h 599"/>
                  <a:gd name="T36" fmla="*/ 11 w 406"/>
                  <a:gd name="T37" fmla="*/ 57 h 599"/>
                  <a:gd name="T38" fmla="*/ 13 w 406"/>
                  <a:gd name="T39" fmla="*/ 55 h 599"/>
                  <a:gd name="T40" fmla="*/ 15 w 406"/>
                  <a:gd name="T41" fmla="*/ 53 h 599"/>
                  <a:gd name="T42" fmla="*/ 17 w 406"/>
                  <a:gd name="T43" fmla="*/ 50 h 599"/>
                  <a:gd name="T44" fmla="*/ 20 w 406"/>
                  <a:gd name="T45" fmla="*/ 49 h 599"/>
                  <a:gd name="T46" fmla="*/ 21 w 406"/>
                  <a:gd name="T47" fmla="*/ 47 h 599"/>
                  <a:gd name="T48" fmla="*/ 23 w 406"/>
                  <a:gd name="T49" fmla="*/ 45 h 599"/>
                  <a:gd name="T50" fmla="*/ 39 w 406"/>
                  <a:gd name="T51" fmla="*/ 29 h 599"/>
                  <a:gd name="T52" fmla="*/ 36 w 406"/>
                  <a:gd name="T53" fmla="*/ 23 h 599"/>
                  <a:gd name="T54" fmla="*/ 33 w 406"/>
                  <a:gd name="T55" fmla="*/ 16 h 599"/>
                  <a:gd name="T56" fmla="*/ 24 w 406"/>
                  <a:gd name="T57" fmla="*/ 3 h 599"/>
                  <a:gd name="T58" fmla="*/ 23 w 406"/>
                  <a:gd name="T59" fmla="*/ 0 h 599"/>
                  <a:gd name="T60" fmla="*/ 23 w 406"/>
                  <a:gd name="T61" fmla="*/ 0 h 59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6"/>
                  <a:gd name="T94" fmla="*/ 0 h 599"/>
                  <a:gd name="T95" fmla="*/ 406 w 406"/>
                  <a:gd name="T96" fmla="*/ 599 h 59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6" h="599">
                    <a:moveTo>
                      <a:pt x="212" y="0"/>
                    </a:moveTo>
                    <a:lnTo>
                      <a:pt x="230" y="27"/>
                    </a:lnTo>
                    <a:lnTo>
                      <a:pt x="251" y="56"/>
                    </a:lnTo>
                    <a:lnTo>
                      <a:pt x="274" y="89"/>
                    </a:lnTo>
                    <a:lnTo>
                      <a:pt x="297" y="122"/>
                    </a:lnTo>
                    <a:lnTo>
                      <a:pt x="317" y="153"/>
                    </a:lnTo>
                    <a:lnTo>
                      <a:pt x="337" y="189"/>
                    </a:lnTo>
                    <a:lnTo>
                      <a:pt x="349" y="200"/>
                    </a:lnTo>
                    <a:lnTo>
                      <a:pt x="372" y="213"/>
                    </a:lnTo>
                    <a:lnTo>
                      <a:pt x="406" y="229"/>
                    </a:lnTo>
                    <a:lnTo>
                      <a:pt x="291" y="341"/>
                    </a:lnTo>
                    <a:lnTo>
                      <a:pt x="158" y="487"/>
                    </a:lnTo>
                    <a:lnTo>
                      <a:pt x="128" y="599"/>
                    </a:lnTo>
                    <a:lnTo>
                      <a:pt x="98" y="599"/>
                    </a:lnTo>
                    <a:lnTo>
                      <a:pt x="0" y="589"/>
                    </a:lnTo>
                    <a:lnTo>
                      <a:pt x="37" y="575"/>
                    </a:lnTo>
                    <a:lnTo>
                      <a:pt x="67" y="559"/>
                    </a:lnTo>
                    <a:lnTo>
                      <a:pt x="92" y="536"/>
                    </a:lnTo>
                    <a:lnTo>
                      <a:pt x="103" y="521"/>
                    </a:lnTo>
                    <a:lnTo>
                      <a:pt x="119" y="503"/>
                    </a:lnTo>
                    <a:lnTo>
                      <a:pt x="138" y="481"/>
                    </a:lnTo>
                    <a:lnTo>
                      <a:pt x="157" y="459"/>
                    </a:lnTo>
                    <a:lnTo>
                      <a:pt x="176" y="439"/>
                    </a:lnTo>
                    <a:lnTo>
                      <a:pt x="190" y="422"/>
                    </a:lnTo>
                    <a:lnTo>
                      <a:pt x="204" y="408"/>
                    </a:lnTo>
                    <a:lnTo>
                      <a:pt x="350" y="261"/>
                    </a:lnTo>
                    <a:lnTo>
                      <a:pt x="324" y="209"/>
                    </a:lnTo>
                    <a:lnTo>
                      <a:pt x="301" y="148"/>
                    </a:lnTo>
                    <a:lnTo>
                      <a:pt x="217" y="2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Freeform 337"/>
              <p:cNvSpPr>
                <a:spLocks/>
              </p:cNvSpPr>
              <p:nvPr/>
            </p:nvSpPr>
            <p:spPr bwMode="auto">
              <a:xfrm>
                <a:off x="4694" y="3589"/>
                <a:ext cx="66" cy="237"/>
              </a:xfrm>
              <a:custGeom>
                <a:avLst/>
                <a:gdLst>
                  <a:gd name="T0" fmla="*/ 11 w 199"/>
                  <a:gd name="T1" fmla="*/ 3 h 709"/>
                  <a:gd name="T2" fmla="*/ 11 w 199"/>
                  <a:gd name="T3" fmla="*/ 14 h 709"/>
                  <a:gd name="T4" fmla="*/ 8 w 199"/>
                  <a:gd name="T5" fmla="*/ 14 h 709"/>
                  <a:gd name="T6" fmla="*/ 5 w 199"/>
                  <a:gd name="T7" fmla="*/ 14 h 709"/>
                  <a:gd name="T8" fmla="*/ 4 w 199"/>
                  <a:gd name="T9" fmla="*/ 16 h 709"/>
                  <a:gd name="T10" fmla="*/ 4 w 199"/>
                  <a:gd name="T11" fmla="*/ 50 h 709"/>
                  <a:gd name="T12" fmla="*/ 11 w 199"/>
                  <a:gd name="T13" fmla="*/ 56 h 709"/>
                  <a:gd name="T14" fmla="*/ 5 w 199"/>
                  <a:gd name="T15" fmla="*/ 58 h 709"/>
                  <a:gd name="T16" fmla="*/ 16 w 199"/>
                  <a:gd name="T17" fmla="*/ 63 h 709"/>
                  <a:gd name="T18" fmla="*/ 20 w 199"/>
                  <a:gd name="T19" fmla="*/ 63 h 709"/>
                  <a:gd name="T20" fmla="*/ 19 w 199"/>
                  <a:gd name="T21" fmla="*/ 64 h 709"/>
                  <a:gd name="T22" fmla="*/ 18 w 199"/>
                  <a:gd name="T23" fmla="*/ 66 h 709"/>
                  <a:gd name="T24" fmla="*/ 16 w 199"/>
                  <a:gd name="T25" fmla="*/ 66 h 709"/>
                  <a:gd name="T26" fmla="*/ 10 w 199"/>
                  <a:gd name="T27" fmla="*/ 65 h 709"/>
                  <a:gd name="T28" fmla="*/ 5 w 199"/>
                  <a:gd name="T29" fmla="*/ 63 h 709"/>
                  <a:gd name="T30" fmla="*/ 6 w 199"/>
                  <a:gd name="T31" fmla="*/ 68 h 709"/>
                  <a:gd name="T32" fmla="*/ 7 w 199"/>
                  <a:gd name="T33" fmla="*/ 71 h 709"/>
                  <a:gd name="T34" fmla="*/ 8 w 199"/>
                  <a:gd name="T35" fmla="*/ 73 h 709"/>
                  <a:gd name="T36" fmla="*/ 9 w 199"/>
                  <a:gd name="T37" fmla="*/ 74 h 709"/>
                  <a:gd name="T38" fmla="*/ 12 w 199"/>
                  <a:gd name="T39" fmla="*/ 75 h 709"/>
                  <a:gd name="T40" fmla="*/ 16 w 199"/>
                  <a:gd name="T41" fmla="*/ 77 h 709"/>
                  <a:gd name="T42" fmla="*/ 20 w 199"/>
                  <a:gd name="T43" fmla="*/ 79 h 709"/>
                  <a:gd name="T44" fmla="*/ 22 w 199"/>
                  <a:gd name="T45" fmla="*/ 79 h 709"/>
                  <a:gd name="T46" fmla="*/ 8 w 199"/>
                  <a:gd name="T47" fmla="*/ 79 h 709"/>
                  <a:gd name="T48" fmla="*/ 1 w 199"/>
                  <a:gd name="T49" fmla="*/ 65 h 709"/>
                  <a:gd name="T50" fmla="*/ 0 w 199"/>
                  <a:gd name="T51" fmla="*/ 17 h 709"/>
                  <a:gd name="T52" fmla="*/ 1 w 199"/>
                  <a:gd name="T53" fmla="*/ 16 h 709"/>
                  <a:gd name="T54" fmla="*/ 3 w 199"/>
                  <a:gd name="T55" fmla="*/ 14 h 709"/>
                  <a:gd name="T56" fmla="*/ 5 w 199"/>
                  <a:gd name="T57" fmla="*/ 12 h 709"/>
                  <a:gd name="T58" fmla="*/ 7 w 199"/>
                  <a:gd name="T59" fmla="*/ 11 h 709"/>
                  <a:gd name="T60" fmla="*/ 8 w 199"/>
                  <a:gd name="T61" fmla="*/ 9 h 709"/>
                  <a:gd name="T62" fmla="*/ 9 w 199"/>
                  <a:gd name="T63" fmla="*/ 6 h 709"/>
                  <a:gd name="T64" fmla="*/ 9 w 199"/>
                  <a:gd name="T65" fmla="*/ 0 h 709"/>
                  <a:gd name="T66" fmla="*/ 11 w 199"/>
                  <a:gd name="T67" fmla="*/ 3 h 709"/>
                  <a:gd name="T68" fmla="*/ 11 w 199"/>
                  <a:gd name="T69" fmla="*/ 3 h 7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9"/>
                  <a:gd name="T106" fmla="*/ 0 h 709"/>
                  <a:gd name="T107" fmla="*/ 199 w 199"/>
                  <a:gd name="T108" fmla="*/ 709 h 7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9" h="709">
                    <a:moveTo>
                      <a:pt x="102" y="26"/>
                    </a:moveTo>
                    <a:lnTo>
                      <a:pt x="102" y="130"/>
                    </a:lnTo>
                    <a:lnTo>
                      <a:pt x="68" y="125"/>
                    </a:lnTo>
                    <a:lnTo>
                      <a:pt x="43" y="130"/>
                    </a:lnTo>
                    <a:lnTo>
                      <a:pt x="33" y="145"/>
                    </a:lnTo>
                    <a:lnTo>
                      <a:pt x="36" y="445"/>
                    </a:lnTo>
                    <a:lnTo>
                      <a:pt x="102" y="501"/>
                    </a:lnTo>
                    <a:lnTo>
                      <a:pt x="46" y="517"/>
                    </a:lnTo>
                    <a:lnTo>
                      <a:pt x="146" y="563"/>
                    </a:lnTo>
                    <a:lnTo>
                      <a:pt x="179" y="560"/>
                    </a:lnTo>
                    <a:lnTo>
                      <a:pt x="173" y="573"/>
                    </a:lnTo>
                    <a:lnTo>
                      <a:pt x="164" y="585"/>
                    </a:lnTo>
                    <a:lnTo>
                      <a:pt x="149" y="591"/>
                    </a:lnTo>
                    <a:lnTo>
                      <a:pt x="87" y="576"/>
                    </a:lnTo>
                    <a:lnTo>
                      <a:pt x="43" y="560"/>
                    </a:lnTo>
                    <a:lnTo>
                      <a:pt x="50" y="605"/>
                    </a:lnTo>
                    <a:lnTo>
                      <a:pt x="62" y="638"/>
                    </a:lnTo>
                    <a:lnTo>
                      <a:pt x="71" y="651"/>
                    </a:lnTo>
                    <a:lnTo>
                      <a:pt x="79" y="660"/>
                    </a:lnTo>
                    <a:lnTo>
                      <a:pt x="108" y="673"/>
                    </a:lnTo>
                    <a:lnTo>
                      <a:pt x="149" y="690"/>
                    </a:lnTo>
                    <a:lnTo>
                      <a:pt x="183" y="703"/>
                    </a:lnTo>
                    <a:lnTo>
                      <a:pt x="199" y="709"/>
                    </a:lnTo>
                    <a:lnTo>
                      <a:pt x="76" y="709"/>
                    </a:lnTo>
                    <a:lnTo>
                      <a:pt x="13" y="583"/>
                    </a:lnTo>
                    <a:lnTo>
                      <a:pt x="0" y="153"/>
                    </a:lnTo>
                    <a:lnTo>
                      <a:pt x="7" y="145"/>
                    </a:lnTo>
                    <a:lnTo>
                      <a:pt x="23" y="130"/>
                    </a:lnTo>
                    <a:lnTo>
                      <a:pt x="45" y="112"/>
                    </a:lnTo>
                    <a:lnTo>
                      <a:pt x="62" y="102"/>
                    </a:lnTo>
                    <a:lnTo>
                      <a:pt x="74" y="85"/>
                    </a:lnTo>
                    <a:lnTo>
                      <a:pt x="81" y="50"/>
                    </a:lnTo>
                    <a:lnTo>
                      <a:pt x="82" y="0"/>
                    </a:lnTo>
                    <a:lnTo>
                      <a:pt x="10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Freeform 338"/>
              <p:cNvSpPr>
                <a:spLocks/>
              </p:cNvSpPr>
              <p:nvPr/>
            </p:nvSpPr>
            <p:spPr bwMode="auto">
              <a:xfrm>
                <a:off x="4953" y="3794"/>
                <a:ext cx="80" cy="33"/>
              </a:xfrm>
              <a:custGeom>
                <a:avLst/>
                <a:gdLst>
                  <a:gd name="T0" fmla="*/ 27 w 238"/>
                  <a:gd name="T1" fmla="*/ 2 h 99"/>
                  <a:gd name="T2" fmla="*/ 25 w 238"/>
                  <a:gd name="T3" fmla="*/ 3 h 99"/>
                  <a:gd name="T4" fmla="*/ 18 w 238"/>
                  <a:gd name="T5" fmla="*/ 5 h 99"/>
                  <a:gd name="T6" fmla="*/ 12 w 238"/>
                  <a:gd name="T7" fmla="*/ 7 h 99"/>
                  <a:gd name="T8" fmla="*/ 5 w 238"/>
                  <a:gd name="T9" fmla="*/ 9 h 99"/>
                  <a:gd name="T10" fmla="*/ 0 w 238"/>
                  <a:gd name="T11" fmla="*/ 11 h 99"/>
                  <a:gd name="T12" fmla="*/ 1 w 238"/>
                  <a:gd name="T13" fmla="*/ 10 h 99"/>
                  <a:gd name="T14" fmla="*/ 4 w 238"/>
                  <a:gd name="T15" fmla="*/ 8 h 99"/>
                  <a:gd name="T16" fmla="*/ 8 w 238"/>
                  <a:gd name="T17" fmla="*/ 6 h 99"/>
                  <a:gd name="T18" fmla="*/ 13 w 238"/>
                  <a:gd name="T19" fmla="*/ 4 h 99"/>
                  <a:gd name="T20" fmla="*/ 18 w 238"/>
                  <a:gd name="T21" fmla="*/ 3 h 99"/>
                  <a:gd name="T22" fmla="*/ 22 w 238"/>
                  <a:gd name="T23" fmla="*/ 1 h 99"/>
                  <a:gd name="T24" fmla="*/ 26 w 238"/>
                  <a:gd name="T25" fmla="*/ 0 h 99"/>
                  <a:gd name="T26" fmla="*/ 27 w 238"/>
                  <a:gd name="T27" fmla="*/ 2 h 99"/>
                  <a:gd name="T28" fmla="*/ 27 w 238"/>
                  <a:gd name="T29" fmla="*/ 2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8"/>
                  <a:gd name="T46" fmla="*/ 0 h 99"/>
                  <a:gd name="T47" fmla="*/ 238 w 238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8" h="99">
                    <a:moveTo>
                      <a:pt x="238" y="20"/>
                    </a:moveTo>
                    <a:lnTo>
                      <a:pt x="217" y="26"/>
                    </a:lnTo>
                    <a:lnTo>
                      <a:pt x="165" y="41"/>
                    </a:lnTo>
                    <a:lnTo>
                      <a:pt x="103" y="62"/>
                    </a:lnTo>
                    <a:lnTo>
                      <a:pt x="49" y="82"/>
                    </a:lnTo>
                    <a:lnTo>
                      <a:pt x="0" y="99"/>
                    </a:lnTo>
                    <a:lnTo>
                      <a:pt x="11" y="92"/>
                    </a:lnTo>
                    <a:lnTo>
                      <a:pt x="38" y="76"/>
                    </a:lnTo>
                    <a:lnTo>
                      <a:pt x="75" y="57"/>
                    </a:lnTo>
                    <a:lnTo>
                      <a:pt x="119" y="39"/>
                    </a:lnTo>
                    <a:lnTo>
                      <a:pt x="162" y="24"/>
                    </a:lnTo>
                    <a:lnTo>
                      <a:pt x="195" y="11"/>
                    </a:lnTo>
                    <a:lnTo>
                      <a:pt x="225" y="0"/>
                    </a:lnTo>
                    <a:lnTo>
                      <a:pt x="23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Freeform 339"/>
              <p:cNvSpPr>
                <a:spLocks/>
              </p:cNvSpPr>
              <p:nvPr/>
            </p:nvSpPr>
            <p:spPr bwMode="auto">
              <a:xfrm>
                <a:off x="4989" y="2765"/>
                <a:ext cx="71" cy="46"/>
              </a:xfrm>
              <a:custGeom>
                <a:avLst/>
                <a:gdLst>
                  <a:gd name="T0" fmla="*/ 22 w 213"/>
                  <a:gd name="T1" fmla="*/ 8 h 139"/>
                  <a:gd name="T2" fmla="*/ 14 w 213"/>
                  <a:gd name="T3" fmla="*/ 0 h 139"/>
                  <a:gd name="T4" fmla="*/ 15 w 213"/>
                  <a:gd name="T5" fmla="*/ 3 h 139"/>
                  <a:gd name="T6" fmla="*/ 4 w 213"/>
                  <a:gd name="T7" fmla="*/ 0 h 139"/>
                  <a:gd name="T8" fmla="*/ 9 w 213"/>
                  <a:gd name="T9" fmla="*/ 5 h 139"/>
                  <a:gd name="T10" fmla="*/ 0 w 213"/>
                  <a:gd name="T11" fmla="*/ 3 h 139"/>
                  <a:gd name="T12" fmla="*/ 9 w 213"/>
                  <a:gd name="T13" fmla="*/ 10 h 139"/>
                  <a:gd name="T14" fmla="*/ 24 w 213"/>
                  <a:gd name="T15" fmla="*/ 15 h 139"/>
                  <a:gd name="T16" fmla="*/ 10 w 213"/>
                  <a:gd name="T17" fmla="*/ 7 h 139"/>
                  <a:gd name="T18" fmla="*/ 18 w 213"/>
                  <a:gd name="T19" fmla="*/ 9 h 139"/>
                  <a:gd name="T20" fmla="*/ 17 w 213"/>
                  <a:gd name="T21" fmla="*/ 6 h 139"/>
                  <a:gd name="T22" fmla="*/ 22 w 213"/>
                  <a:gd name="T23" fmla="*/ 8 h 139"/>
                  <a:gd name="T24" fmla="*/ 22 w 213"/>
                  <a:gd name="T25" fmla="*/ 8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3"/>
                  <a:gd name="T40" fmla="*/ 0 h 139"/>
                  <a:gd name="T41" fmla="*/ 213 w 213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3" h="139">
                    <a:moveTo>
                      <a:pt x="197" y="72"/>
                    </a:moveTo>
                    <a:lnTo>
                      <a:pt x="127" y="3"/>
                    </a:lnTo>
                    <a:lnTo>
                      <a:pt x="134" y="29"/>
                    </a:lnTo>
                    <a:lnTo>
                      <a:pt x="36" y="0"/>
                    </a:lnTo>
                    <a:lnTo>
                      <a:pt x="80" y="49"/>
                    </a:lnTo>
                    <a:lnTo>
                      <a:pt x="0" y="26"/>
                    </a:lnTo>
                    <a:lnTo>
                      <a:pt x="79" y="87"/>
                    </a:lnTo>
                    <a:lnTo>
                      <a:pt x="213" y="139"/>
                    </a:lnTo>
                    <a:lnTo>
                      <a:pt x="90" y="62"/>
                    </a:lnTo>
                    <a:lnTo>
                      <a:pt x="163" y="83"/>
                    </a:lnTo>
                    <a:lnTo>
                      <a:pt x="154" y="58"/>
                    </a:lnTo>
                    <a:lnTo>
                      <a:pt x="197" y="72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Freeform 340"/>
              <p:cNvSpPr>
                <a:spLocks/>
              </p:cNvSpPr>
              <p:nvPr/>
            </p:nvSpPr>
            <p:spPr bwMode="auto">
              <a:xfrm>
                <a:off x="4945" y="3651"/>
                <a:ext cx="33" cy="30"/>
              </a:xfrm>
              <a:custGeom>
                <a:avLst/>
                <a:gdLst>
                  <a:gd name="T0" fmla="*/ 5 w 99"/>
                  <a:gd name="T1" fmla="*/ 1 h 90"/>
                  <a:gd name="T2" fmla="*/ 2 w 99"/>
                  <a:gd name="T3" fmla="*/ 3 h 90"/>
                  <a:gd name="T4" fmla="*/ 2 w 99"/>
                  <a:gd name="T5" fmla="*/ 8 h 90"/>
                  <a:gd name="T6" fmla="*/ 5 w 99"/>
                  <a:gd name="T7" fmla="*/ 8 h 90"/>
                  <a:gd name="T8" fmla="*/ 7 w 99"/>
                  <a:gd name="T9" fmla="*/ 7 h 90"/>
                  <a:gd name="T10" fmla="*/ 9 w 99"/>
                  <a:gd name="T11" fmla="*/ 3 h 90"/>
                  <a:gd name="T12" fmla="*/ 8 w 99"/>
                  <a:gd name="T13" fmla="*/ 2 h 90"/>
                  <a:gd name="T14" fmla="*/ 7 w 99"/>
                  <a:gd name="T15" fmla="*/ 1 h 90"/>
                  <a:gd name="T16" fmla="*/ 8 w 99"/>
                  <a:gd name="T17" fmla="*/ 0 h 90"/>
                  <a:gd name="T18" fmla="*/ 10 w 99"/>
                  <a:gd name="T19" fmla="*/ 2 h 90"/>
                  <a:gd name="T20" fmla="*/ 11 w 99"/>
                  <a:gd name="T21" fmla="*/ 4 h 90"/>
                  <a:gd name="T22" fmla="*/ 10 w 99"/>
                  <a:gd name="T23" fmla="*/ 7 h 90"/>
                  <a:gd name="T24" fmla="*/ 9 w 99"/>
                  <a:gd name="T25" fmla="*/ 8 h 90"/>
                  <a:gd name="T26" fmla="*/ 8 w 99"/>
                  <a:gd name="T27" fmla="*/ 9 h 90"/>
                  <a:gd name="T28" fmla="*/ 5 w 99"/>
                  <a:gd name="T29" fmla="*/ 10 h 90"/>
                  <a:gd name="T30" fmla="*/ 2 w 99"/>
                  <a:gd name="T31" fmla="*/ 10 h 90"/>
                  <a:gd name="T32" fmla="*/ 0 w 99"/>
                  <a:gd name="T33" fmla="*/ 7 h 90"/>
                  <a:gd name="T34" fmla="*/ 0 w 99"/>
                  <a:gd name="T35" fmla="*/ 4 h 90"/>
                  <a:gd name="T36" fmla="*/ 2 w 99"/>
                  <a:gd name="T37" fmla="*/ 2 h 90"/>
                  <a:gd name="T38" fmla="*/ 3 w 99"/>
                  <a:gd name="T39" fmla="*/ 1 h 90"/>
                  <a:gd name="T40" fmla="*/ 4 w 99"/>
                  <a:gd name="T41" fmla="*/ 0 h 90"/>
                  <a:gd name="T42" fmla="*/ 5 w 99"/>
                  <a:gd name="T43" fmla="*/ 1 h 90"/>
                  <a:gd name="T44" fmla="*/ 5 w 99"/>
                  <a:gd name="T45" fmla="*/ 1 h 90"/>
                  <a:gd name="T46" fmla="*/ 5 w 99"/>
                  <a:gd name="T47" fmla="*/ 1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9"/>
                  <a:gd name="T73" fmla="*/ 0 h 90"/>
                  <a:gd name="T74" fmla="*/ 99 w 99"/>
                  <a:gd name="T75" fmla="*/ 90 h 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9" h="90">
                    <a:moveTo>
                      <a:pt x="42" y="12"/>
                    </a:moveTo>
                    <a:lnTo>
                      <a:pt x="21" y="31"/>
                    </a:lnTo>
                    <a:lnTo>
                      <a:pt x="22" y="71"/>
                    </a:lnTo>
                    <a:lnTo>
                      <a:pt x="48" y="74"/>
                    </a:lnTo>
                    <a:lnTo>
                      <a:pt x="65" y="61"/>
                    </a:lnTo>
                    <a:lnTo>
                      <a:pt x="80" y="25"/>
                    </a:lnTo>
                    <a:lnTo>
                      <a:pt x="70" y="15"/>
                    </a:lnTo>
                    <a:lnTo>
                      <a:pt x="62" y="12"/>
                    </a:lnTo>
                    <a:lnTo>
                      <a:pt x="74" y="3"/>
                    </a:lnTo>
                    <a:lnTo>
                      <a:pt x="88" y="16"/>
                    </a:lnTo>
                    <a:lnTo>
                      <a:pt x="99" y="39"/>
                    </a:lnTo>
                    <a:lnTo>
                      <a:pt x="90" y="59"/>
                    </a:lnTo>
                    <a:lnTo>
                      <a:pt x="83" y="68"/>
                    </a:lnTo>
                    <a:lnTo>
                      <a:pt x="73" y="77"/>
                    </a:lnTo>
                    <a:lnTo>
                      <a:pt x="47" y="90"/>
                    </a:lnTo>
                    <a:lnTo>
                      <a:pt x="21" y="87"/>
                    </a:lnTo>
                    <a:lnTo>
                      <a:pt x="2" y="61"/>
                    </a:lnTo>
                    <a:lnTo>
                      <a:pt x="0" y="36"/>
                    </a:lnTo>
                    <a:lnTo>
                      <a:pt x="16" y="15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5" y="5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Freeform 341"/>
              <p:cNvSpPr>
                <a:spLocks/>
              </p:cNvSpPr>
              <p:nvPr/>
            </p:nvSpPr>
            <p:spPr bwMode="auto">
              <a:xfrm>
                <a:off x="4957" y="3650"/>
                <a:ext cx="11" cy="6"/>
              </a:xfrm>
              <a:custGeom>
                <a:avLst/>
                <a:gdLst>
                  <a:gd name="T0" fmla="*/ 0 w 33"/>
                  <a:gd name="T1" fmla="*/ 2 h 16"/>
                  <a:gd name="T2" fmla="*/ 3 w 33"/>
                  <a:gd name="T3" fmla="*/ 2 h 16"/>
                  <a:gd name="T4" fmla="*/ 4 w 33"/>
                  <a:gd name="T5" fmla="*/ 0 h 16"/>
                  <a:gd name="T6" fmla="*/ 0 w 33"/>
                  <a:gd name="T7" fmla="*/ 0 h 16"/>
                  <a:gd name="T8" fmla="*/ 0 w 33"/>
                  <a:gd name="T9" fmla="*/ 2 h 16"/>
                  <a:gd name="T10" fmla="*/ 0 w 33"/>
                  <a:gd name="T11" fmla="*/ 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6"/>
                  <a:gd name="T20" fmla="*/ 33 w 3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6">
                    <a:moveTo>
                      <a:pt x="1" y="13"/>
                    </a:moveTo>
                    <a:lnTo>
                      <a:pt x="27" y="16"/>
                    </a:lnTo>
                    <a:lnTo>
                      <a:pt x="33" y="3"/>
                    </a:lnTo>
                    <a:lnTo>
                      <a:pt x="0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Freeform 342"/>
              <p:cNvSpPr>
                <a:spLocks/>
              </p:cNvSpPr>
              <p:nvPr/>
            </p:nvSpPr>
            <p:spPr bwMode="auto">
              <a:xfrm>
                <a:off x="5039" y="3608"/>
                <a:ext cx="33" cy="38"/>
              </a:xfrm>
              <a:custGeom>
                <a:avLst/>
                <a:gdLst>
                  <a:gd name="T0" fmla="*/ 5 w 98"/>
                  <a:gd name="T1" fmla="*/ 2 h 115"/>
                  <a:gd name="T2" fmla="*/ 1 w 98"/>
                  <a:gd name="T3" fmla="*/ 4 h 115"/>
                  <a:gd name="T4" fmla="*/ 2 w 98"/>
                  <a:gd name="T5" fmla="*/ 9 h 115"/>
                  <a:gd name="T6" fmla="*/ 3 w 98"/>
                  <a:gd name="T7" fmla="*/ 10 h 115"/>
                  <a:gd name="T8" fmla="*/ 4 w 98"/>
                  <a:gd name="T9" fmla="*/ 11 h 115"/>
                  <a:gd name="T10" fmla="*/ 9 w 98"/>
                  <a:gd name="T11" fmla="*/ 10 h 115"/>
                  <a:gd name="T12" fmla="*/ 10 w 98"/>
                  <a:gd name="T13" fmla="*/ 4 h 115"/>
                  <a:gd name="T14" fmla="*/ 11 w 98"/>
                  <a:gd name="T15" fmla="*/ 5 h 115"/>
                  <a:gd name="T16" fmla="*/ 10 w 98"/>
                  <a:gd name="T17" fmla="*/ 10 h 115"/>
                  <a:gd name="T18" fmla="*/ 9 w 98"/>
                  <a:gd name="T19" fmla="*/ 11 h 115"/>
                  <a:gd name="T20" fmla="*/ 8 w 98"/>
                  <a:gd name="T21" fmla="*/ 13 h 115"/>
                  <a:gd name="T22" fmla="*/ 3 w 98"/>
                  <a:gd name="T23" fmla="*/ 12 h 115"/>
                  <a:gd name="T24" fmla="*/ 1 w 98"/>
                  <a:gd name="T25" fmla="*/ 9 h 115"/>
                  <a:gd name="T26" fmla="*/ 0 w 98"/>
                  <a:gd name="T27" fmla="*/ 6 h 115"/>
                  <a:gd name="T28" fmla="*/ 0 w 98"/>
                  <a:gd name="T29" fmla="*/ 3 h 115"/>
                  <a:gd name="T30" fmla="*/ 1 w 98"/>
                  <a:gd name="T31" fmla="*/ 2 h 115"/>
                  <a:gd name="T32" fmla="*/ 4 w 98"/>
                  <a:gd name="T33" fmla="*/ 0 h 115"/>
                  <a:gd name="T34" fmla="*/ 6 w 98"/>
                  <a:gd name="T35" fmla="*/ 0 h 115"/>
                  <a:gd name="T36" fmla="*/ 8 w 98"/>
                  <a:gd name="T37" fmla="*/ 1 h 115"/>
                  <a:gd name="T38" fmla="*/ 9 w 98"/>
                  <a:gd name="T39" fmla="*/ 2 h 115"/>
                  <a:gd name="T40" fmla="*/ 5 w 98"/>
                  <a:gd name="T41" fmla="*/ 2 h 115"/>
                  <a:gd name="T42" fmla="*/ 5 w 98"/>
                  <a:gd name="T43" fmla="*/ 2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8"/>
                  <a:gd name="T67" fmla="*/ 0 h 115"/>
                  <a:gd name="T68" fmla="*/ 98 w 98"/>
                  <a:gd name="T69" fmla="*/ 115 h 1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8" h="115">
                    <a:moveTo>
                      <a:pt x="44" y="17"/>
                    </a:moveTo>
                    <a:lnTo>
                      <a:pt x="13" y="36"/>
                    </a:lnTo>
                    <a:lnTo>
                      <a:pt x="19" y="78"/>
                    </a:lnTo>
                    <a:lnTo>
                      <a:pt x="26" y="93"/>
                    </a:lnTo>
                    <a:lnTo>
                      <a:pt x="37" y="101"/>
                    </a:lnTo>
                    <a:lnTo>
                      <a:pt x="78" y="88"/>
                    </a:lnTo>
                    <a:lnTo>
                      <a:pt x="86" y="36"/>
                    </a:lnTo>
                    <a:lnTo>
                      <a:pt x="98" y="47"/>
                    </a:lnTo>
                    <a:lnTo>
                      <a:pt x="91" y="93"/>
                    </a:lnTo>
                    <a:lnTo>
                      <a:pt x="83" y="103"/>
                    </a:lnTo>
                    <a:lnTo>
                      <a:pt x="67" y="115"/>
                    </a:lnTo>
                    <a:lnTo>
                      <a:pt x="25" y="106"/>
                    </a:lnTo>
                    <a:lnTo>
                      <a:pt x="9" y="82"/>
                    </a:lnTo>
                    <a:lnTo>
                      <a:pt x="0" y="52"/>
                    </a:lnTo>
                    <a:lnTo>
                      <a:pt x="2" y="30"/>
                    </a:lnTo>
                    <a:lnTo>
                      <a:pt x="12" y="14"/>
                    </a:lnTo>
                    <a:lnTo>
                      <a:pt x="37" y="3"/>
                    </a:lnTo>
                    <a:lnTo>
                      <a:pt x="52" y="0"/>
                    </a:lnTo>
                    <a:lnTo>
                      <a:pt x="75" y="5"/>
                    </a:lnTo>
                    <a:lnTo>
                      <a:pt x="80" y="21"/>
                    </a:lnTo>
                    <a:lnTo>
                      <a:pt x="4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Freeform 343"/>
              <p:cNvSpPr>
                <a:spLocks/>
              </p:cNvSpPr>
              <p:nvPr/>
            </p:nvSpPr>
            <p:spPr bwMode="auto">
              <a:xfrm>
                <a:off x="4968" y="3538"/>
                <a:ext cx="16" cy="5"/>
              </a:xfrm>
              <a:custGeom>
                <a:avLst/>
                <a:gdLst>
                  <a:gd name="T0" fmla="*/ 0 w 49"/>
                  <a:gd name="T1" fmla="*/ 1 h 16"/>
                  <a:gd name="T2" fmla="*/ 3 w 49"/>
                  <a:gd name="T3" fmla="*/ 2 h 16"/>
                  <a:gd name="T4" fmla="*/ 5 w 49"/>
                  <a:gd name="T5" fmla="*/ 2 h 16"/>
                  <a:gd name="T6" fmla="*/ 5 w 49"/>
                  <a:gd name="T7" fmla="*/ 1 h 16"/>
                  <a:gd name="T8" fmla="*/ 4 w 49"/>
                  <a:gd name="T9" fmla="*/ 1 h 16"/>
                  <a:gd name="T10" fmla="*/ 3 w 49"/>
                  <a:gd name="T11" fmla="*/ 0 h 16"/>
                  <a:gd name="T12" fmla="*/ 0 w 49"/>
                  <a:gd name="T13" fmla="*/ 0 h 16"/>
                  <a:gd name="T14" fmla="*/ 0 w 49"/>
                  <a:gd name="T15" fmla="*/ 1 h 16"/>
                  <a:gd name="T16" fmla="*/ 0 w 49"/>
                  <a:gd name="T17" fmla="*/ 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6"/>
                  <a:gd name="T29" fmla="*/ 49 w 49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6">
                    <a:moveTo>
                      <a:pt x="3" y="13"/>
                    </a:moveTo>
                    <a:lnTo>
                      <a:pt x="29" y="16"/>
                    </a:lnTo>
                    <a:lnTo>
                      <a:pt x="43" y="16"/>
                    </a:lnTo>
                    <a:lnTo>
                      <a:pt x="49" y="11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Freeform 344"/>
              <p:cNvSpPr>
                <a:spLocks/>
              </p:cNvSpPr>
              <p:nvPr/>
            </p:nvSpPr>
            <p:spPr bwMode="auto">
              <a:xfrm>
                <a:off x="4979" y="3508"/>
                <a:ext cx="30" cy="33"/>
              </a:xfrm>
              <a:custGeom>
                <a:avLst/>
                <a:gdLst>
                  <a:gd name="T0" fmla="*/ 6 w 91"/>
                  <a:gd name="T1" fmla="*/ 2 h 97"/>
                  <a:gd name="T2" fmla="*/ 3 w 91"/>
                  <a:gd name="T3" fmla="*/ 3 h 97"/>
                  <a:gd name="T4" fmla="*/ 1 w 91"/>
                  <a:gd name="T5" fmla="*/ 5 h 97"/>
                  <a:gd name="T6" fmla="*/ 2 w 91"/>
                  <a:gd name="T7" fmla="*/ 7 h 97"/>
                  <a:gd name="T8" fmla="*/ 4 w 91"/>
                  <a:gd name="T9" fmla="*/ 9 h 97"/>
                  <a:gd name="T10" fmla="*/ 6 w 91"/>
                  <a:gd name="T11" fmla="*/ 9 h 97"/>
                  <a:gd name="T12" fmla="*/ 8 w 91"/>
                  <a:gd name="T13" fmla="*/ 6 h 97"/>
                  <a:gd name="T14" fmla="*/ 8 w 91"/>
                  <a:gd name="T15" fmla="*/ 5 h 97"/>
                  <a:gd name="T16" fmla="*/ 8 w 91"/>
                  <a:gd name="T17" fmla="*/ 3 h 97"/>
                  <a:gd name="T18" fmla="*/ 9 w 91"/>
                  <a:gd name="T19" fmla="*/ 3 h 97"/>
                  <a:gd name="T20" fmla="*/ 10 w 91"/>
                  <a:gd name="T21" fmla="*/ 7 h 97"/>
                  <a:gd name="T22" fmla="*/ 8 w 91"/>
                  <a:gd name="T23" fmla="*/ 10 h 97"/>
                  <a:gd name="T24" fmla="*/ 6 w 91"/>
                  <a:gd name="T25" fmla="*/ 11 h 97"/>
                  <a:gd name="T26" fmla="*/ 1 w 91"/>
                  <a:gd name="T27" fmla="*/ 9 h 97"/>
                  <a:gd name="T28" fmla="*/ 0 w 91"/>
                  <a:gd name="T29" fmla="*/ 3 h 97"/>
                  <a:gd name="T30" fmla="*/ 1 w 91"/>
                  <a:gd name="T31" fmla="*/ 1 h 97"/>
                  <a:gd name="T32" fmla="*/ 3 w 91"/>
                  <a:gd name="T33" fmla="*/ 0 h 97"/>
                  <a:gd name="T34" fmla="*/ 7 w 91"/>
                  <a:gd name="T35" fmla="*/ 0 h 97"/>
                  <a:gd name="T36" fmla="*/ 6 w 91"/>
                  <a:gd name="T37" fmla="*/ 2 h 97"/>
                  <a:gd name="T38" fmla="*/ 6 w 91"/>
                  <a:gd name="T39" fmla="*/ 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"/>
                  <a:gd name="T61" fmla="*/ 0 h 97"/>
                  <a:gd name="T62" fmla="*/ 91 w 91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" h="97">
                    <a:moveTo>
                      <a:pt x="56" y="15"/>
                    </a:moveTo>
                    <a:lnTo>
                      <a:pt x="24" y="24"/>
                    </a:lnTo>
                    <a:lnTo>
                      <a:pt x="13" y="44"/>
                    </a:lnTo>
                    <a:lnTo>
                      <a:pt x="21" y="64"/>
                    </a:lnTo>
                    <a:lnTo>
                      <a:pt x="39" y="79"/>
                    </a:lnTo>
                    <a:lnTo>
                      <a:pt x="57" y="77"/>
                    </a:lnTo>
                    <a:lnTo>
                      <a:pt x="72" y="57"/>
                    </a:lnTo>
                    <a:lnTo>
                      <a:pt x="75" y="43"/>
                    </a:lnTo>
                    <a:lnTo>
                      <a:pt x="73" y="30"/>
                    </a:lnTo>
                    <a:lnTo>
                      <a:pt x="85" y="27"/>
                    </a:lnTo>
                    <a:lnTo>
                      <a:pt x="91" y="63"/>
                    </a:lnTo>
                    <a:lnTo>
                      <a:pt x="76" y="89"/>
                    </a:lnTo>
                    <a:lnTo>
                      <a:pt x="57" y="97"/>
                    </a:lnTo>
                    <a:lnTo>
                      <a:pt x="8" y="80"/>
                    </a:lnTo>
                    <a:lnTo>
                      <a:pt x="0" y="30"/>
                    </a:lnTo>
                    <a:lnTo>
                      <a:pt x="10" y="11"/>
                    </a:lnTo>
                    <a:lnTo>
                      <a:pt x="24" y="0"/>
                    </a:lnTo>
                    <a:lnTo>
                      <a:pt x="60" y="0"/>
                    </a:lnTo>
                    <a:lnTo>
                      <a:pt x="5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Freeform 345"/>
              <p:cNvSpPr>
                <a:spLocks/>
              </p:cNvSpPr>
              <p:nvPr/>
            </p:nvSpPr>
            <p:spPr bwMode="auto">
              <a:xfrm>
                <a:off x="5001" y="3491"/>
                <a:ext cx="30" cy="31"/>
              </a:xfrm>
              <a:custGeom>
                <a:avLst/>
                <a:gdLst>
                  <a:gd name="T0" fmla="*/ 3 w 91"/>
                  <a:gd name="T1" fmla="*/ 8 h 92"/>
                  <a:gd name="T2" fmla="*/ 5 w 91"/>
                  <a:gd name="T3" fmla="*/ 9 h 92"/>
                  <a:gd name="T4" fmla="*/ 7 w 91"/>
                  <a:gd name="T5" fmla="*/ 8 h 92"/>
                  <a:gd name="T6" fmla="*/ 8 w 91"/>
                  <a:gd name="T7" fmla="*/ 4 h 92"/>
                  <a:gd name="T8" fmla="*/ 8 w 91"/>
                  <a:gd name="T9" fmla="*/ 3 h 92"/>
                  <a:gd name="T10" fmla="*/ 7 w 91"/>
                  <a:gd name="T11" fmla="*/ 2 h 92"/>
                  <a:gd name="T12" fmla="*/ 6 w 91"/>
                  <a:gd name="T13" fmla="*/ 2 h 92"/>
                  <a:gd name="T14" fmla="*/ 4 w 91"/>
                  <a:gd name="T15" fmla="*/ 2 h 92"/>
                  <a:gd name="T16" fmla="*/ 2 w 91"/>
                  <a:gd name="T17" fmla="*/ 4 h 92"/>
                  <a:gd name="T18" fmla="*/ 2 w 91"/>
                  <a:gd name="T19" fmla="*/ 7 h 92"/>
                  <a:gd name="T20" fmla="*/ 0 w 91"/>
                  <a:gd name="T21" fmla="*/ 7 h 92"/>
                  <a:gd name="T22" fmla="*/ 0 w 91"/>
                  <a:gd name="T23" fmla="*/ 5 h 92"/>
                  <a:gd name="T24" fmla="*/ 0 w 91"/>
                  <a:gd name="T25" fmla="*/ 3 h 92"/>
                  <a:gd name="T26" fmla="*/ 0 w 91"/>
                  <a:gd name="T27" fmla="*/ 1 h 92"/>
                  <a:gd name="T28" fmla="*/ 3 w 91"/>
                  <a:gd name="T29" fmla="*/ 0 h 92"/>
                  <a:gd name="T30" fmla="*/ 7 w 91"/>
                  <a:gd name="T31" fmla="*/ 0 h 92"/>
                  <a:gd name="T32" fmla="*/ 9 w 91"/>
                  <a:gd name="T33" fmla="*/ 2 h 92"/>
                  <a:gd name="T34" fmla="*/ 10 w 91"/>
                  <a:gd name="T35" fmla="*/ 6 h 92"/>
                  <a:gd name="T36" fmla="*/ 10 w 91"/>
                  <a:gd name="T37" fmla="*/ 8 h 92"/>
                  <a:gd name="T38" fmla="*/ 9 w 91"/>
                  <a:gd name="T39" fmla="*/ 10 h 92"/>
                  <a:gd name="T40" fmla="*/ 4 w 91"/>
                  <a:gd name="T41" fmla="*/ 10 h 92"/>
                  <a:gd name="T42" fmla="*/ 2 w 91"/>
                  <a:gd name="T43" fmla="*/ 10 h 92"/>
                  <a:gd name="T44" fmla="*/ 3 w 91"/>
                  <a:gd name="T45" fmla="*/ 8 h 92"/>
                  <a:gd name="T46" fmla="*/ 3 w 91"/>
                  <a:gd name="T47" fmla="*/ 8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92"/>
                  <a:gd name="T74" fmla="*/ 91 w 91"/>
                  <a:gd name="T75" fmla="*/ 92 h 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92">
                    <a:moveTo>
                      <a:pt x="27" y="75"/>
                    </a:moveTo>
                    <a:lnTo>
                      <a:pt x="43" y="79"/>
                    </a:lnTo>
                    <a:lnTo>
                      <a:pt x="63" y="74"/>
                    </a:lnTo>
                    <a:lnTo>
                      <a:pt x="76" y="39"/>
                    </a:lnTo>
                    <a:lnTo>
                      <a:pt x="75" y="30"/>
                    </a:lnTo>
                    <a:lnTo>
                      <a:pt x="65" y="20"/>
                    </a:lnTo>
                    <a:lnTo>
                      <a:pt x="54" y="15"/>
                    </a:lnTo>
                    <a:lnTo>
                      <a:pt x="40" y="16"/>
                    </a:lnTo>
                    <a:lnTo>
                      <a:pt x="17" y="35"/>
                    </a:lnTo>
                    <a:lnTo>
                      <a:pt x="17" y="61"/>
                    </a:lnTo>
                    <a:lnTo>
                      <a:pt x="3" y="65"/>
                    </a:lnTo>
                    <a:lnTo>
                      <a:pt x="0" y="48"/>
                    </a:lnTo>
                    <a:lnTo>
                      <a:pt x="3" y="25"/>
                    </a:lnTo>
                    <a:lnTo>
                      <a:pt x="4" y="12"/>
                    </a:lnTo>
                    <a:lnTo>
                      <a:pt x="24" y="4"/>
                    </a:lnTo>
                    <a:lnTo>
                      <a:pt x="60" y="0"/>
                    </a:lnTo>
                    <a:lnTo>
                      <a:pt x="82" y="15"/>
                    </a:lnTo>
                    <a:lnTo>
                      <a:pt x="91" y="56"/>
                    </a:lnTo>
                    <a:lnTo>
                      <a:pt x="88" y="75"/>
                    </a:lnTo>
                    <a:lnTo>
                      <a:pt x="79" y="85"/>
                    </a:lnTo>
                    <a:lnTo>
                      <a:pt x="37" y="92"/>
                    </a:lnTo>
                    <a:lnTo>
                      <a:pt x="18" y="87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Freeform 346"/>
              <p:cNvSpPr>
                <a:spLocks/>
              </p:cNvSpPr>
              <p:nvPr/>
            </p:nvSpPr>
            <p:spPr bwMode="auto">
              <a:xfrm>
                <a:off x="5342" y="3178"/>
                <a:ext cx="49" cy="43"/>
              </a:xfrm>
              <a:custGeom>
                <a:avLst/>
                <a:gdLst>
                  <a:gd name="T0" fmla="*/ 16 w 149"/>
                  <a:gd name="T1" fmla="*/ 2 h 127"/>
                  <a:gd name="T2" fmla="*/ 15 w 149"/>
                  <a:gd name="T3" fmla="*/ 3 h 127"/>
                  <a:gd name="T4" fmla="*/ 12 w 149"/>
                  <a:gd name="T5" fmla="*/ 5 h 127"/>
                  <a:gd name="T6" fmla="*/ 9 w 149"/>
                  <a:gd name="T7" fmla="*/ 7 h 127"/>
                  <a:gd name="T8" fmla="*/ 7 w 149"/>
                  <a:gd name="T9" fmla="*/ 9 h 127"/>
                  <a:gd name="T10" fmla="*/ 5 w 149"/>
                  <a:gd name="T11" fmla="*/ 10 h 127"/>
                  <a:gd name="T12" fmla="*/ 3 w 149"/>
                  <a:gd name="T13" fmla="*/ 13 h 127"/>
                  <a:gd name="T14" fmla="*/ 2 w 149"/>
                  <a:gd name="T15" fmla="*/ 14 h 127"/>
                  <a:gd name="T16" fmla="*/ 1 w 149"/>
                  <a:gd name="T17" fmla="*/ 15 h 127"/>
                  <a:gd name="T18" fmla="*/ 0 w 149"/>
                  <a:gd name="T19" fmla="*/ 13 h 127"/>
                  <a:gd name="T20" fmla="*/ 0 w 149"/>
                  <a:gd name="T21" fmla="*/ 13 h 127"/>
                  <a:gd name="T22" fmla="*/ 2 w 149"/>
                  <a:gd name="T23" fmla="*/ 10 h 127"/>
                  <a:gd name="T24" fmla="*/ 4 w 149"/>
                  <a:gd name="T25" fmla="*/ 8 h 127"/>
                  <a:gd name="T26" fmla="*/ 7 w 149"/>
                  <a:gd name="T27" fmla="*/ 6 h 127"/>
                  <a:gd name="T28" fmla="*/ 10 w 149"/>
                  <a:gd name="T29" fmla="*/ 4 h 127"/>
                  <a:gd name="T30" fmla="*/ 12 w 149"/>
                  <a:gd name="T31" fmla="*/ 2 h 127"/>
                  <a:gd name="T32" fmla="*/ 15 w 149"/>
                  <a:gd name="T33" fmla="*/ 0 h 127"/>
                  <a:gd name="T34" fmla="*/ 16 w 149"/>
                  <a:gd name="T35" fmla="*/ 2 h 127"/>
                  <a:gd name="T36" fmla="*/ 16 w 149"/>
                  <a:gd name="T37" fmla="*/ 2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9"/>
                  <a:gd name="T58" fmla="*/ 0 h 127"/>
                  <a:gd name="T59" fmla="*/ 149 w 149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9" h="127">
                    <a:moveTo>
                      <a:pt x="149" y="19"/>
                    </a:moveTo>
                    <a:lnTo>
                      <a:pt x="137" y="26"/>
                    </a:lnTo>
                    <a:lnTo>
                      <a:pt x="110" y="44"/>
                    </a:lnTo>
                    <a:lnTo>
                      <a:pt x="81" y="65"/>
                    </a:lnTo>
                    <a:lnTo>
                      <a:pt x="61" y="79"/>
                    </a:lnTo>
                    <a:lnTo>
                      <a:pt x="46" y="92"/>
                    </a:lnTo>
                    <a:lnTo>
                      <a:pt x="29" y="108"/>
                    </a:lnTo>
                    <a:lnTo>
                      <a:pt x="15" y="121"/>
                    </a:lnTo>
                    <a:lnTo>
                      <a:pt x="9" y="127"/>
                    </a:lnTo>
                    <a:lnTo>
                      <a:pt x="0" y="114"/>
                    </a:lnTo>
                    <a:lnTo>
                      <a:pt x="4" y="108"/>
                    </a:lnTo>
                    <a:lnTo>
                      <a:pt x="16" y="92"/>
                    </a:lnTo>
                    <a:lnTo>
                      <a:pt x="36" y="73"/>
                    </a:lnTo>
                    <a:lnTo>
                      <a:pt x="61" y="55"/>
                    </a:lnTo>
                    <a:lnTo>
                      <a:pt x="90" y="36"/>
                    </a:lnTo>
                    <a:lnTo>
                      <a:pt x="117" y="19"/>
                    </a:lnTo>
                    <a:lnTo>
                      <a:pt x="144" y="0"/>
                    </a:lnTo>
                    <a:lnTo>
                      <a:pt x="14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Freeform 347"/>
              <p:cNvSpPr>
                <a:spLocks/>
              </p:cNvSpPr>
              <p:nvPr/>
            </p:nvSpPr>
            <p:spPr bwMode="auto">
              <a:xfrm>
                <a:off x="5288" y="3270"/>
                <a:ext cx="18" cy="14"/>
              </a:xfrm>
              <a:custGeom>
                <a:avLst/>
                <a:gdLst>
                  <a:gd name="T0" fmla="*/ 6 w 53"/>
                  <a:gd name="T1" fmla="*/ 0 h 44"/>
                  <a:gd name="T2" fmla="*/ 2 w 53"/>
                  <a:gd name="T3" fmla="*/ 2 h 44"/>
                  <a:gd name="T4" fmla="*/ 2 w 53"/>
                  <a:gd name="T5" fmla="*/ 2 h 44"/>
                  <a:gd name="T6" fmla="*/ 4 w 53"/>
                  <a:gd name="T7" fmla="*/ 2 h 44"/>
                  <a:gd name="T8" fmla="*/ 1 w 53"/>
                  <a:gd name="T9" fmla="*/ 4 h 44"/>
                  <a:gd name="T10" fmla="*/ 0 w 53"/>
                  <a:gd name="T11" fmla="*/ 2 h 44"/>
                  <a:gd name="T12" fmla="*/ 2 w 53"/>
                  <a:gd name="T13" fmla="*/ 1 h 44"/>
                  <a:gd name="T14" fmla="*/ 4 w 53"/>
                  <a:gd name="T15" fmla="*/ 0 h 44"/>
                  <a:gd name="T16" fmla="*/ 6 w 53"/>
                  <a:gd name="T17" fmla="*/ 0 h 44"/>
                  <a:gd name="T18" fmla="*/ 6 w 5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"/>
                  <a:gd name="T31" fmla="*/ 0 h 44"/>
                  <a:gd name="T32" fmla="*/ 53 w 5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" h="44">
                    <a:moveTo>
                      <a:pt x="53" y="4"/>
                    </a:moveTo>
                    <a:lnTo>
                      <a:pt x="20" y="17"/>
                    </a:lnTo>
                    <a:lnTo>
                      <a:pt x="18" y="23"/>
                    </a:lnTo>
                    <a:lnTo>
                      <a:pt x="37" y="21"/>
                    </a:lnTo>
                    <a:lnTo>
                      <a:pt x="7" y="44"/>
                    </a:lnTo>
                    <a:lnTo>
                      <a:pt x="0" y="23"/>
                    </a:lnTo>
                    <a:lnTo>
                      <a:pt x="18" y="5"/>
                    </a:lnTo>
                    <a:lnTo>
                      <a:pt x="3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Freeform 348"/>
              <p:cNvSpPr>
                <a:spLocks/>
              </p:cNvSpPr>
              <p:nvPr/>
            </p:nvSpPr>
            <p:spPr bwMode="auto">
              <a:xfrm>
                <a:off x="5181" y="3379"/>
                <a:ext cx="34" cy="18"/>
              </a:xfrm>
              <a:custGeom>
                <a:avLst/>
                <a:gdLst>
                  <a:gd name="T0" fmla="*/ 11 w 102"/>
                  <a:gd name="T1" fmla="*/ 5 h 52"/>
                  <a:gd name="T2" fmla="*/ 4 w 102"/>
                  <a:gd name="T3" fmla="*/ 3 h 52"/>
                  <a:gd name="T4" fmla="*/ 1 w 102"/>
                  <a:gd name="T5" fmla="*/ 0 h 52"/>
                  <a:gd name="T6" fmla="*/ 0 w 102"/>
                  <a:gd name="T7" fmla="*/ 1 h 52"/>
                  <a:gd name="T8" fmla="*/ 1 w 102"/>
                  <a:gd name="T9" fmla="*/ 2 h 52"/>
                  <a:gd name="T10" fmla="*/ 4 w 102"/>
                  <a:gd name="T11" fmla="*/ 4 h 52"/>
                  <a:gd name="T12" fmla="*/ 7 w 102"/>
                  <a:gd name="T13" fmla="*/ 6 h 52"/>
                  <a:gd name="T14" fmla="*/ 9 w 102"/>
                  <a:gd name="T15" fmla="*/ 6 h 52"/>
                  <a:gd name="T16" fmla="*/ 11 w 102"/>
                  <a:gd name="T17" fmla="*/ 6 h 52"/>
                  <a:gd name="T18" fmla="*/ 11 w 102"/>
                  <a:gd name="T19" fmla="*/ 5 h 52"/>
                  <a:gd name="T20" fmla="*/ 11 w 102"/>
                  <a:gd name="T21" fmla="*/ 5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52"/>
                  <a:gd name="T35" fmla="*/ 102 w 102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52">
                    <a:moveTo>
                      <a:pt x="102" y="44"/>
                    </a:moveTo>
                    <a:lnTo>
                      <a:pt x="39" y="22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3" y="21"/>
                    </a:lnTo>
                    <a:lnTo>
                      <a:pt x="36" y="35"/>
                    </a:lnTo>
                    <a:lnTo>
                      <a:pt x="63" y="45"/>
                    </a:lnTo>
                    <a:lnTo>
                      <a:pt x="82" y="49"/>
                    </a:lnTo>
                    <a:lnTo>
                      <a:pt x="95" y="52"/>
                    </a:lnTo>
                    <a:lnTo>
                      <a:pt x="10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Freeform 349"/>
              <p:cNvSpPr>
                <a:spLocks/>
              </p:cNvSpPr>
              <p:nvPr/>
            </p:nvSpPr>
            <p:spPr bwMode="auto">
              <a:xfrm>
                <a:off x="5044" y="3335"/>
                <a:ext cx="30" cy="87"/>
              </a:xfrm>
              <a:custGeom>
                <a:avLst/>
                <a:gdLst>
                  <a:gd name="T0" fmla="*/ 2 w 90"/>
                  <a:gd name="T1" fmla="*/ 0 h 261"/>
                  <a:gd name="T2" fmla="*/ 0 w 90"/>
                  <a:gd name="T3" fmla="*/ 2 h 261"/>
                  <a:gd name="T4" fmla="*/ 1 w 90"/>
                  <a:gd name="T5" fmla="*/ 5 h 261"/>
                  <a:gd name="T6" fmla="*/ 0 w 90"/>
                  <a:gd name="T7" fmla="*/ 7 h 261"/>
                  <a:gd name="T8" fmla="*/ 1 w 90"/>
                  <a:gd name="T9" fmla="*/ 8 h 261"/>
                  <a:gd name="T10" fmla="*/ 2 w 90"/>
                  <a:gd name="T11" fmla="*/ 10 h 261"/>
                  <a:gd name="T12" fmla="*/ 3 w 90"/>
                  <a:gd name="T13" fmla="*/ 10 h 261"/>
                  <a:gd name="T14" fmla="*/ 2 w 90"/>
                  <a:gd name="T15" fmla="*/ 12 h 261"/>
                  <a:gd name="T16" fmla="*/ 3 w 90"/>
                  <a:gd name="T17" fmla="*/ 14 h 261"/>
                  <a:gd name="T18" fmla="*/ 4 w 90"/>
                  <a:gd name="T19" fmla="*/ 15 h 261"/>
                  <a:gd name="T20" fmla="*/ 4 w 90"/>
                  <a:gd name="T21" fmla="*/ 20 h 261"/>
                  <a:gd name="T22" fmla="*/ 4 w 90"/>
                  <a:gd name="T23" fmla="*/ 22 h 261"/>
                  <a:gd name="T24" fmla="*/ 5 w 90"/>
                  <a:gd name="T25" fmla="*/ 23 h 261"/>
                  <a:gd name="T26" fmla="*/ 4 w 90"/>
                  <a:gd name="T27" fmla="*/ 27 h 261"/>
                  <a:gd name="T28" fmla="*/ 6 w 90"/>
                  <a:gd name="T29" fmla="*/ 28 h 261"/>
                  <a:gd name="T30" fmla="*/ 7 w 90"/>
                  <a:gd name="T31" fmla="*/ 29 h 261"/>
                  <a:gd name="T32" fmla="*/ 10 w 90"/>
                  <a:gd name="T33" fmla="*/ 29 h 261"/>
                  <a:gd name="T34" fmla="*/ 10 w 90"/>
                  <a:gd name="T35" fmla="*/ 28 h 261"/>
                  <a:gd name="T36" fmla="*/ 6 w 90"/>
                  <a:gd name="T37" fmla="*/ 27 h 261"/>
                  <a:gd name="T38" fmla="*/ 6 w 90"/>
                  <a:gd name="T39" fmla="*/ 24 h 261"/>
                  <a:gd name="T40" fmla="*/ 7 w 90"/>
                  <a:gd name="T41" fmla="*/ 23 h 261"/>
                  <a:gd name="T42" fmla="*/ 8 w 90"/>
                  <a:gd name="T43" fmla="*/ 23 h 261"/>
                  <a:gd name="T44" fmla="*/ 9 w 90"/>
                  <a:gd name="T45" fmla="*/ 22 h 261"/>
                  <a:gd name="T46" fmla="*/ 5 w 90"/>
                  <a:gd name="T47" fmla="*/ 22 h 261"/>
                  <a:gd name="T48" fmla="*/ 5 w 90"/>
                  <a:gd name="T49" fmla="*/ 20 h 261"/>
                  <a:gd name="T50" fmla="*/ 5 w 90"/>
                  <a:gd name="T51" fmla="*/ 18 h 261"/>
                  <a:gd name="T52" fmla="*/ 5 w 90"/>
                  <a:gd name="T53" fmla="*/ 17 h 261"/>
                  <a:gd name="T54" fmla="*/ 7 w 90"/>
                  <a:gd name="T55" fmla="*/ 17 h 261"/>
                  <a:gd name="T56" fmla="*/ 8 w 90"/>
                  <a:gd name="T57" fmla="*/ 17 h 261"/>
                  <a:gd name="T58" fmla="*/ 7 w 90"/>
                  <a:gd name="T59" fmla="*/ 16 h 261"/>
                  <a:gd name="T60" fmla="*/ 6 w 90"/>
                  <a:gd name="T61" fmla="*/ 15 h 261"/>
                  <a:gd name="T62" fmla="*/ 5 w 90"/>
                  <a:gd name="T63" fmla="*/ 15 h 261"/>
                  <a:gd name="T64" fmla="*/ 4 w 90"/>
                  <a:gd name="T65" fmla="*/ 14 h 261"/>
                  <a:gd name="T66" fmla="*/ 4 w 90"/>
                  <a:gd name="T67" fmla="*/ 12 h 261"/>
                  <a:gd name="T68" fmla="*/ 6 w 90"/>
                  <a:gd name="T69" fmla="*/ 11 h 261"/>
                  <a:gd name="T70" fmla="*/ 5 w 90"/>
                  <a:gd name="T71" fmla="*/ 10 h 261"/>
                  <a:gd name="T72" fmla="*/ 4 w 90"/>
                  <a:gd name="T73" fmla="*/ 9 h 261"/>
                  <a:gd name="T74" fmla="*/ 3 w 90"/>
                  <a:gd name="T75" fmla="*/ 10 h 261"/>
                  <a:gd name="T76" fmla="*/ 2 w 90"/>
                  <a:gd name="T77" fmla="*/ 8 h 261"/>
                  <a:gd name="T78" fmla="*/ 5 w 90"/>
                  <a:gd name="T79" fmla="*/ 8 h 261"/>
                  <a:gd name="T80" fmla="*/ 5 w 90"/>
                  <a:gd name="T81" fmla="*/ 7 h 261"/>
                  <a:gd name="T82" fmla="*/ 4 w 90"/>
                  <a:gd name="T83" fmla="*/ 6 h 261"/>
                  <a:gd name="T84" fmla="*/ 2 w 90"/>
                  <a:gd name="T85" fmla="*/ 6 h 261"/>
                  <a:gd name="T86" fmla="*/ 1 w 90"/>
                  <a:gd name="T87" fmla="*/ 7 h 261"/>
                  <a:gd name="T88" fmla="*/ 2 w 90"/>
                  <a:gd name="T89" fmla="*/ 4 h 261"/>
                  <a:gd name="T90" fmla="*/ 2 w 90"/>
                  <a:gd name="T91" fmla="*/ 2 h 261"/>
                  <a:gd name="T92" fmla="*/ 4 w 90"/>
                  <a:gd name="T93" fmla="*/ 1 h 261"/>
                  <a:gd name="T94" fmla="*/ 2 w 90"/>
                  <a:gd name="T95" fmla="*/ 0 h 261"/>
                  <a:gd name="T96" fmla="*/ 2 w 90"/>
                  <a:gd name="T97" fmla="*/ 0 h 2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"/>
                  <a:gd name="T148" fmla="*/ 0 h 261"/>
                  <a:gd name="T149" fmla="*/ 90 w 90"/>
                  <a:gd name="T150" fmla="*/ 261 h 2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" h="261">
                    <a:moveTo>
                      <a:pt x="18" y="0"/>
                    </a:moveTo>
                    <a:lnTo>
                      <a:pt x="3" y="16"/>
                    </a:lnTo>
                    <a:lnTo>
                      <a:pt x="12" y="43"/>
                    </a:lnTo>
                    <a:lnTo>
                      <a:pt x="0" y="66"/>
                    </a:lnTo>
                    <a:lnTo>
                      <a:pt x="5" y="73"/>
                    </a:lnTo>
                    <a:lnTo>
                      <a:pt x="16" y="86"/>
                    </a:lnTo>
                    <a:lnTo>
                      <a:pt x="24" y="92"/>
                    </a:lnTo>
                    <a:lnTo>
                      <a:pt x="21" y="104"/>
                    </a:lnTo>
                    <a:lnTo>
                      <a:pt x="26" y="125"/>
                    </a:lnTo>
                    <a:lnTo>
                      <a:pt x="32" y="135"/>
                    </a:lnTo>
                    <a:lnTo>
                      <a:pt x="32" y="177"/>
                    </a:lnTo>
                    <a:lnTo>
                      <a:pt x="38" y="200"/>
                    </a:lnTo>
                    <a:lnTo>
                      <a:pt x="44" y="210"/>
                    </a:lnTo>
                    <a:lnTo>
                      <a:pt x="39" y="243"/>
                    </a:lnTo>
                    <a:lnTo>
                      <a:pt x="51" y="253"/>
                    </a:lnTo>
                    <a:lnTo>
                      <a:pt x="64" y="259"/>
                    </a:lnTo>
                    <a:lnTo>
                      <a:pt x="90" y="261"/>
                    </a:lnTo>
                    <a:lnTo>
                      <a:pt x="90" y="248"/>
                    </a:lnTo>
                    <a:lnTo>
                      <a:pt x="58" y="245"/>
                    </a:lnTo>
                    <a:lnTo>
                      <a:pt x="52" y="216"/>
                    </a:lnTo>
                    <a:lnTo>
                      <a:pt x="64" y="207"/>
                    </a:lnTo>
                    <a:lnTo>
                      <a:pt x="75" y="209"/>
                    </a:lnTo>
                    <a:lnTo>
                      <a:pt x="81" y="200"/>
                    </a:lnTo>
                    <a:lnTo>
                      <a:pt x="49" y="196"/>
                    </a:lnTo>
                    <a:lnTo>
                      <a:pt x="45" y="179"/>
                    </a:lnTo>
                    <a:lnTo>
                      <a:pt x="42" y="164"/>
                    </a:lnTo>
                    <a:lnTo>
                      <a:pt x="45" y="154"/>
                    </a:lnTo>
                    <a:lnTo>
                      <a:pt x="64" y="155"/>
                    </a:lnTo>
                    <a:lnTo>
                      <a:pt x="75" y="155"/>
                    </a:lnTo>
                    <a:lnTo>
                      <a:pt x="67" y="143"/>
                    </a:lnTo>
                    <a:lnTo>
                      <a:pt x="57" y="137"/>
                    </a:lnTo>
                    <a:lnTo>
                      <a:pt x="41" y="132"/>
                    </a:lnTo>
                    <a:lnTo>
                      <a:pt x="35" y="122"/>
                    </a:lnTo>
                    <a:lnTo>
                      <a:pt x="34" y="108"/>
                    </a:lnTo>
                    <a:lnTo>
                      <a:pt x="51" y="99"/>
                    </a:lnTo>
                    <a:lnTo>
                      <a:pt x="48" y="88"/>
                    </a:lnTo>
                    <a:lnTo>
                      <a:pt x="39" y="85"/>
                    </a:lnTo>
                    <a:lnTo>
                      <a:pt x="28" y="88"/>
                    </a:lnTo>
                    <a:lnTo>
                      <a:pt x="18" y="73"/>
                    </a:lnTo>
                    <a:lnTo>
                      <a:pt x="42" y="69"/>
                    </a:lnTo>
                    <a:lnTo>
                      <a:pt x="41" y="62"/>
                    </a:lnTo>
                    <a:lnTo>
                      <a:pt x="36" y="55"/>
                    </a:lnTo>
                    <a:lnTo>
                      <a:pt x="22" y="55"/>
                    </a:lnTo>
                    <a:lnTo>
                      <a:pt x="13" y="59"/>
                    </a:lnTo>
                    <a:lnTo>
                      <a:pt x="22" y="34"/>
                    </a:lnTo>
                    <a:lnTo>
                      <a:pt x="18" y="16"/>
                    </a:lnTo>
                    <a:lnTo>
                      <a:pt x="35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Freeform 350"/>
              <p:cNvSpPr>
                <a:spLocks/>
              </p:cNvSpPr>
              <p:nvPr/>
            </p:nvSpPr>
            <p:spPr bwMode="auto">
              <a:xfrm>
                <a:off x="4620" y="3182"/>
                <a:ext cx="178" cy="198"/>
              </a:xfrm>
              <a:custGeom>
                <a:avLst/>
                <a:gdLst>
                  <a:gd name="T0" fmla="*/ 0 w 532"/>
                  <a:gd name="T1" fmla="*/ 0 h 596"/>
                  <a:gd name="T2" fmla="*/ 34 w 532"/>
                  <a:gd name="T3" fmla="*/ 32 h 596"/>
                  <a:gd name="T4" fmla="*/ 25 w 532"/>
                  <a:gd name="T5" fmla="*/ 32 h 596"/>
                  <a:gd name="T6" fmla="*/ 43 w 532"/>
                  <a:gd name="T7" fmla="*/ 50 h 596"/>
                  <a:gd name="T8" fmla="*/ 45 w 532"/>
                  <a:gd name="T9" fmla="*/ 51 h 596"/>
                  <a:gd name="T10" fmla="*/ 49 w 532"/>
                  <a:gd name="T11" fmla="*/ 54 h 596"/>
                  <a:gd name="T12" fmla="*/ 51 w 532"/>
                  <a:gd name="T13" fmla="*/ 55 h 596"/>
                  <a:gd name="T14" fmla="*/ 53 w 532"/>
                  <a:gd name="T15" fmla="*/ 57 h 596"/>
                  <a:gd name="T16" fmla="*/ 56 w 532"/>
                  <a:gd name="T17" fmla="*/ 60 h 596"/>
                  <a:gd name="T18" fmla="*/ 59 w 532"/>
                  <a:gd name="T19" fmla="*/ 64 h 596"/>
                  <a:gd name="T20" fmla="*/ 60 w 532"/>
                  <a:gd name="T21" fmla="*/ 66 h 596"/>
                  <a:gd name="T22" fmla="*/ 58 w 532"/>
                  <a:gd name="T23" fmla="*/ 64 h 596"/>
                  <a:gd name="T24" fmla="*/ 55 w 532"/>
                  <a:gd name="T25" fmla="*/ 63 h 596"/>
                  <a:gd name="T26" fmla="*/ 53 w 532"/>
                  <a:gd name="T27" fmla="*/ 61 h 596"/>
                  <a:gd name="T28" fmla="*/ 50 w 532"/>
                  <a:gd name="T29" fmla="*/ 59 h 596"/>
                  <a:gd name="T30" fmla="*/ 47 w 532"/>
                  <a:gd name="T31" fmla="*/ 57 h 596"/>
                  <a:gd name="T32" fmla="*/ 45 w 532"/>
                  <a:gd name="T33" fmla="*/ 55 h 596"/>
                  <a:gd name="T34" fmla="*/ 42 w 532"/>
                  <a:gd name="T35" fmla="*/ 54 h 596"/>
                  <a:gd name="T36" fmla="*/ 40 w 532"/>
                  <a:gd name="T37" fmla="*/ 52 h 596"/>
                  <a:gd name="T38" fmla="*/ 38 w 532"/>
                  <a:gd name="T39" fmla="*/ 51 h 596"/>
                  <a:gd name="T40" fmla="*/ 36 w 532"/>
                  <a:gd name="T41" fmla="*/ 50 h 596"/>
                  <a:gd name="T42" fmla="*/ 34 w 532"/>
                  <a:gd name="T43" fmla="*/ 48 h 596"/>
                  <a:gd name="T44" fmla="*/ 32 w 532"/>
                  <a:gd name="T45" fmla="*/ 46 h 596"/>
                  <a:gd name="T46" fmla="*/ 29 w 532"/>
                  <a:gd name="T47" fmla="*/ 45 h 596"/>
                  <a:gd name="T48" fmla="*/ 26 w 532"/>
                  <a:gd name="T49" fmla="*/ 43 h 596"/>
                  <a:gd name="T50" fmla="*/ 24 w 532"/>
                  <a:gd name="T51" fmla="*/ 41 h 596"/>
                  <a:gd name="T52" fmla="*/ 21 w 532"/>
                  <a:gd name="T53" fmla="*/ 39 h 596"/>
                  <a:gd name="T54" fmla="*/ 19 w 532"/>
                  <a:gd name="T55" fmla="*/ 37 h 596"/>
                  <a:gd name="T56" fmla="*/ 17 w 532"/>
                  <a:gd name="T57" fmla="*/ 36 h 596"/>
                  <a:gd name="T58" fmla="*/ 14 w 532"/>
                  <a:gd name="T59" fmla="*/ 33 h 596"/>
                  <a:gd name="T60" fmla="*/ 13 w 532"/>
                  <a:gd name="T61" fmla="*/ 33 h 596"/>
                  <a:gd name="T62" fmla="*/ 18 w 532"/>
                  <a:gd name="T63" fmla="*/ 31 h 596"/>
                  <a:gd name="T64" fmla="*/ 19 w 532"/>
                  <a:gd name="T65" fmla="*/ 25 h 596"/>
                  <a:gd name="T66" fmla="*/ 17 w 532"/>
                  <a:gd name="T67" fmla="*/ 24 h 596"/>
                  <a:gd name="T68" fmla="*/ 15 w 532"/>
                  <a:gd name="T69" fmla="*/ 22 h 596"/>
                  <a:gd name="T70" fmla="*/ 13 w 532"/>
                  <a:gd name="T71" fmla="*/ 20 h 596"/>
                  <a:gd name="T72" fmla="*/ 10 w 532"/>
                  <a:gd name="T73" fmla="*/ 18 h 596"/>
                  <a:gd name="T74" fmla="*/ 8 w 532"/>
                  <a:gd name="T75" fmla="*/ 16 h 596"/>
                  <a:gd name="T76" fmla="*/ 5 w 532"/>
                  <a:gd name="T77" fmla="*/ 14 h 596"/>
                  <a:gd name="T78" fmla="*/ 3 w 532"/>
                  <a:gd name="T79" fmla="*/ 12 h 596"/>
                  <a:gd name="T80" fmla="*/ 2 w 532"/>
                  <a:gd name="T81" fmla="*/ 10 h 596"/>
                  <a:gd name="T82" fmla="*/ 0 w 532"/>
                  <a:gd name="T83" fmla="*/ 3 h 596"/>
                  <a:gd name="T84" fmla="*/ 0 w 532"/>
                  <a:gd name="T85" fmla="*/ 0 h 596"/>
                  <a:gd name="T86" fmla="*/ 0 w 532"/>
                  <a:gd name="T87" fmla="*/ 0 h 5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32"/>
                  <a:gd name="T133" fmla="*/ 0 h 596"/>
                  <a:gd name="T134" fmla="*/ 532 w 532"/>
                  <a:gd name="T135" fmla="*/ 596 h 5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32" h="596">
                    <a:moveTo>
                      <a:pt x="0" y="0"/>
                    </a:moveTo>
                    <a:lnTo>
                      <a:pt x="302" y="289"/>
                    </a:lnTo>
                    <a:lnTo>
                      <a:pt x="222" y="289"/>
                    </a:lnTo>
                    <a:lnTo>
                      <a:pt x="385" y="458"/>
                    </a:lnTo>
                    <a:lnTo>
                      <a:pt x="401" y="468"/>
                    </a:lnTo>
                    <a:lnTo>
                      <a:pt x="436" y="490"/>
                    </a:lnTo>
                    <a:lnTo>
                      <a:pt x="456" y="504"/>
                    </a:lnTo>
                    <a:lnTo>
                      <a:pt x="475" y="519"/>
                    </a:lnTo>
                    <a:lnTo>
                      <a:pt x="499" y="542"/>
                    </a:lnTo>
                    <a:lnTo>
                      <a:pt x="522" y="579"/>
                    </a:lnTo>
                    <a:lnTo>
                      <a:pt x="532" y="596"/>
                    </a:lnTo>
                    <a:lnTo>
                      <a:pt x="514" y="582"/>
                    </a:lnTo>
                    <a:lnTo>
                      <a:pt x="493" y="569"/>
                    </a:lnTo>
                    <a:lnTo>
                      <a:pt x="469" y="552"/>
                    </a:lnTo>
                    <a:lnTo>
                      <a:pt x="444" y="533"/>
                    </a:lnTo>
                    <a:lnTo>
                      <a:pt x="420" y="517"/>
                    </a:lnTo>
                    <a:lnTo>
                      <a:pt x="397" y="501"/>
                    </a:lnTo>
                    <a:lnTo>
                      <a:pt x="381" y="491"/>
                    </a:lnTo>
                    <a:lnTo>
                      <a:pt x="361" y="477"/>
                    </a:lnTo>
                    <a:lnTo>
                      <a:pt x="345" y="465"/>
                    </a:lnTo>
                    <a:lnTo>
                      <a:pt x="326" y="452"/>
                    </a:lnTo>
                    <a:lnTo>
                      <a:pt x="305" y="436"/>
                    </a:lnTo>
                    <a:lnTo>
                      <a:pt x="283" y="419"/>
                    </a:lnTo>
                    <a:lnTo>
                      <a:pt x="260" y="402"/>
                    </a:lnTo>
                    <a:lnTo>
                      <a:pt x="237" y="385"/>
                    </a:lnTo>
                    <a:lnTo>
                      <a:pt x="214" y="367"/>
                    </a:lnTo>
                    <a:lnTo>
                      <a:pt x="192" y="351"/>
                    </a:lnTo>
                    <a:lnTo>
                      <a:pt x="172" y="336"/>
                    </a:lnTo>
                    <a:lnTo>
                      <a:pt x="153" y="323"/>
                    </a:lnTo>
                    <a:lnTo>
                      <a:pt x="127" y="301"/>
                    </a:lnTo>
                    <a:lnTo>
                      <a:pt x="117" y="294"/>
                    </a:lnTo>
                    <a:lnTo>
                      <a:pt x="163" y="281"/>
                    </a:lnTo>
                    <a:lnTo>
                      <a:pt x="168" y="230"/>
                    </a:lnTo>
                    <a:lnTo>
                      <a:pt x="155" y="217"/>
                    </a:lnTo>
                    <a:lnTo>
                      <a:pt x="136" y="200"/>
                    </a:lnTo>
                    <a:lnTo>
                      <a:pt x="114" y="181"/>
                    </a:lnTo>
                    <a:lnTo>
                      <a:pt x="91" y="161"/>
                    </a:lnTo>
                    <a:lnTo>
                      <a:pt x="68" y="141"/>
                    </a:lnTo>
                    <a:lnTo>
                      <a:pt x="48" y="122"/>
                    </a:lnTo>
                    <a:lnTo>
                      <a:pt x="31" y="104"/>
                    </a:lnTo>
                    <a:lnTo>
                      <a:pt x="21" y="88"/>
                    </a:lnTo>
                    <a:lnTo>
                      <a:pt x="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Freeform 351"/>
              <p:cNvSpPr>
                <a:spLocks/>
              </p:cNvSpPr>
              <p:nvPr/>
            </p:nvSpPr>
            <p:spPr bwMode="auto">
              <a:xfrm>
                <a:off x="4627" y="3256"/>
                <a:ext cx="132" cy="151"/>
              </a:xfrm>
              <a:custGeom>
                <a:avLst/>
                <a:gdLst>
                  <a:gd name="T0" fmla="*/ 0 w 395"/>
                  <a:gd name="T1" fmla="*/ 0 h 453"/>
                  <a:gd name="T2" fmla="*/ 14 w 395"/>
                  <a:gd name="T3" fmla="*/ 20 h 453"/>
                  <a:gd name="T4" fmla="*/ 16 w 395"/>
                  <a:gd name="T5" fmla="*/ 22 h 453"/>
                  <a:gd name="T6" fmla="*/ 18 w 395"/>
                  <a:gd name="T7" fmla="*/ 23 h 453"/>
                  <a:gd name="T8" fmla="*/ 21 w 395"/>
                  <a:gd name="T9" fmla="*/ 26 h 453"/>
                  <a:gd name="T10" fmla="*/ 24 w 395"/>
                  <a:gd name="T11" fmla="*/ 28 h 453"/>
                  <a:gd name="T12" fmla="*/ 27 w 395"/>
                  <a:gd name="T13" fmla="*/ 31 h 453"/>
                  <a:gd name="T14" fmla="*/ 29 w 395"/>
                  <a:gd name="T15" fmla="*/ 33 h 453"/>
                  <a:gd name="T16" fmla="*/ 32 w 395"/>
                  <a:gd name="T17" fmla="*/ 36 h 453"/>
                  <a:gd name="T18" fmla="*/ 34 w 395"/>
                  <a:gd name="T19" fmla="*/ 38 h 453"/>
                  <a:gd name="T20" fmla="*/ 36 w 395"/>
                  <a:gd name="T21" fmla="*/ 41 h 453"/>
                  <a:gd name="T22" fmla="*/ 38 w 395"/>
                  <a:gd name="T23" fmla="*/ 43 h 453"/>
                  <a:gd name="T24" fmla="*/ 40 w 395"/>
                  <a:gd name="T25" fmla="*/ 45 h 453"/>
                  <a:gd name="T26" fmla="*/ 42 w 395"/>
                  <a:gd name="T27" fmla="*/ 47 h 453"/>
                  <a:gd name="T28" fmla="*/ 43 w 395"/>
                  <a:gd name="T29" fmla="*/ 49 h 453"/>
                  <a:gd name="T30" fmla="*/ 44 w 395"/>
                  <a:gd name="T31" fmla="*/ 50 h 453"/>
                  <a:gd name="T32" fmla="*/ 42 w 395"/>
                  <a:gd name="T33" fmla="*/ 49 h 453"/>
                  <a:gd name="T34" fmla="*/ 40 w 395"/>
                  <a:gd name="T35" fmla="*/ 47 h 453"/>
                  <a:gd name="T36" fmla="*/ 37 w 395"/>
                  <a:gd name="T37" fmla="*/ 45 h 453"/>
                  <a:gd name="T38" fmla="*/ 35 w 395"/>
                  <a:gd name="T39" fmla="*/ 42 h 453"/>
                  <a:gd name="T40" fmla="*/ 31 w 395"/>
                  <a:gd name="T41" fmla="*/ 40 h 453"/>
                  <a:gd name="T42" fmla="*/ 29 w 395"/>
                  <a:gd name="T43" fmla="*/ 38 h 453"/>
                  <a:gd name="T44" fmla="*/ 26 w 395"/>
                  <a:gd name="T45" fmla="*/ 36 h 453"/>
                  <a:gd name="T46" fmla="*/ 23 w 395"/>
                  <a:gd name="T47" fmla="*/ 34 h 453"/>
                  <a:gd name="T48" fmla="*/ 20 w 395"/>
                  <a:gd name="T49" fmla="*/ 32 h 453"/>
                  <a:gd name="T50" fmla="*/ 17 w 395"/>
                  <a:gd name="T51" fmla="*/ 30 h 453"/>
                  <a:gd name="T52" fmla="*/ 15 w 395"/>
                  <a:gd name="T53" fmla="*/ 28 h 453"/>
                  <a:gd name="T54" fmla="*/ 12 w 395"/>
                  <a:gd name="T55" fmla="*/ 26 h 453"/>
                  <a:gd name="T56" fmla="*/ 10 w 395"/>
                  <a:gd name="T57" fmla="*/ 25 h 453"/>
                  <a:gd name="T58" fmla="*/ 9 w 395"/>
                  <a:gd name="T59" fmla="*/ 23 h 453"/>
                  <a:gd name="T60" fmla="*/ 7 w 395"/>
                  <a:gd name="T61" fmla="*/ 21 h 453"/>
                  <a:gd name="T62" fmla="*/ 5 w 395"/>
                  <a:gd name="T63" fmla="*/ 16 h 453"/>
                  <a:gd name="T64" fmla="*/ 4 w 395"/>
                  <a:gd name="T65" fmla="*/ 13 h 453"/>
                  <a:gd name="T66" fmla="*/ 3 w 395"/>
                  <a:gd name="T67" fmla="*/ 9 h 453"/>
                  <a:gd name="T68" fmla="*/ 2 w 395"/>
                  <a:gd name="T69" fmla="*/ 5 h 453"/>
                  <a:gd name="T70" fmla="*/ 1 w 395"/>
                  <a:gd name="T71" fmla="*/ 3 h 453"/>
                  <a:gd name="T72" fmla="*/ 0 w 395"/>
                  <a:gd name="T73" fmla="*/ 0 h 453"/>
                  <a:gd name="T74" fmla="*/ 0 w 395"/>
                  <a:gd name="T75" fmla="*/ 0 h 4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5"/>
                  <a:gd name="T115" fmla="*/ 0 h 453"/>
                  <a:gd name="T116" fmla="*/ 395 w 395"/>
                  <a:gd name="T117" fmla="*/ 453 h 4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5" h="453">
                    <a:moveTo>
                      <a:pt x="0" y="0"/>
                    </a:moveTo>
                    <a:lnTo>
                      <a:pt x="129" y="180"/>
                    </a:lnTo>
                    <a:lnTo>
                      <a:pt x="147" y="195"/>
                    </a:lnTo>
                    <a:lnTo>
                      <a:pt x="165" y="211"/>
                    </a:lnTo>
                    <a:lnTo>
                      <a:pt x="188" y="231"/>
                    </a:lnTo>
                    <a:lnTo>
                      <a:pt x="214" y="254"/>
                    </a:lnTo>
                    <a:lnTo>
                      <a:pt x="239" y="278"/>
                    </a:lnTo>
                    <a:lnTo>
                      <a:pt x="263" y="301"/>
                    </a:lnTo>
                    <a:lnTo>
                      <a:pt x="285" y="323"/>
                    </a:lnTo>
                    <a:lnTo>
                      <a:pt x="304" y="345"/>
                    </a:lnTo>
                    <a:lnTo>
                      <a:pt x="323" y="366"/>
                    </a:lnTo>
                    <a:lnTo>
                      <a:pt x="341" y="388"/>
                    </a:lnTo>
                    <a:lnTo>
                      <a:pt x="359" y="408"/>
                    </a:lnTo>
                    <a:lnTo>
                      <a:pt x="373" y="427"/>
                    </a:lnTo>
                    <a:lnTo>
                      <a:pt x="385" y="440"/>
                    </a:lnTo>
                    <a:lnTo>
                      <a:pt x="395" y="453"/>
                    </a:lnTo>
                    <a:lnTo>
                      <a:pt x="377" y="438"/>
                    </a:lnTo>
                    <a:lnTo>
                      <a:pt x="359" y="422"/>
                    </a:lnTo>
                    <a:lnTo>
                      <a:pt x="336" y="402"/>
                    </a:lnTo>
                    <a:lnTo>
                      <a:pt x="310" y="381"/>
                    </a:lnTo>
                    <a:lnTo>
                      <a:pt x="282" y="359"/>
                    </a:lnTo>
                    <a:lnTo>
                      <a:pt x="256" y="339"/>
                    </a:lnTo>
                    <a:lnTo>
                      <a:pt x="230" y="323"/>
                    </a:lnTo>
                    <a:lnTo>
                      <a:pt x="206" y="308"/>
                    </a:lnTo>
                    <a:lnTo>
                      <a:pt x="181" y="291"/>
                    </a:lnTo>
                    <a:lnTo>
                      <a:pt x="157" y="274"/>
                    </a:lnTo>
                    <a:lnTo>
                      <a:pt x="132" y="255"/>
                    </a:lnTo>
                    <a:lnTo>
                      <a:pt x="112" y="238"/>
                    </a:lnTo>
                    <a:lnTo>
                      <a:pt x="92" y="221"/>
                    </a:lnTo>
                    <a:lnTo>
                      <a:pt x="78" y="203"/>
                    </a:lnTo>
                    <a:lnTo>
                      <a:pt x="67" y="189"/>
                    </a:lnTo>
                    <a:lnTo>
                      <a:pt x="47" y="143"/>
                    </a:lnTo>
                    <a:lnTo>
                      <a:pt x="36" y="113"/>
                    </a:lnTo>
                    <a:lnTo>
                      <a:pt x="26" y="79"/>
                    </a:lnTo>
                    <a:lnTo>
                      <a:pt x="16" y="49"/>
                    </a:lnTo>
                    <a:lnTo>
                      <a:pt x="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Freeform 352"/>
              <p:cNvSpPr>
                <a:spLocks/>
              </p:cNvSpPr>
              <p:nvPr/>
            </p:nvSpPr>
            <p:spPr bwMode="auto">
              <a:xfrm>
                <a:off x="4650" y="3359"/>
                <a:ext cx="172" cy="114"/>
              </a:xfrm>
              <a:custGeom>
                <a:avLst/>
                <a:gdLst>
                  <a:gd name="T0" fmla="*/ 0 w 518"/>
                  <a:gd name="T1" fmla="*/ 0 h 340"/>
                  <a:gd name="T2" fmla="*/ 1 w 518"/>
                  <a:gd name="T3" fmla="*/ 1 h 340"/>
                  <a:gd name="T4" fmla="*/ 3 w 518"/>
                  <a:gd name="T5" fmla="*/ 3 h 340"/>
                  <a:gd name="T6" fmla="*/ 5 w 518"/>
                  <a:gd name="T7" fmla="*/ 4 h 340"/>
                  <a:gd name="T8" fmla="*/ 7 w 518"/>
                  <a:gd name="T9" fmla="*/ 5 h 340"/>
                  <a:gd name="T10" fmla="*/ 9 w 518"/>
                  <a:gd name="T11" fmla="*/ 7 h 340"/>
                  <a:gd name="T12" fmla="*/ 10 w 518"/>
                  <a:gd name="T13" fmla="*/ 8 h 340"/>
                  <a:gd name="T14" fmla="*/ 13 w 518"/>
                  <a:gd name="T15" fmla="*/ 10 h 340"/>
                  <a:gd name="T16" fmla="*/ 15 w 518"/>
                  <a:gd name="T17" fmla="*/ 12 h 340"/>
                  <a:gd name="T18" fmla="*/ 17 w 518"/>
                  <a:gd name="T19" fmla="*/ 13 h 340"/>
                  <a:gd name="T20" fmla="*/ 19 w 518"/>
                  <a:gd name="T21" fmla="*/ 15 h 340"/>
                  <a:gd name="T22" fmla="*/ 22 w 518"/>
                  <a:gd name="T23" fmla="*/ 17 h 340"/>
                  <a:gd name="T24" fmla="*/ 24 w 518"/>
                  <a:gd name="T25" fmla="*/ 19 h 340"/>
                  <a:gd name="T26" fmla="*/ 28 w 518"/>
                  <a:gd name="T27" fmla="*/ 21 h 340"/>
                  <a:gd name="T28" fmla="*/ 33 w 518"/>
                  <a:gd name="T29" fmla="*/ 23 h 340"/>
                  <a:gd name="T30" fmla="*/ 38 w 518"/>
                  <a:gd name="T31" fmla="*/ 25 h 340"/>
                  <a:gd name="T32" fmla="*/ 41 w 518"/>
                  <a:gd name="T33" fmla="*/ 26 h 340"/>
                  <a:gd name="T34" fmla="*/ 43 w 518"/>
                  <a:gd name="T35" fmla="*/ 28 h 340"/>
                  <a:gd name="T36" fmla="*/ 47 w 518"/>
                  <a:gd name="T37" fmla="*/ 30 h 340"/>
                  <a:gd name="T38" fmla="*/ 52 w 518"/>
                  <a:gd name="T39" fmla="*/ 33 h 340"/>
                  <a:gd name="T40" fmla="*/ 54 w 518"/>
                  <a:gd name="T41" fmla="*/ 35 h 340"/>
                  <a:gd name="T42" fmla="*/ 56 w 518"/>
                  <a:gd name="T43" fmla="*/ 36 h 340"/>
                  <a:gd name="T44" fmla="*/ 57 w 518"/>
                  <a:gd name="T45" fmla="*/ 37 h 340"/>
                  <a:gd name="T46" fmla="*/ 57 w 518"/>
                  <a:gd name="T47" fmla="*/ 38 h 340"/>
                  <a:gd name="T48" fmla="*/ 55 w 518"/>
                  <a:gd name="T49" fmla="*/ 38 h 340"/>
                  <a:gd name="T50" fmla="*/ 47 w 518"/>
                  <a:gd name="T51" fmla="*/ 36 h 340"/>
                  <a:gd name="T52" fmla="*/ 43 w 518"/>
                  <a:gd name="T53" fmla="*/ 35 h 340"/>
                  <a:gd name="T54" fmla="*/ 42 w 518"/>
                  <a:gd name="T55" fmla="*/ 34 h 340"/>
                  <a:gd name="T56" fmla="*/ 38 w 518"/>
                  <a:gd name="T57" fmla="*/ 33 h 340"/>
                  <a:gd name="T58" fmla="*/ 34 w 518"/>
                  <a:gd name="T59" fmla="*/ 31 h 340"/>
                  <a:gd name="T60" fmla="*/ 30 w 518"/>
                  <a:gd name="T61" fmla="*/ 30 h 340"/>
                  <a:gd name="T62" fmla="*/ 25 w 518"/>
                  <a:gd name="T63" fmla="*/ 27 h 340"/>
                  <a:gd name="T64" fmla="*/ 20 w 518"/>
                  <a:gd name="T65" fmla="*/ 25 h 340"/>
                  <a:gd name="T66" fmla="*/ 17 w 518"/>
                  <a:gd name="T67" fmla="*/ 22 h 340"/>
                  <a:gd name="T68" fmla="*/ 15 w 518"/>
                  <a:gd name="T69" fmla="*/ 20 h 340"/>
                  <a:gd name="T70" fmla="*/ 13 w 518"/>
                  <a:gd name="T71" fmla="*/ 18 h 340"/>
                  <a:gd name="T72" fmla="*/ 11 w 518"/>
                  <a:gd name="T73" fmla="*/ 15 h 340"/>
                  <a:gd name="T74" fmla="*/ 9 w 518"/>
                  <a:gd name="T75" fmla="*/ 11 h 340"/>
                  <a:gd name="T76" fmla="*/ 8 w 518"/>
                  <a:gd name="T77" fmla="*/ 10 h 340"/>
                  <a:gd name="T78" fmla="*/ 6 w 518"/>
                  <a:gd name="T79" fmla="*/ 8 h 340"/>
                  <a:gd name="T80" fmla="*/ 5 w 518"/>
                  <a:gd name="T81" fmla="*/ 6 h 340"/>
                  <a:gd name="T82" fmla="*/ 4 w 518"/>
                  <a:gd name="T83" fmla="*/ 5 h 340"/>
                  <a:gd name="T84" fmla="*/ 2 w 518"/>
                  <a:gd name="T85" fmla="*/ 2 h 340"/>
                  <a:gd name="T86" fmla="*/ 1 w 518"/>
                  <a:gd name="T87" fmla="*/ 1 h 340"/>
                  <a:gd name="T88" fmla="*/ 0 w 518"/>
                  <a:gd name="T89" fmla="*/ 0 h 340"/>
                  <a:gd name="T90" fmla="*/ 0 w 518"/>
                  <a:gd name="T91" fmla="*/ 0 h 3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8"/>
                  <a:gd name="T139" fmla="*/ 0 h 340"/>
                  <a:gd name="T140" fmla="*/ 518 w 518"/>
                  <a:gd name="T141" fmla="*/ 340 h 3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8" h="340">
                    <a:moveTo>
                      <a:pt x="0" y="0"/>
                    </a:moveTo>
                    <a:lnTo>
                      <a:pt x="8" y="7"/>
                    </a:lnTo>
                    <a:lnTo>
                      <a:pt x="28" y="23"/>
                    </a:lnTo>
                    <a:lnTo>
                      <a:pt x="42" y="35"/>
                    </a:lnTo>
                    <a:lnTo>
                      <a:pt x="60" y="47"/>
                    </a:lnTo>
                    <a:lnTo>
                      <a:pt x="77" y="62"/>
                    </a:lnTo>
                    <a:lnTo>
                      <a:pt x="94" y="76"/>
                    </a:lnTo>
                    <a:lnTo>
                      <a:pt x="113" y="91"/>
                    </a:lnTo>
                    <a:lnTo>
                      <a:pt x="133" y="105"/>
                    </a:lnTo>
                    <a:lnTo>
                      <a:pt x="150" y="120"/>
                    </a:lnTo>
                    <a:lnTo>
                      <a:pt x="168" y="132"/>
                    </a:lnTo>
                    <a:lnTo>
                      <a:pt x="198" y="154"/>
                    </a:lnTo>
                    <a:lnTo>
                      <a:pt x="218" y="168"/>
                    </a:lnTo>
                    <a:lnTo>
                      <a:pt x="256" y="186"/>
                    </a:lnTo>
                    <a:lnTo>
                      <a:pt x="302" y="206"/>
                    </a:lnTo>
                    <a:lnTo>
                      <a:pt x="343" y="225"/>
                    </a:lnTo>
                    <a:lnTo>
                      <a:pt x="369" y="235"/>
                    </a:lnTo>
                    <a:lnTo>
                      <a:pt x="394" y="248"/>
                    </a:lnTo>
                    <a:lnTo>
                      <a:pt x="431" y="268"/>
                    </a:lnTo>
                    <a:lnTo>
                      <a:pt x="470" y="289"/>
                    </a:lnTo>
                    <a:lnTo>
                      <a:pt x="495" y="307"/>
                    </a:lnTo>
                    <a:lnTo>
                      <a:pt x="508" y="320"/>
                    </a:lnTo>
                    <a:lnTo>
                      <a:pt x="518" y="330"/>
                    </a:lnTo>
                    <a:lnTo>
                      <a:pt x="518" y="337"/>
                    </a:lnTo>
                    <a:lnTo>
                      <a:pt x="503" y="340"/>
                    </a:lnTo>
                    <a:lnTo>
                      <a:pt x="427" y="321"/>
                    </a:lnTo>
                    <a:lnTo>
                      <a:pt x="392" y="308"/>
                    </a:lnTo>
                    <a:lnTo>
                      <a:pt x="378" y="302"/>
                    </a:lnTo>
                    <a:lnTo>
                      <a:pt x="343" y="291"/>
                    </a:lnTo>
                    <a:lnTo>
                      <a:pt x="309" y="277"/>
                    </a:lnTo>
                    <a:lnTo>
                      <a:pt x="267" y="261"/>
                    </a:lnTo>
                    <a:lnTo>
                      <a:pt x="224" y="241"/>
                    </a:lnTo>
                    <a:lnTo>
                      <a:pt x="185" y="220"/>
                    </a:lnTo>
                    <a:lnTo>
                      <a:pt x="153" y="200"/>
                    </a:lnTo>
                    <a:lnTo>
                      <a:pt x="134" y="181"/>
                    </a:lnTo>
                    <a:lnTo>
                      <a:pt x="120" y="158"/>
                    </a:lnTo>
                    <a:lnTo>
                      <a:pt x="101" y="131"/>
                    </a:lnTo>
                    <a:lnTo>
                      <a:pt x="78" y="101"/>
                    </a:lnTo>
                    <a:lnTo>
                      <a:pt x="68" y="86"/>
                    </a:lnTo>
                    <a:lnTo>
                      <a:pt x="57" y="72"/>
                    </a:lnTo>
                    <a:lnTo>
                      <a:pt x="45" y="58"/>
                    </a:lnTo>
                    <a:lnTo>
                      <a:pt x="35" y="45"/>
                    </a:lnTo>
                    <a:lnTo>
                      <a:pt x="16" y="2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Freeform 353"/>
              <p:cNvSpPr>
                <a:spLocks/>
              </p:cNvSpPr>
              <p:nvPr/>
            </p:nvSpPr>
            <p:spPr bwMode="auto">
              <a:xfrm>
                <a:off x="5052" y="3074"/>
                <a:ext cx="52" cy="240"/>
              </a:xfrm>
              <a:custGeom>
                <a:avLst/>
                <a:gdLst>
                  <a:gd name="T0" fmla="*/ 0 w 155"/>
                  <a:gd name="T1" fmla="*/ 1 h 719"/>
                  <a:gd name="T2" fmla="*/ 14 w 155"/>
                  <a:gd name="T3" fmla="*/ 20 h 719"/>
                  <a:gd name="T4" fmla="*/ 5 w 155"/>
                  <a:gd name="T5" fmla="*/ 24 h 719"/>
                  <a:gd name="T6" fmla="*/ 5 w 155"/>
                  <a:gd name="T7" fmla="*/ 27 h 719"/>
                  <a:gd name="T8" fmla="*/ 14 w 155"/>
                  <a:gd name="T9" fmla="*/ 23 h 719"/>
                  <a:gd name="T10" fmla="*/ 9 w 155"/>
                  <a:gd name="T11" fmla="*/ 62 h 719"/>
                  <a:gd name="T12" fmla="*/ 7 w 155"/>
                  <a:gd name="T13" fmla="*/ 79 h 719"/>
                  <a:gd name="T14" fmla="*/ 8 w 155"/>
                  <a:gd name="T15" fmla="*/ 79 h 719"/>
                  <a:gd name="T16" fmla="*/ 9 w 155"/>
                  <a:gd name="T17" fmla="*/ 80 h 719"/>
                  <a:gd name="T18" fmla="*/ 11 w 155"/>
                  <a:gd name="T19" fmla="*/ 79 h 719"/>
                  <a:gd name="T20" fmla="*/ 11 w 155"/>
                  <a:gd name="T21" fmla="*/ 75 h 719"/>
                  <a:gd name="T22" fmla="*/ 12 w 155"/>
                  <a:gd name="T23" fmla="*/ 63 h 719"/>
                  <a:gd name="T24" fmla="*/ 13 w 155"/>
                  <a:gd name="T25" fmla="*/ 54 h 719"/>
                  <a:gd name="T26" fmla="*/ 14 w 155"/>
                  <a:gd name="T27" fmla="*/ 44 h 719"/>
                  <a:gd name="T28" fmla="*/ 15 w 155"/>
                  <a:gd name="T29" fmla="*/ 34 h 719"/>
                  <a:gd name="T30" fmla="*/ 16 w 155"/>
                  <a:gd name="T31" fmla="*/ 26 h 719"/>
                  <a:gd name="T32" fmla="*/ 17 w 155"/>
                  <a:gd name="T33" fmla="*/ 19 h 719"/>
                  <a:gd name="T34" fmla="*/ 7 w 155"/>
                  <a:gd name="T35" fmla="*/ 6 h 719"/>
                  <a:gd name="T36" fmla="*/ 2 w 155"/>
                  <a:gd name="T37" fmla="*/ 0 h 719"/>
                  <a:gd name="T38" fmla="*/ 0 w 155"/>
                  <a:gd name="T39" fmla="*/ 1 h 719"/>
                  <a:gd name="T40" fmla="*/ 0 w 155"/>
                  <a:gd name="T41" fmla="*/ 1 h 7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719"/>
                  <a:gd name="T65" fmla="*/ 155 w 155"/>
                  <a:gd name="T66" fmla="*/ 719 h 7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719">
                    <a:moveTo>
                      <a:pt x="0" y="9"/>
                    </a:moveTo>
                    <a:lnTo>
                      <a:pt x="126" y="176"/>
                    </a:lnTo>
                    <a:lnTo>
                      <a:pt x="42" y="215"/>
                    </a:lnTo>
                    <a:lnTo>
                      <a:pt x="42" y="239"/>
                    </a:lnTo>
                    <a:lnTo>
                      <a:pt x="121" y="206"/>
                    </a:lnTo>
                    <a:lnTo>
                      <a:pt x="80" y="553"/>
                    </a:lnTo>
                    <a:lnTo>
                      <a:pt x="65" y="709"/>
                    </a:lnTo>
                    <a:lnTo>
                      <a:pt x="71" y="713"/>
                    </a:lnTo>
                    <a:lnTo>
                      <a:pt x="83" y="719"/>
                    </a:lnTo>
                    <a:lnTo>
                      <a:pt x="96" y="712"/>
                    </a:lnTo>
                    <a:lnTo>
                      <a:pt x="100" y="677"/>
                    </a:lnTo>
                    <a:lnTo>
                      <a:pt x="108" y="568"/>
                    </a:lnTo>
                    <a:lnTo>
                      <a:pt x="117" y="484"/>
                    </a:lnTo>
                    <a:lnTo>
                      <a:pt x="127" y="396"/>
                    </a:lnTo>
                    <a:lnTo>
                      <a:pt x="137" y="310"/>
                    </a:lnTo>
                    <a:lnTo>
                      <a:pt x="147" y="238"/>
                    </a:lnTo>
                    <a:lnTo>
                      <a:pt x="155" y="167"/>
                    </a:lnTo>
                    <a:lnTo>
                      <a:pt x="62" y="51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Freeform 354"/>
              <p:cNvSpPr>
                <a:spLocks/>
              </p:cNvSpPr>
              <p:nvPr/>
            </p:nvSpPr>
            <p:spPr bwMode="auto">
              <a:xfrm>
                <a:off x="4750" y="3480"/>
                <a:ext cx="109" cy="156"/>
              </a:xfrm>
              <a:custGeom>
                <a:avLst/>
                <a:gdLst>
                  <a:gd name="T0" fmla="*/ 31 w 327"/>
                  <a:gd name="T1" fmla="*/ 0 h 467"/>
                  <a:gd name="T2" fmla="*/ 26 w 327"/>
                  <a:gd name="T3" fmla="*/ 3 h 467"/>
                  <a:gd name="T4" fmla="*/ 13 w 327"/>
                  <a:gd name="T5" fmla="*/ 3 h 467"/>
                  <a:gd name="T6" fmla="*/ 6 w 327"/>
                  <a:gd name="T7" fmla="*/ 4 h 467"/>
                  <a:gd name="T8" fmla="*/ 0 w 327"/>
                  <a:gd name="T9" fmla="*/ 12 h 467"/>
                  <a:gd name="T10" fmla="*/ 2 w 327"/>
                  <a:gd name="T11" fmla="*/ 11 h 467"/>
                  <a:gd name="T12" fmla="*/ 7 w 327"/>
                  <a:gd name="T13" fmla="*/ 9 h 467"/>
                  <a:gd name="T14" fmla="*/ 12 w 327"/>
                  <a:gd name="T15" fmla="*/ 7 h 467"/>
                  <a:gd name="T16" fmla="*/ 16 w 327"/>
                  <a:gd name="T17" fmla="*/ 5 h 467"/>
                  <a:gd name="T18" fmla="*/ 23 w 327"/>
                  <a:gd name="T19" fmla="*/ 4 h 467"/>
                  <a:gd name="T20" fmla="*/ 21 w 327"/>
                  <a:gd name="T21" fmla="*/ 8 h 467"/>
                  <a:gd name="T22" fmla="*/ 26 w 327"/>
                  <a:gd name="T23" fmla="*/ 7 h 467"/>
                  <a:gd name="T24" fmla="*/ 27 w 327"/>
                  <a:gd name="T25" fmla="*/ 5 h 467"/>
                  <a:gd name="T26" fmla="*/ 27 w 327"/>
                  <a:gd name="T27" fmla="*/ 4 h 467"/>
                  <a:gd name="T28" fmla="*/ 31 w 327"/>
                  <a:gd name="T29" fmla="*/ 2 h 467"/>
                  <a:gd name="T30" fmla="*/ 34 w 327"/>
                  <a:gd name="T31" fmla="*/ 4 h 467"/>
                  <a:gd name="T32" fmla="*/ 29 w 327"/>
                  <a:gd name="T33" fmla="*/ 11 h 467"/>
                  <a:gd name="T34" fmla="*/ 21 w 327"/>
                  <a:gd name="T35" fmla="*/ 24 h 467"/>
                  <a:gd name="T36" fmla="*/ 17 w 327"/>
                  <a:gd name="T37" fmla="*/ 34 h 467"/>
                  <a:gd name="T38" fmla="*/ 16 w 327"/>
                  <a:gd name="T39" fmla="*/ 36 h 467"/>
                  <a:gd name="T40" fmla="*/ 14 w 327"/>
                  <a:gd name="T41" fmla="*/ 41 h 467"/>
                  <a:gd name="T42" fmla="*/ 12 w 327"/>
                  <a:gd name="T43" fmla="*/ 47 h 467"/>
                  <a:gd name="T44" fmla="*/ 11 w 327"/>
                  <a:gd name="T45" fmla="*/ 50 h 467"/>
                  <a:gd name="T46" fmla="*/ 12 w 327"/>
                  <a:gd name="T47" fmla="*/ 51 h 467"/>
                  <a:gd name="T48" fmla="*/ 13 w 327"/>
                  <a:gd name="T49" fmla="*/ 52 h 467"/>
                  <a:gd name="T50" fmla="*/ 14 w 327"/>
                  <a:gd name="T51" fmla="*/ 49 h 467"/>
                  <a:gd name="T52" fmla="*/ 16 w 327"/>
                  <a:gd name="T53" fmla="*/ 43 h 467"/>
                  <a:gd name="T54" fmla="*/ 18 w 327"/>
                  <a:gd name="T55" fmla="*/ 38 h 467"/>
                  <a:gd name="T56" fmla="*/ 19 w 327"/>
                  <a:gd name="T57" fmla="*/ 34 h 467"/>
                  <a:gd name="T58" fmla="*/ 20 w 327"/>
                  <a:gd name="T59" fmla="*/ 31 h 467"/>
                  <a:gd name="T60" fmla="*/ 22 w 327"/>
                  <a:gd name="T61" fmla="*/ 26 h 467"/>
                  <a:gd name="T62" fmla="*/ 24 w 327"/>
                  <a:gd name="T63" fmla="*/ 22 h 467"/>
                  <a:gd name="T64" fmla="*/ 25 w 327"/>
                  <a:gd name="T65" fmla="*/ 20 h 467"/>
                  <a:gd name="T66" fmla="*/ 34 w 327"/>
                  <a:gd name="T67" fmla="*/ 7 h 467"/>
                  <a:gd name="T68" fmla="*/ 36 w 327"/>
                  <a:gd name="T69" fmla="*/ 3 h 467"/>
                  <a:gd name="T70" fmla="*/ 31 w 327"/>
                  <a:gd name="T71" fmla="*/ 0 h 467"/>
                  <a:gd name="T72" fmla="*/ 31 w 327"/>
                  <a:gd name="T73" fmla="*/ 0 h 4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7"/>
                  <a:gd name="T112" fmla="*/ 0 h 467"/>
                  <a:gd name="T113" fmla="*/ 327 w 327"/>
                  <a:gd name="T114" fmla="*/ 467 h 4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7" h="467">
                    <a:moveTo>
                      <a:pt x="283" y="0"/>
                    </a:moveTo>
                    <a:lnTo>
                      <a:pt x="232" y="26"/>
                    </a:lnTo>
                    <a:lnTo>
                      <a:pt x="113" y="27"/>
                    </a:lnTo>
                    <a:lnTo>
                      <a:pt x="52" y="37"/>
                    </a:lnTo>
                    <a:lnTo>
                      <a:pt x="0" y="109"/>
                    </a:lnTo>
                    <a:lnTo>
                      <a:pt x="19" y="99"/>
                    </a:lnTo>
                    <a:lnTo>
                      <a:pt x="64" y="79"/>
                    </a:lnTo>
                    <a:lnTo>
                      <a:pt x="111" y="59"/>
                    </a:lnTo>
                    <a:lnTo>
                      <a:pt x="140" y="49"/>
                    </a:lnTo>
                    <a:lnTo>
                      <a:pt x="208" y="37"/>
                    </a:lnTo>
                    <a:lnTo>
                      <a:pt x="189" y="73"/>
                    </a:lnTo>
                    <a:lnTo>
                      <a:pt x="231" y="65"/>
                    </a:lnTo>
                    <a:lnTo>
                      <a:pt x="241" y="46"/>
                    </a:lnTo>
                    <a:lnTo>
                      <a:pt x="245" y="35"/>
                    </a:lnTo>
                    <a:lnTo>
                      <a:pt x="278" y="19"/>
                    </a:lnTo>
                    <a:lnTo>
                      <a:pt x="302" y="35"/>
                    </a:lnTo>
                    <a:lnTo>
                      <a:pt x="260" y="96"/>
                    </a:lnTo>
                    <a:lnTo>
                      <a:pt x="191" y="212"/>
                    </a:lnTo>
                    <a:lnTo>
                      <a:pt x="153" y="304"/>
                    </a:lnTo>
                    <a:lnTo>
                      <a:pt x="144" y="326"/>
                    </a:lnTo>
                    <a:lnTo>
                      <a:pt x="127" y="370"/>
                    </a:lnTo>
                    <a:lnTo>
                      <a:pt x="108" y="419"/>
                    </a:lnTo>
                    <a:lnTo>
                      <a:pt x="101" y="445"/>
                    </a:lnTo>
                    <a:lnTo>
                      <a:pt x="104" y="462"/>
                    </a:lnTo>
                    <a:lnTo>
                      <a:pt x="113" y="467"/>
                    </a:lnTo>
                    <a:lnTo>
                      <a:pt x="124" y="441"/>
                    </a:lnTo>
                    <a:lnTo>
                      <a:pt x="144" y="390"/>
                    </a:lnTo>
                    <a:lnTo>
                      <a:pt x="163" y="339"/>
                    </a:lnTo>
                    <a:lnTo>
                      <a:pt x="172" y="304"/>
                    </a:lnTo>
                    <a:lnTo>
                      <a:pt x="180" y="277"/>
                    </a:lnTo>
                    <a:lnTo>
                      <a:pt x="198" y="236"/>
                    </a:lnTo>
                    <a:lnTo>
                      <a:pt x="215" y="200"/>
                    </a:lnTo>
                    <a:lnTo>
                      <a:pt x="222" y="184"/>
                    </a:lnTo>
                    <a:lnTo>
                      <a:pt x="309" y="59"/>
                    </a:lnTo>
                    <a:lnTo>
                      <a:pt x="327" y="23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Freeform 355"/>
              <p:cNvSpPr>
                <a:spLocks/>
              </p:cNvSpPr>
              <p:nvPr/>
            </p:nvSpPr>
            <p:spPr bwMode="auto">
              <a:xfrm>
                <a:off x="4894" y="3477"/>
                <a:ext cx="41" cy="41"/>
              </a:xfrm>
              <a:custGeom>
                <a:avLst/>
                <a:gdLst>
                  <a:gd name="T0" fmla="*/ 0 w 121"/>
                  <a:gd name="T1" fmla="*/ 0 h 123"/>
                  <a:gd name="T2" fmla="*/ 2 w 121"/>
                  <a:gd name="T3" fmla="*/ 1 h 123"/>
                  <a:gd name="T4" fmla="*/ 4 w 121"/>
                  <a:gd name="T5" fmla="*/ 2 h 123"/>
                  <a:gd name="T6" fmla="*/ 6 w 121"/>
                  <a:gd name="T7" fmla="*/ 4 h 123"/>
                  <a:gd name="T8" fmla="*/ 8 w 121"/>
                  <a:gd name="T9" fmla="*/ 6 h 123"/>
                  <a:gd name="T10" fmla="*/ 10 w 121"/>
                  <a:gd name="T11" fmla="*/ 7 h 123"/>
                  <a:gd name="T12" fmla="*/ 12 w 121"/>
                  <a:gd name="T13" fmla="*/ 10 h 123"/>
                  <a:gd name="T14" fmla="*/ 12 w 121"/>
                  <a:gd name="T15" fmla="*/ 13 h 123"/>
                  <a:gd name="T16" fmla="*/ 13 w 121"/>
                  <a:gd name="T17" fmla="*/ 14 h 123"/>
                  <a:gd name="T18" fmla="*/ 14 w 121"/>
                  <a:gd name="T19" fmla="*/ 9 h 123"/>
                  <a:gd name="T20" fmla="*/ 14 w 121"/>
                  <a:gd name="T21" fmla="*/ 5 h 123"/>
                  <a:gd name="T22" fmla="*/ 14 w 121"/>
                  <a:gd name="T23" fmla="*/ 4 h 123"/>
                  <a:gd name="T24" fmla="*/ 13 w 121"/>
                  <a:gd name="T25" fmla="*/ 3 h 123"/>
                  <a:gd name="T26" fmla="*/ 10 w 121"/>
                  <a:gd name="T27" fmla="*/ 2 h 123"/>
                  <a:gd name="T28" fmla="*/ 5 w 121"/>
                  <a:gd name="T29" fmla="*/ 1 h 123"/>
                  <a:gd name="T30" fmla="*/ 0 w 121"/>
                  <a:gd name="T31" fmla="*/ 0 h 123"/>
                  <a:gd name="T32" fmla="*/ 0 w 121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123"/>
                  <a:gd name="T53" fmla="*/ 121 w 121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123">
                    <a:moveTo>
                      <a:pt x="0" y="0"/>
                    </a:moveTo>
                    <a:lnTo>
                      <a:pt x="16" y="10"/>
                    </a:lnTo>
                    <a:lnTo>
                      <a:pt x="32" y="22"/>
                    </a:lnTo>
                    <a:lnTo>
                      <a:pt x="51" y="36"/>
                    </a:lnTo>
                    <a:lnTo>
                      <a:pt x="69" y="52"/>
                    </a:lnTo>
                    <a:lnTo>
                      <a:pt x="85" y="67"/>
                    </a:lnTo>
                    <a:lnTo>
                      <a:pt x="101" y="88"/>
                    </a:lnTo>
                    <a:lnTo>
                      <a:pt x="107" y="113"/>
                    </a:lnTo>
                    <a:lnTo>
                      <a:pt x="111" y="123"/>
                    </a:lnTo>
                    <a:lnTo>
                      <a:pt x="120" y="78"/>
                    </a:lnTo>
                    <a:lnTo>
                      <a:pt x="121" y="45"/>
                    </a:lnTo>
                    <a:lnTo>
                      <a:pt x="118" y="32"/>
                    </a:lnTo>
                    <a:lnTo>
                      <a:pt x="111" y="25"/>
                    </a:lnTo>
                    <a:lnTo>
                      <a:pt x="85" y="18"/>
                    </a:lnTo>
                    <a:lnTo>
                      <a:pt x="4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Freeform 356"/>
              <p:cNvSpPr>
                <a:spLocks/>
              </p:cNvSpPr>
              <p:nvPr/>
            </p:nvSpPr>
            <p:spPr bwMode="auto">
              <a:xfrm>
                <a:off x="4765" y="3790"/>
                <a:ext cx="117" cy="25"/>
              </a:xfrm>
              <a:custGeom>
                <a:avLst/>
                <a:gdLst>
                  <a:gd name="T0" fmla="*/ 39 w 352"/>
                  <a:gd name="T1" fmla="*/ 5 h 75"/>
                  <a:gd name="T2" fmla="*/ 21 w 352"/>
                  <a:gd name="T3" fmla="*/ 5 h 75"/>
                  <a:gd name="T4" fmla="*/ 8 w 352"/>
                  <a:gd name="T5" fmla="*/ 6 h 75"/>
                  <a:gd name="T6" fmla="*/ 0 w 352"/>
                  <a:gd name="T7" fmla="*/ 8 h 75"/>
                  <a:gd name="T8" fmla="*/ 2 w 352"/>
                  <a:gd name="T9" fmla="*/ 7 h 75"/>
                  <a:gd name="T10" fmla="*/ 3 w 352"/>
                  <a:gd name="T11" fmla="*/ 6 h 75"/>
                  <a:gd name="T12" fmla="*/ 6 w 352"/>
                  <a:gd name="T13" fmla="*/ 4 h 75"/>
                  <a:gd name="T14" fmla="*/ 8 w 352"/>
                  <a:gd name="T15" fmla="*/ 3 h 75"/>
                  <a:gd name="T16" fmla="*/ 11 w 352"/>
                  <a:gd name="T17" fmla="*/ 2 h 75"/>
                  <a:gd name="T18" fmla="*/ 15 w 352"/>
                  <a:gd name="T19" fmla="*/ 1 h 75"/>
                  <a:gd name="T20" fmla="*/ 18 w 352"/>
                  <a:gd name="T21" fmla="*/ 0 h 75"/>
                  <a:gd name="T22" fmla="*/ 25 w 352"/>
                  <a:gd name="T23" fmla="*/ 0 h 75"/>
                  <a:gd name="T24" fmla="*/ 31 w 352"/>
                  <a:gd name="T25" fmla="*/ 2 h 75"/>
                  <a:gd name="T26" fmla="*/ 37 w 352"/>
                  <a:gd name="T27" fmla="*/ 4 h 75"/>
                  <a:gd name="T28" fmla="*/ 39 w 352"/>
                  <a:gd name="T29" fmla="*/ 5 h 75"/>
                  <a:gd name="T30" fmla="*/ 39 w 352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2"/>
                  <a:gd name="T49" fmla="*/ 0 h 75"/>
                  <a:gd name="T50" fmla="*/ 352 w 352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2" h="75">
                    <a:moveTo>
                      <a:pt x="352" y="42"/>
                    </a:moveTo>
                    <a:lnTo>
                      <a:pt x="193" y="42"/>
                    </a:lnTo>
                    <a:lnTo>
                      <a:pt x="68" y="57"/>
                    </a:lnTo>
                    <a:lnTo>
                      <a:pt x="0" y="75"/>
                    </a:lnTo>
                    <a:lnTo>
                      <a:pt x="14" y="65"/>
                    </a:lnTo>
                    <a:lnTo>
                      <a:pt x="30" y="53"/>
                    </a:lnTo>
                    <a:lnTo>
                      <a:pt x="50" y="40"/>
                    </a:lnTo>
                    <a:lnTo>
                      <a:pt x="75" y="27"/>
                    </a:lnTo>
                    <a:lnTo>
                      <a:pt x="102" y="14"/>
                    </a:lnTo>
                    <a:lnTo>
                      <a:pt x="131" y="5"/>
                    </a:lnTo>
                    <a:lnTo>
                      <a:pt x="158" y="0"/>
                    </a:lnTo>
                    <a:lnTo>
                      <a:pt x="222" y="3"/>
                    </a:lnTo>
                    <a:lnTo>
                      <a:pt x="284" y="17"/>
                    </a:lnTo>
                    <a:lnTo>
                      <a:pt x="333" y="33"/>
                    </a:lnTo>
                    <a:lnTo>
                      <a:pt x="35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Freeform 357"/>
              <p:cNvSpPr>
                <a:spLocks/>
              </p:cNvSpPr>
              <p:nvPr/>
            </p:nvSpPr>
            <p:spPr bwMode="auto">
              <a:xfrm>
                <a:off x="5038" y="3018"/>
                <a:ext cx="11" cy="16"/>
              </a:xfrm>
              <a:custGeom>
                <a:avLst/>
                <a:gdLst>
                  <a:gd name="T0" fmla="*/ 4 w 33"/>
                  <a:gd name="T1" fmla="*/ 2 h 46"/>
                  <a:gd name="T2" fmla="*/ 0 w 33"/>
                  <a:gd name="T3" fmla="*/ 6 h 46"/>
                  <a:gd name="T4" fmla="*/ 3 w 33"/>
                  <a:gd name="T5" fmla="*/ 0 h 46"/>
                  <a:gd name="T6" fmla="*/ 4 w 33"/>
                  <a:gd name="T7" fmla="*/ 2 h 46"/>
                  <a:gd name="T8" fmla="*/ 4 w 33"/>
                  <a:gd name="T9" fmla="*/ 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6"/>
                  <a:gd name="T17" fmla="*/ 33 w 3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6">
                    <a:moveTo>
                      <a:pt x="33" y="16"/>
                    </a:moveTo>
                    <a:lnTo>
                      <a:pt x="0" y="46"/>
                    </a:lnTo>
                    <a:lnTo>
                      <a:pt x="31" y="0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Freeform 358"/>
              <p:cNvSpPr>
                <a:spLocks/>
              </p:cNvSpPr>
              <p:nvPr/>
            </p:nvSpPr>
            <p:spPr bwMode="auto">
              <a:xfrm>
                <a:off x="5250" y="3204"/>
                <a:ext cx="158" cy="131"/>
              </a:xfrm>
              <a:custGeom>
                <a:avLst/>
                <a:gdLst>
                  <a:gd name="T0" fmla="*/ 43 w 472"/>
                  <a:gd name="T1" fmla="*/ 0 h 391"/>
                  <a:gd name="T2" fmla="*/ 43 w 472"/>
                  <a:gd name="T3" fmla="*/ 0 h 391"/>
                  <a:gd name="T4" fmla="*/ 41 w 472"/>
                  <a:gd name="T5" fmla="*/ 0 h 391"/>
                  <a:gd name="T6" fmla="*/ 39 w 472"/>
                  <a:gd name="T7" fmla="*/ 2 h 391"/>
                  <a:gd name="T8" fmla="*/ 37 w 472"/>
                  <a:gd name="T9" fmla="*/ 3 h 391"/>
                  <a:gd name="T10" fmla="*/ 35 w 472"/>
                  <a:gd name="T11" fmla="*/ 5 h 391"/>
                  <a:gd name="T12" fmla="*/ 34 w 472"/>
                  <a:gd name="T13" fmla="*/ 6 h 391"/>
                  <a:gd name="T14" fmla="*/ 33 w 472"/>
                  <a:gd name="T15" fmla="*/ 6 h 391"/>
                  <a:gd name="T16" fmla="*/ 32 w 472"/>
                  <a:gd name="T17" fmla="*/ 6 h 391"/>
                  <a:gd name="T18" fmla="*/ 31 w 472"/>
                  <a:gd name="T19" fmla="*/ 5 h 391"/>
                  <a:gd name="T20" fmla="*/ 31 w 472"/>
                  <a:gd name="T21" fmla="*/ 8 h 391"/>
                  <a:gd name="T22" fmla="*/ 32 w 472"/>
                  <a:gd name="T23" fmla="*/ 11 h 391"/>
                  <a:gd name="T24" fmla="*/ 33 w 472"/>
                  <a:gd name="T25" fmla="*/ 13 h 391"/>
                  <a:gd name="T26" fmla="*/ 34 w 472"/>
                  <a:gd name="T27" fmla="*/ 16 h 391"/>
                  <a:gd name="T28" fmla="*/ 0 w 472"/>
                  <a:gd name="T29" fmla="*/ 36 h 391"/>
                  <a:gd name="T30" fmla="*/ 1 w 472"/>
                  <a:gd name="T31" fmla="*/ 37 h 391"/>
                  <a:gd name="T32" fmla="*/ 4 w 472"/>
                  <a:gd name="T33" fmla="*/ 38 h 391"/>
                  <a:gd name="T34" fmla="*/ 6 w 472"/>
                  <a:gd name="T35" fmla="*/ 40 h 391"/>
                  <a:gd name="T36" fmla="*/ 8 w 472"/>
                  <a:gd name="T37" fmla="*/ 41 h 391"/>
                  <a:gd name="T38" fmla="*/ 10 w 472"/>
                  <a:gd name="T39" fmla="*/ 43 h 391"/>
                  <a:gd name="T40" fmla="*/ 12 w 472"/>
                  <a:gd name="T41" fmla="*/ 44 h 391"/>
                  <a:gd name="T42" fmla="*/ 17 w 472"/>
                  <a:gd name="T43" fmla="*/ 41 h 391"/>
                  <a:gd name="T44" fmla="*/ 14 w 472"/>
                  <a:gd name="T45" fmla="*/ 38 h 391"/>
                  <a:gd name="T46" fmla="*/ 11 w 472"/>
                  <a:gd name="T47" fmla="*/ 34 h 391"/>
                  <a:gd name="T48" fmla="*/ 11 w 472"/>
                  <a:gd name="T49" fmla="*/ 30 h 391"/>
                  <a:gd name="T50" fmla="*/ 15 w 472"/>
                  <a:gd name="T51" fmla="*/ 28 h 391"/>
                  <a:gd name="T52" fmla="*/ 18 w 472"/>
                  <a:gd name="T53" fmla="*/ 29 h 391"/>
                  <a:gd name="T54" fmla="*/ 20 w 472"/>
                  <a:gd name="T55" fmla="*/ 30 h 391"/>
                  <a:gd name="T56" fmla="*/ 24 w 472"/>
                  <a:gd name="T57" fmla="*/ 32 h 391"/>
                  <a:gd name="T58" fmla="*/ 26 w 472"/>
                  <a:gd name="T59" fmla="*/ 34 h 391"/>
                  <a:gd name="T60" fmla="*/ 27 w 472"/>
                  <a:gd name="T61" fmla="*/ 34 h 391"/>
                  <a:gd name="T62" fmla="*/ 28 w 472"/>
                  <a:gd name="T63" fmla="*/ 35 h 391"/>
                  <a:gd name="T64" fmla="*/ 51 w 472"/>
                  <a:gd name="T65" fmla="*/ 16 h 391"/>
                  <a:gd name="T66" fmla="*/ 52 w 472"/>
                  <a:gd name="T67" fmla="*/ 15 h 391"/>
                  <a:gd name="T68" fmla="*/ 53 w 472"/>
                  <a:gd name="T69" fmla="*/ 12 h 391"/>
                  <a:gd name="T70" fmla="*/ 52 w 472"/>
                  <a:gd name="T71" fmla="*/ 11 h 391"/>
                  <a:gd name="T72" fmla="*/ 51 w 472"/>
                  <a:gd name="T73" fmla="*/ 10 h 391"/>
                  <a:gd name="T74" fmla="*/ 49 w 472"/>
                  <a:gd name="T75" fmla="*/ 8 h 391"/>
                  <a:gd name="T76" fmla="*/ 47 w 472"/>
                  <a:gd name="T77" fmla="*/ 6 h 391"/>
                  <a:gd name="T78" fmla="*/ 46 w 472"/>
                  <a:gd name="T79" fmla="*/ 4 h 391"/>
                  <a:gd name="T80" fmla="*/ 44 w 472"/>
                  <a:gd name="T81" fmla="*/ 2 h 391"/>
                  <a:gd name="T82" fmla="*/ 43 w 472"/>
                  <a:gd name="T83" fmla="*/ 0 h 391"/>
                  <a:gd name="T84" fmla="*/ 43 w 472"/>
                  <a:gd name="T85" fmla="*/ 0 h 3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2"/>
                  <a:gd name="T130" fmla="*/ 0 h 391"/>
                  <a:gd name="T131" fmla="*/ 472 w 472"/>
                  <a:gd name="T132" fmla="*/ 391 h 3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2" h="391">
                    <a:moveTo>
                      <a:pt x="379" y="4"/>
                    </a:moveTo>
                    <a:lnTo>
                      <a:pt x="378" y="0"/>
                    </a:lnTo>
                    <a:lnTo>
                      <a:pt x="365" y="2"/>
                    </a:lnTo>
                    <a:lnTo>
                      <a:pt x="349" y="14"/>
                    </a:lnTo>
                    <a:lnTo>
                      <a:pt x="329" y="30"/>
                    </a:lnTo>
                    <a:lnTo>
                      <a:pt x="310" y="44"/>
                    </a:lnTo>
                    <a:lnTo>
                      <a:pt x="303" y="50"/>
                    </a:lnTo>
                    <a:lnTo>
                      <a:pt x="299" y="54"/>
                    </a:lnTo>
                    <a:lnTo>
                      <a:pt x="289" y="57"/>
                    </a:lnTo>
                    <a:lnTo>
                      <a:pt x="276" y="46"/>
                    </a:lnTo>
                    <a:lnTo>
                      <a:pt x="277" y="75"/>
                    </a:lnTo>
                    <a:lnTo>
                      <a:pt x="290" y="102"/>
                    </a:lnTo>
                    <a:lnTo>
                      <a:pt x="299" y="119"/>
                    </a:lnTo>
                    <a:lnTo>
                      <a:pt x="303" y="139"/>
                    </a:lnTo>
                    <a:lnTo>
                      <a:pt x="0" y="319"/>
                    </a:lnTo>
                    <a:lnTo>
                      <a:pt x="10" y="327"/>
                    </a:lnTo>
                    <a:lnTo>
                      <a:pt x="33" y="341"/>
                    </a:lnTo>
                    <a:lnTo>
                      <a:pt x="57" y="355"/>
                    </a:lnTo>
                    <a:lnTo>
                      <a:pt x="69" y="364"/>
                    </a:lnTo>
                    <a:lnTo>
                      <a:pt x="90" y="378"/>
                    </a:lnTo>
                    <a:lnTo>
                      <a:pt x="107" y="391"/>
                    </a:lnTo>
                    <a:lnTo>
                      <a:pt x="156" y="361"/>
                    </a:lnTo>
                    <a:lnTo>
                      <a:pt x="129" y="335"/>
                    </a:lnTo>
                    <a:lnTo>
                      <a:pt x="95" y="304"/>
                    </a:lnTo>
                    <a:lnTo>
                      <a:pt x="100" y="269"/>
                    </a:lnTo>
                    <a:lnTo>
                      <a:pt x="136" y="249"/>
                    </a:lnTo>
                    <a:lnTo>
                      <a:pt x="157" y="257"/>
                    </a:lnTo>
                    <a:lnTo>
                      <a:pt x="183" y="266"/>
                    </a:lnTo>
                    <a:lnTo>
                      <a:pt x="214" y="285"/>
                    </a:lnTo>
                    <a:lnTo>
                      <a:pt x="232" y="298"/>
                    </a:lnTo>
                    <a:lnTo>
                      <a:pt x="240" y="304"/>
                    </a:lnTo>
                    <a:lnTo>
                      <a:pt x="254" y="309"/>
                    </a:lnTo>
                    <a:lnTo>
                      <a:pt x="457" y="141"/>
                    </a:lnTo>
                    <a:lnTo>
                      <a:pt x="467" y="131"/>
                    </a:lnTo>
                    <a:lnTo>
                      <a:pt x="472" y="109"/>
                    </a:lnTo>
                    <a:lnTo>
                      <a:pt x="464" y="100"/>
                    </a:lnTo>
                    <a:lnTo>
                      <a:pt x="453" y="86"/>
                    </a:lnTo>
                    <a:lnTo>
                      <a:pt x="438" y="70"/>
                    </a:lnTo>
                    <a:lnTo>
                      <a:pt x="421" y="51"/>
                    </a:lnTo>
                    <a:lnTo>
                      <a:pt x="405" y="33"/>
                    </a:lnTo>
                    <a:lnTo>
                      <a:pt x="392" y="18"/>
                    </a:lnTo>
                    <a:lnTo>
                      <a:pt x="37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Freeform 359"/>
              <p:cNvSpPr>
                <a:spLocks/>
              </p:cNvSpPr>
              <p:nvPr/>
            </p:nvSpPr>
            <p:spPr bwMode="auto">
              <a:xfrm>
                <a:off x="5384" y="3180"/>
                <a:ext cx="33" cy="58"/>
              </a:xfrm>
              <a:custGeom>
                <a:avLst/>
                <a:gdLst>
                  <a:gd name="T0" fmla="*/ 1 w 99"/>
                  <a:gd name="T1" fmla="*/ 1 h 176"/>
                  <a:gd name="T2" fmla="*/ 3 w 99"/>
                  <a:gd name="T3" fmla="*/ 0 h 176"/>
                  <a:gd name="T4" fmla="*/ 5 w 99"/>
                  <a:gd name="T5" fmla="*/ 0 h 176"/>
                  <a:gd name="T6" fmla="*/ 6 w 99"/>
                  <a:gd name="T7" fmla="*/ 2 h 176"/>
                  <a:gd name="T8" fmla="*/ 8 w 99"/>
                  <a:gd name="T9" fmla="*/ 4 h 176"/>
                  <a:gd name="T10" fmla="*/ 9 w 99"/>
                  <a:gd name="T11" fmla="*/ 6 h 176"/>
                  <a:gd name="T12" fmla="*/ 10 w 99"/>
                  <a:gd name="T13" fmla="*/ 7 h 176"/>
                  <a:gd name="T14" fmla="*/ 10 w 99"/>
                  <a:gd name="T15" fmla="*/ 8 h 176"/>
                  <a:gd name="T16" fmla="*/ 10 w 99"/>
                  <a:gd name="T17" fmla="*/ 9 h 176"/>
                  <a:gd name="T18" fmla="*/ 11 w 99"/>
                  <a:gd name="T19" fmla="*/ 13 h 176"/>
                  <a:gd name="T20" fmla="*/ 11 w 99"/>
                  <a:gd name="T21" fmla="*/ 15 h 176"/>
                  <a:gd name="T22" fmla="*/ 10 w 99"/>
                  <a:gd name="T23" fmla="*/ 14 h 176"/>
                  <a:gd name="T24" fmla="*/ 7 w 99"/>
                  <a:gd name="T25" fmla="*/ 15 h 176"/>
                  <a:gd name="T26" fmla="*/ 8 w 99"/>
                  <a:gd name="T27" fmla="*/ 17 h 176"/>
                  <a:gd name="T28" fmla="*/ 9 w 99"/>
                  <a:gd name="T29" fmla="*/ 17 h 176"/>
                  <a:gd name="T30" fmla="*/ 10 w 99"/>
                  <a:gd name="T31" fmla="*/ 18 h 176"/>
                  <a:gd name="T32" fmla="*/ 10 w 99"/>
                  <a:gd name="T33" fmla="*/ 19 h 176"/>
                  <a:gd name="T34" fmla="*/ 9 w 99"/>
                  <a:gd name="T35" fmla="*/ 19 h 176"/>
                  <a:gd name="T36" fmla="*/ 8 w 99"/>
                  <a:gd name="T37" fmla="*/ 19 h 176"/>
                  <a:gd name="T38" fmla="*/ 0 w 99"/>
                  <a:gd name="T39" fmla="*/ 8 h 176"/>
                  <a:gd name="T40" fmla="*/ 0 w 99"/>
                  <a:gd name="T41" fmla="*/ 6 h 176"/>
                  <a:gd name="T42" fmla="*/ 2 w 99"/>
                  <a:gd name="T43" fmla="*/ 3 h 176"/>
                  <a:gd name="T44" fmla="*/ 2 w 99"/>
                  <a:gd name="T45" fmla="*/ 1 h 176"/>
                  <a:gd name="T46" fmla="*/ 1 w 99"/>
                  <a:gd name="T47" fmla="*/ 1 h 176"/>
                  <a:gd name="T48" fmla="*/ 1 w 99"/>
                  <a:gd name="T49" fmla="*/ 1 h 1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9"/>
                  <a:gd name="T76" fmla="*/ 0 h 176"/>
                  <a:gd name="T77" fmla="*/ 99 w 99"/>
                  <a:gd name="T78" fmla="*/ 176 h 1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9" h="176">
                    <a:moveTo>
                      <a:pt x="11" y="7"/>
                    </a:moveTo>
                    <a:lnTo>
                      <a:pt x="23" y="0"/>
                    </a:lnTo>
                    <a:lnTo>
                      <a:pt x="41" y="2"/>
                    </a:lnTo>
                    <a:lnTo>
                      <a:pt x="51" y="16"/>
                    </a:lnTo>
                    <a:lnTo>
                      <a:pt x="69" y="36"/>
                    </a:lnTo>
                    <a:lnTo>
                      <a:pt x="83" y="55"/>
                    </a:lnTo>
                    <a:lnTo>
                      <a:pt x="90" y="64"/>
                    </a:lnTo>
                    <a:lnTo>
                      <a:pt x="88" y="69"/>
                    </a:lnTo>
                    <a:lnTo>
                      <a:pt x="90" y="85"/>
                    </a:lnTo>
                    <a:lnTo>
                      <a:pt x="99" y="114"/>
                    </a:lnTo>
                    <a:lnTo>
                      <a:pt x="98" y="134"/>
                    </a:lnTo>
                    <a:lnTo>
                      <a:pt x="88" y="131"/>
                    </a:lnTo>
                    <a:lnTo>
                      <a:pt x="63" y="134"/>
                    </a:lnTo>
                    <a:lnTo>
                      <a:pt x="70" y="160"/>
                    </a:lnTo>
                    <a:lnTo>
                      <a:pt x="83" y="160"/>
                    </a:lnTo>
                    <a:lnTo>
                      <a:pt x="92" y="164"/>
                    </a:lnTo>
                    <a:lnTo>
                      <a:pt x="89" y="172"/>
                    </a:lnTo>
                    <a:lnTo>
                      <a:pt x="83" y="174"/>
                    </a:lnTo>
                    <a:lnTo>
                      <a:pt x="75" y="176"/>
                    </a:lnTo>
                    <a:lnTo>
                      <a:pt x="2" y="76"/>
                    </a:lnTo>
                    <a:lnTo>
                      <a:pt x="0" y="51"/>
                    </a:lnTo>
                    <a:lnTo>
                      <a:pt x="21" y="26"/>
                    </a:lnTo>
                    <a:lnTo>
                      <a:pt x="18" y="13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Freeform 360"/>
              <p:cNvSpPr>
                <a:spLocks/>
              </p:cNvSpPr>
              <p:nvPr/>
            </p:nvSpPr>
            <p:spPr bwMode="auto">
              <a:xfrm>
                <a:off x="5197" y="3350"/>
                <a:ext cx="37" cy="31"/>
              </a:xfrm>
              <a:custGeom>
                <a:avLst/>
                <a:gdLst>
                  <a:gd name="T0" fmla="*/ 7 w 111"/>
                  <a:gd name="T1" fmla="*/ 0 h 92"/>
                  <a:gd name="T2" fmla="*/ 12 w 111"/>
                  <a:gd name="T3" fmla="*/ 5 h 92"/>
                  <a:gd name="T4" fmla="*/ 4 w 111"/>
                  <a:gd name="T5" fmla="*/ 10 h 92"/>
                  <a:gd name="T6" fmla="*/ 0 w 111"/>
                  <a:gd name="T7" fmla="*/ 6 h 92"/>
                  <a:gd name="T8" fmla="*/ 7 w 111"/>
                  <a:gd name="T9" fmla="*/ 0 h 92"/>
                  <a:gd name="T10" fmla="*/ 7 w 111"/>
                  <a:gd name="T11" fmla="*/ 0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92"/>
                  <a:gd name="T20" fmla="*/ 111 w 111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92">
                    <a:moveTo>
                      <a:pt x="65" y="0"/>
                    </a:moveTo>
                    <a:lnTo>
                      <a:pt x="111" y="46"/>
                    </a:lnTo>
                    <a:lnTo>
                      <a:pt x="32" y="92"/>
                    </a:lnTo>
                    <a:lnTo>
                      <a:pt x="0" y="4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Freeform 361"/>
              <p:cNvSpPr>
                <a:spLocks/>
              </p:cNvSpPr>
              <p:nvPr/>
            </p:nvSpPr>
            <p:spPr bwMode="auto">
              <a:xfrm>
                <a:off x="5170" y="3382"/>
                <a:ext cx="15" cy="63"/>
              </a:xfrm>
              <a:custGeom>
                <a:avLst/>
                <a:gdLst>
                  <a:gd name="T0" fmla="*/ 2 w 46"/>
                  <a:gd name="T1" fmla="*/ 0 h 188"/>
                  <a:gd name="T2" fmla="*/ 2 w 46"/>
                  <a:gd name="T3" fmla="*/ 12 h 188"/>
                  <a:gd name="T4" fmla="*/ 3 w 46"/>
                  <a:gd name="T5" fmla="*/ 17 h 188"/>
                  <a:gd name="T6" fmla="*/ 4 w 46"/>
                  <a:gd name="T7" fmla="*/ 19 h 188"/>
                  <a:gd name="T8" fmla="*/ 5 w 46"/>
                  <a:gd name="T9" fmla="*/ 21 h 188"/>
                  <a:gd name="T10" fmla="*/ 1 w 46"/>
                  <a:gd name="T11" fmla="*/ 18 h 188"/>
                  <a:gd name="T12" fmla="*/ 1 w 46"/>
                  <a:gd name="T13" fmla="*/ 14 h 188"/>
                  <a:gd name="T14" fmla="*/ 0 w 46"/>
                  <a:gd name="T15" fmla="*/ 8 h 188"/>
                  <a:gd name="T16" fmla="*/ 0 w 46"/>
                  <a:gd name="T17" fmla="*/ 0 h 188"/>
                  <a:gd name="T18" fmla="*/ 2 w 46"/>
                  <a:gd name="T19" fmla="*/ 0 h 188"/>
                  <a:gd name="T20" fmla="*/ 2 w 46"/>
                  <a:gd name="T21" fmla="*/ 0 h 1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88"/>
                  <a:gd name="T35" fmla="*/ 46 w 46"/>
                  <a:gd name="T36" fmla="*/ 188 h 1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88">
                    <a:moveTo>
                      <a:pt x="20" y="0"/>
                    </a:moveTo>
                    <a:lnTo>
                      <a:pt x="19" y="105"/>
                    </a:lnTo>
                    <a:lnTo>
                      <a:pt x="26" y="148"/>
                    </a:lnTo>
                    <a:lnTo>
                      <a:pt x="39" y="171"/>
                    </a:lnTo>
                    <a:lnTo>
                      <a:pt x="46" y="188"/>
                    </a:lnTo>
                    <a:lnTo>
                      <a:pt x="13" y="161"/>
                    </a:lnTo>
                    <a:lnTo>
                      <a:pt x="7" y="124"/>
                    </a:lnTo>
                    <a:lnTo>
                      <a:pt x="0" y="75"/>
                    </a:lnTo>
                    <a:lnTo>
                      <a:pt x="4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Freeform 362"/>
              <p:cNvSpPr>
                <a:spLocks/>
              </p:cNvSpPr>
              <p:nvPr/>
            </p:nvSpPr>
            <p:spPr bwMode="auto">
              <a:xfrm>
                <a:off x="4979" y="3218"/>
                <a:ext cx="14" cy="13"/>
              </a:xfrm>
              <a:custGeom>
                <a:avLst/>
                <a:gdLst>
                  <a:gd name="T0" fmla="*/ 1 w 43"/>
                  <a:gd name="T1" fmla="*/ 0 h 40"/>
                  <a:gd name="T2" fmla="*/ 2 w 43"/>
                  <a:gd name="T3" fmla="*/ 3 h 40"/>
                  <a:gd name="T4" fmla="*/ 3 w 43"/>
                  <a:gd name="T5" fmla="*/ 2 h 40"/>
                  <a:gd name="T6" fmla="*/ 4 w 43"/>
                  <a:gd name="T7" fmla="*/ 1 h 40"/>
                  <a:gd name="T8" fmla="*/ 3 w 43"/>
                  <a:gd name="T9" fmla="*/ 0 h 40"/>
                  <a:gd name="T10" fmla="*/ 5 w 43"/>
                  <a:gd name="T11" fmla="*/ 0 h 40"/>
                  <a:gd name="T12" fmla="*/ 5 w 43"/>
                  <a:gd name="T13" fmla="*/ 4 h 40"/>
                  <a:gd name="T14" fmla="*/ 3 w 43"/>
                  <a:gd name="T15" fmla="*/ 4 h 40"/>
                  <a:gd name="T16" fmla="*/ 2 w 43"/>
                  <a:gd name="T17" fmla="*/ 4 h 40"/>
                  <a:gd name="T18" fmla="*/ 1 w 43"/>
                  <a:gd name="T19" fmla="*/ 3 h 40"/>
                  <a:gd name="T20" fmla="*/ 0 w 43"/>
                  <a:gd name="T21" fmla="*/ 2 h 40"/>
                  <a:gd name="T22" fmla="*/ 1 w 43"/>
                  <a:gd name="T23" fmla="*/ 0 h 40"/>
                  <a:gd name="T24" fmla="*/ 1 w 43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0"/>
                  <a:gd name="T41" fmla="*/ 43 w 43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0">
                    <a:moveTo>
                      <a:pt x="11" y="3"/>
                    </a:moveTo>
                    <a:lnTo>
                      <a:pt x="14" y="24"/>
                    </a:lnTo>
                    <a:lnTo>
                      <a:pt x="30" y="23"/>
                    </a:lnTo>
                    <a:lnTo>
                      <a:pt x="34" y="13"/>
                    </a:lnTo>
                    <a:lnTo>
                      <a:pt x="32" y="0"/>
                    </a:lnTo>
                    <a:lnTo>
                      <a:pt x="43" y="1"/>
                    </a:lnTo>
                    <a:lnTo>
                      <a:pt x="42" y="36"/>
                    </a:lnTo>
                    <a:lnTo>
                      <a:pt x="29" y="40"/>
                    </a:lnTo>
                    <a:lnTo>
                      <a:pt x="16" y="40"/>
                    </a:lnTo>
                    <a:lnTo>
                      <a:pt x="6" y="29"/>
                    </a:lnTo>
                    <a:lnTo>
                      <a:pt x="0" y="22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Freeform 363"/>
              <p:cNvSpPr>
                <a:spLocks/>
              </p:cNvSpPr>
              <p:nvPr/>
            </p:nvSpPr>
            <p:spPr bwMode="auto">
              <a:xfrm>
                <a:off x="4926" y="2930"/>
                <a:ext cx="42" cy="21"/>
              </a:xfrm>
              <a:custGeom>
                <a:avLst/>
                <a:gdLst>
                  <a:gd name="T0" fmla="*/ 0 w 127"/>
                  <a:gd name="T1" fmla="*/ 0 h 62"/>
                  <a:gd name="T2" fmla="*/ 1 w 127"/>
                  <a:gd name="T3" fmla="*/ 2 h 62"/>
                  <a:gd name="T4" fmla="*/ 3 w 127"/>
                  <a:gd name="T5" fmla="*/ 4 h 62"/>
                  <a:gd name="T6" fmla="*/ 5 w 127"/>
                  <a:gd name="T7" fmla="*/ 5 h 62"/>
                  <a:gd name="T8" fmla="*/ 11 w 127"/>
                  <a:gd name="T9" fmla="*/ 5 h 62"/>
                  <a:gd name="T10" fmla="*/ 13 w 127"/>
                  <a:gd name="T11" fmla="*/ 4 h 62"/>
                  <a:gd name="T12" fmla="*/ 14 w 127"/>
                  <a:gd name="T13" fmla="*/ 4 h 62"/>
                  <a:gd name="T14" fmla="*/ 13 w 127"/>
                  <a:gd name="T15" fmla="*/ 5 h 62"/>
                  <a:gd name="T16" fmla="*/ 12 w 127"/>
                  <a:gd name="T17" fmla="*/ 6 h 62"/>
                  <a:gd name="T18" fmla="*/ 11 w 127"/>
                  <a:gd name="T19" fmla="*/ 7 h 62"/>
                  <a:gd name="T20" fmla="*/ 7 w 127"/>
                  <a:gd name="T21" fmla="*/ 6 h 62"/>
                  <a:gd name="T22" fmla="*/ 3 w 127"/>
                  <a:gd name="T23" fmla="*/ 5 h 62"/>
                  <a:gd name="T24" fmla="*/ 0 w 127"/>
                  <a:gd name="T25" fmla="*/ 2 h 62"/>
                  <a:gd name="T26" fmla="*/ 0 w 127"/>
                  <a:gd name="T27" fmla="*/ 0 h 62"/>
                  <a:gd name="T28" fmla="*/ 0 w 127"/>
                  <a:gd name="T29" fmla="*/ 0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7"/>
                  <a:gd name="T46" fmla="*/ 0 h 62"/>
                  <a:gd name="T47" fmla="*/ 127 w 127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7" h="62">
                    <a:moveTo>
                      <a:pt x="0" y="0"/>
                    </a:moveTo>
                    <a:lnTo>
                      <a:pt x="13" y="19"/>
                    </a:lnTo>
                    <a:lnTo>
                      <a:pt x="27" y="32"/>
                    </a:lnTo>
                    <a:lnTo>
                      <a:pt x="45" y="44"/>
                    </a:lnTo>
                    <a:lnTo>
                      <a:pt x="104" y="45"/>
                    </a:lnTo>
                    <a:lnTo>
                      <a:pt x="118" y="35"/>
                    </a:lnTo>
                    <a:lnTo>
                      <a:pt x="127" y="31"/>
                    </a:lnTo>
                    <a:lnTo>
                      <a:pt x="117" y="44"/>
                    </a:lnTo>
                    <a:lnTo>
                      <a:pt x="107" y="54"/>
                    </a:lnTo>
                    <a:lnTo>
                      <a:pt x="99" y="62"/>
                    </a:lnTo>
                    <a:lnTo>
                      <a:pt x="59" y="55"/>
                    </a:lnTo>
                    <a:lnTo>
                      <a:pt x="27" y="47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Freeform 364"/>
              <p:cNvSpPr>
                <a:spLocks/>
              </p:cNvSpPr>
              <p:nvPr/>
            </p:nvSpPr>
            <p:spPr bwMode="auto">
              <a:xfrm>
                <a:off x="4924" y="2857"/>
                <a:ext cx="172" cy="205"/>
              </a:xfrm>
              <a:custGeom>
                <a:avLst/>
                <a:gdLst>
                  <a:gd name="T0" fmla="*/ 54 w 516"/>
                  <a:gd name="T1" fmla="*/ 1 h 613"/>
                  <a:gd name="T2" fmla="*/ 56 w 516"/>
                  <a:gd name="T3" fmla="*/ 3 h 613"/>
                  <a:gd name="T4" fmla="*/ 57 w 516"/>
                  <a:gd name="T5" fmla="*/ 9 h 613"/>
                  <a:gd name="T6" fmla="*/ 56 w 516"/>
                  <a:gd name="T7" fmla="*/ 12 h 613"/>
                  <a:gd name="T8" fmla="*/ 55 w 516"/>
                  <a:gd name="T9" fmla="*/ 16 h 613"/>
                  <a:gd name="T10" fmla="*/ 54 w 516"/>
                  <a:gd name="T11" fmla="*/ 19 h 613"/>
                  <a:gd name="T12" fmla="*/ 54 w 516"/>
                  <a:gd name="T13" fmla="*/ 21 h 613"/>
                  <a:gd name="T14" fmla="*/ 53 w 516"/>
                  <a:gd name="T15" fmla="*/ 23 h 613"/>
                  <a:gd name="T16" fmla="*/ 52 w 516"/>
                  <a:gd name="T17" fmla="*/ 25 h 613"/>
                  <a:gd name="T18" fmla="*/ 46 w 516"/>
                  <a:gd name="T19" fmla="*/ 26 h 613"/>
                  <a:gd name="T20" fmla="*/ 41 w 516"/>
                  <a:gd name="T21" fmla="*/ 26 h 613"/>
                  <a:gd name="T22" fmla="*/ 32 w 516"/>
                  <a:gd name="T23" fmla="*/ 31 h 613"/>
                  <a:gd name="T24" fmla="*/ 31 w 516"/>
                  <a:gd name="T25" fmla="*/ 33 h 613"/>
                  <a:gd name="T26" fmla="*/ 30 w 516"/>
                  <a:gd name="T27" fmla="*/ 35 h 613"/>
                  <a:gd name="T28" fmla="*/ 31 w 516"/>
                  <a:gd name="T29" fmla="*/ 39 h 613"/>
                  <a:gd name="T30" fmla="*/ 33 w 516"/>
                  <a:gd name="T31" fmla="*/ 41 h 613"/>
                  <a:gd name="T32" fmla="*/ 35 w 516"/>
                  <a:gd name="T33" fmla="*/ 43 h 613"/>
                  <a:gd name="T34" fmla="*/ 38 w 516"/>
                  <a:gd name="T35" fmla="*/ 44 h 613"/>
                  <a:gd name="T36" fmla="*/ 40 w 516"/>
                  <a:gd name="T37" fmla="*/ 45 h 613"/>
                  <a:gd name="T38" fmla="*/ 40 w 516"/>
                  <a:gd name="T39" fmla="*/ 48 h 613"/>
                  <a:gd name="T40" fmla="*/ 39 w 516"/>
                  <a:gd name="T41" fmla="*/ 53 h 613"/>
                  <a:gd name="T42" fmla="*/ 38 w 516"/>
                  <a:gd name="T43" fmla="*/ 56 h 613"/>
                  <a:gd name="T44" fmla="*/ 36 w 516"/>
                  <a:gd name="T45" fmla="*/ 58 h 613"/>
                  <a:gd name="T46" fmla="*/ 35 w 516"/>
                  <a:gd name="T47" fmla="*/ 60 h 613"/>
                  <a:gd name="T48" fmla="*/ 33 w 516"/>
                  <a:gd name="T49" fmla="*/ 63 h 613"/>
                  <a:gd name="T50" fmla="*/ 32 w 516"/>
                  <a:gd name="T51" fmla="*/ 64 h 613"/>
                  <a:gd name="T52" fmla="*/ 31 w 516"/>
                  <a:gd name="T53" fmla="*/ 65 h 613"/>
                  <a:gd name="T54" fmla="*/ 27 w 516"/>
                  <a:gd name="T55" fmla="*/ 67 h 613"/>
                  <a:gd name="T56" fmla="*/ 25 w 516"/>
                  <a:gd name="T57" fmla="*/ 68 h 613"/>
                  <a:gd name="T58" fmla="*/ 23 w 516"/>
                  <a:gd name="T59" fmla="*/ 69 h 613"/>
                  <a:gd name="T60" fmla="*/ 17 w 516"/>
                  <a:gd name="T61" fmla="*/ 69 h 613"/>
                  <a:gd name="T62" fmla="*/ 11 w 516"/>
                  <a:gd name="T63" fmla="*/ 66 h 613"/>
                  <a:gd name="T64" fmla="*/ 9 w 516"/>
                  <a:gd name="T65" fmla="*/ 64 h 613"/>
                  <a:gd name="T66" fmla="*/ 6 w 516"/>
                  <a:gd name="T67" fmla="*/ 62 h 613"/>
                  <a:gd name="T68" fmla="*/ 4 w 516"/>
                  <a:gd name="T69" fmla="*/ 59 h 613"/>
                  <a:gd name="T70" fmla="*/ 2 w 516"/>
                  <a:gd name="T71" fmla="*/ 57 h 613"/>
                  <a:gd name="T72" fmla="*/ 0 w 516"/>
                  <a:gd name="T73" fmla="*/ 53 h 613"/>
                  <a:gd name="T74" fmla="*/ 0 w 516"/>
                  <a:gd name="T75" fmla="*/ 49 h 613"/>
                  <a:gd name="T76" fmla="*/ 2 w 516"/>
                  <a:gd name="T77" fmla="*/ 47 h 613"/>
                  <a:gd name="T78" fmla="*/ 4 w 516"/>
                  <a:gd name="T79" fmla="*/ 44 h 613"/>
                  <a:gd name="T80" fmla="*/ 6 w 516"/>
                  <a:gd name="T81" fmla="*/ 41 h 613"/>
                  <a:gd name="T82" fmla="*/ 7 w 516"/>
                  <a:gd name="T83" fmla="*/ 36 h 613"/>
                  <a:gd name="T84" fmla="*/ 9 w 516"/>
                  <a:gd name="T85" fmla="*/ 33 h 613"/>
                  <a:gd name="T86" fmla="*/ 12 w 516"/>
                  <a:gd name="T87" fmla="*/ 32 h 613"/>
                  <a:gd name="T88" fmla="*/ 15 w 516"/>
                  <a:gd name="T89" fmla="*/ 30 h 613"/>
                  <a:gd name="T90" fmla="*/ 17 w 516"/>
                  <a:gd name="T91" fmla="*/ 29 h 613"/>
                  <a:gd name="T92" fmla="*/ 18 w 516"/>
                  <a:gd name="T93" fmla="*/ 26 h 613"/>
                  <a:gd name="T94" fmla="*/ 20 w 516"/>
                  <a:gd name="T95" fmla="*/ 22 h 613"/>
                  <a:gd name="T96" fmla="*/ 21 w 516"/>
                  <a:gd name="T97" fmla="*/ 16 h 613"/>
                  <a:gd name="T98" fmla="*/ 21 w 516"/>
                  <a:gd name="T99" fmla="*/ 13 h 613"/>
                  <a:gd name="T100" fmla="*/ 22 w 516"/>
                  <a:gd name="T101" fmla="*/ 11 h 613"/>
                  <a:gd name="T102" fmla="*/ 25 w 516"/>
                  <a:gd name="T103" fmla="*/ 9 h 613"/>
                  <a:gd name="T104" fmla="*/ 27 w 516"/>
                  <a:gd name="T105" fmla="*/ 8 h 613"/>
                  <a:gd name="T106" fmla="*/ 29 w 516"/>
                  <a:gd name="T107" fmla="*/ 6 h 613"/>
                  <a:gd name="T108" fmla="*/ 31 w 516"/>
                  <a:gd name="T109" fmla="*/ 5 h 613"/>
                  <a:gd name="T110" fmla="*/ 33 w 516"/>
                  <a:gd name="T111" fmla="*/ 4 h 613"/>
                  <a:gd name="T112" fmla="*/ 36 w 516"/>
                  <a:gd name="T113" fmla="*/ 2 h 613"/>
                  <a:gd name="T114" fmla="*/ 41 w 516"/>
                  <a:gd name="T115" fmla="*/ 1 h 613"/>
                  <a:gd name="T116" fmla="*/ 47 w 516"/>
                  <a:gd name="T117" fmla="*/ 0 h 613"/>
                  <a:gd name="T118" fmla="*/ 54 w 516"/>
                  <a:gd name="T119" fmla="*/ 1 h 613"/>
                  <a:gd name="T120" fmla="*/ 54 w 516"/>
                  <a:gd name="T121" fmla="*/ 1 h 6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613"/>
                  <a:gd name="T185" fmla="*/ 516 w 516"/>
                  <a:gd name="T186" fmla="*/ 613 h 6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613">
                    <a:moveTo>
                      <a:pt x="488" y="11"/>
                    </a:moveTo>
                    <a:lnTo>
                      <a:pt x="505" y="26"/>
                    </a:lnTo>
                    <a:lnTo>
                      <a:pt x="516" y="78"/>
                    </a:lnTo>
                    <a:lnTo>
                      <a:pt x="507" y="111"/>
                    </a:lnTo>
                    <a:lnTo>
                      <a:pt x="498" y="140"/>
                    </a:lnTo>
                    <a:lnTo>
                      <a:pt x="490" y="168"/>
                    </a:lnTo>
                    <a:lnTo>
                      <a:pt x="485" y="191"/>
                    </a:lnTo>
                    <a:lnTo>
                      <a:pt x="478" y="208"/>
                    </a:lnTo>
                    <a:lnTo>
                      <a:pt x="469" y="221"/>
                    </a:lnTo>
                    <a:lnTo>
                      <a:pt x="416" y="234"/>
                    </a:lnTo>
                    <a:lnTo>
                      <a:pt x="371" y="237"/>
                    </a:lnTo>
                    <a:lnTo>
                      <a:pt x="291" y="279"/>
                    </a:lnTo>
                    <a:lnTo>
                      <a:pt x="279" y="294"/>
                    </a:lnTo>
                    <a:lnTo>
                      <a:pt x="268" y="316"/>
                    </a:lnTo>
                    <a:lnTo>
                      <a:pt x="281" y="348"/>
                    </a:lnTo>
                    <a:lnTo>
                      <a:pt x="295" y="368"/>
                    </a:lnTo>
                    <a:lnTo>
                      <a:pt x="312" y="384"/>
                    </a:lnTo>
                    <a:lnTo>
                      <a:pt x="345" y="397"/>
                    </a:lnTo>
                    <a:lnTo>
                      <a:pt x="356" y="408"/>
                    </a:lnTo>
                    <a:lnTo>
                      <a:pt x="360" y="431"/>
                    </a:lnTo>
                    <a:lnTo>
                      <a:pt x="348" y="472"/>
                    </a:lnTo>
                    <a:lnTo>
                      <a:pt x="338" y="495"/>
                    </a:lnTo>
                    <a:lnTo>
                      <a:pt x="325" y="518"/>
                    </a:lnTo>
                    <a:lnTo>
                      <a:pt x="311" y="539"/>
                    </a:lnTo>
                    <a:lnTo>
                      <a:pt x="298" y="558"/>
                    </a:lnTo>
                    <a:lnTo>
                      <a:pt x="285" y="571"/>
                    </a:lnTo>
                    <a:lnTo>
                      <a:pt x="275" y="580"/>
                    </a:lnTo>
                    <a:lnTo>
                      <a:pt x="243" y="598"/>
                    </a:lnTo>
                    <a:lnTo>
                      <a:pt x="229" y="610"/>
                    </a:lnTo>
                    <a:lnTo>
                      <a:pt x="211" y="613"/>
                    </a:lnTo>
                    <a:lnTo>
                      <a:pt x="151" y="613"/>
                    </a:lnTo>
                    <a:lnTo>
                      <a:pt x="103" y="591"/>
                    </a:lnTo>
                    <a:lnTo>
                      <a:pt x="77" y="572"/>
                    </a:lnTo>
                    <a:lnTo>
                      <a:pt x="54" y="551"/>
                    </a:lnTo>
                    <a:lnTo>
                      <a:pt x="33" y="528"/>
                    </a:lnTo>
                    <a:lnTo>
                      <a:pt x="15" y="508"/>
                    </a:lnTo>
                    <a:lnTo>
                      <a:pt x="0" y="476"/>
                    </a:lnTo>
                    <a:lnTo>
                      <a:pt x="2" y="443"/>
                    </a:lnTo>
                    <a:lnTo>
                      <a:pt x="15" y="421"/>
                    </a:lnTo>
                    <a:lnTo>
                      <a:pt x="36" y="397"/>
                    </a:lnTo>
                    <a:lnTo>
                      <a:pt x="51" y="371"/>
                    </a:lnTo>
                    <a:lnTo>
                      <a:pt x="60" y="319"/>
                    </a:lnTo>
                    <a:lnTo>
                      <a:pt x="83" y="300"/>
                    </a:lnTo>
                    <a:lnTo>
                      <a:pt x="105" y="286"/>
                    </a:lnTo>
                    <a:lnTo>
                      <a:pt x="138" y="268"/>
                    </a:lnTo>
                    <a:lnTo>
                      <a:pt x="154" y="257"/>
                    </a:lnTo>
                    <a:lnTo>
                      <a:pt x="162" y="231"/>
                    </a:lnTo>
                    <a:lnTo>
                      <a:pt x="181" y="195"/>
                    </a:lnTo>
                    <a:lnTo>
                      <a:pt x="190" y="142"/>
                    </a:lnTo>
                    <a:lnTo>
                      <a:pt x="191" y="117"/>
                    </a:lnTo>
                    <a:lnTo>
                      <a:pt x="198" y="100"/>
                    </a:lnTo>
                    <a:lnTo>
                      <a:pt x="223" y="83"/>
                    </a:lnTo>
                    <a:lnTo>
                      <a:pt x="240" y="71"/>
                    </a:lnTo>
                    <a:lnTo>
                      <a:pt x="259" y="58"/>
                    </a:lnTo>
                    <a:lnTo>
                      <a:pt x="279" y="47"/>
                    </a:lnTo>
                    <a:lnTo>
                      <a:pt x="296" y="35"/>
                    </a:lnTo>
                    <a:lnTo>
                      <a:pt x="320" y="21"/>
                    </a:lnTo>
                    <a:lnTo>
                      <a:pt x="369" y="8"/>
                    </a:lnTo>
                    <a:lnTo>
                      <a:pt x="420" y="0"/>
                    </a:lnTo>
                    <a:lnTo>
                      <a:pt x="488" y="11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Freeform 365"/>
              <p:cNvSpPr>
                <a:spLocks/>
              </p:cNvSpPr>
              <p:nvPr/>
            </p:nvSpPr>
            <p:spPr bwMode="auto">
              <a:xfrm>
                <a:off x="4896" y="2796"/>
                <a:ext cx="58" cy="38"/>
              </a:xfrm>
              <a:custGeom>
                <a:avLst/>
                <a:gdLst>
                  <a:gd name="T0" fmla="*/ 0 w 175"/>
                  <a:gd name="T1" fmla="*/ 3 h 115"/>
                  <a:gd name="T2" fmla="*/ 2 w 175"/>
                  <a:gd name="T3" fmla="*/ 4 h 115"/>
                  <a:gd name="T4" fmla="*/ 6 w 175"/>
                  <a:gd name="T5" fmla="*/ 6 h 115"/>
                  <a:gd name="T6" fmla="*/ 11 w 175"/>
                  <a:gd name="T7" fmla="*/ 8 h 115"/>
                  <a:gd name="T8" fmla="*/ 13 w 175"/>
                  <a:gd name="T9" fmla="*/ 10 h 115"/>
                  <a:gd name="T10" fmla="*/ 16 w 175"/>
                  <a:gd name="T11" fmla="*/ 12 h 115"/>
                  <a:gd name="T12" fmla="*/ 17 w 175"/>
                  <a:gd name="T13" fmla="*/ 13 h 115"/>
                  <a:gd name="T14" fmla="*/ 13 w 175"/>
                  <a:gd name="T15" fmla="*/ 8 h 115"/>
                  <a:gd name="T16" fmla="*/ 15 w 175"/>
                  <a:gd name="T17" fmla="*/ 9 h 115"/>
                  <a:gd name="T18" fmla="*/ 19 w 175"/>
                  <a:gd name="T19" fmla="*/ 11 h 115"/>
                  <a:gd name="T20" fmla="*/ 19 w 175"/>
                  <a:gd name="T21" fmla="*/ 10 h 115"/>
                  <a:gd name="T22" fmla="*/ 19 w 175"/>
                  <a:gd name="T23" fmla="*/ 9 h 115"/>
                  <a:gd name="T24" fmla="*/ 17 w 175"/>
                  <a:gd name="T25" fmla="*/ 8 h 115"/>
                  <a:gd name="T26" fmla="*/ 15 w 175"/>
                  <a:gd name="T27" fmla="*/ 7 h 115"/>
                  <a:gd name="T28" fmla="*/ 10 w 175"/>
                  <a:gd name="T29" fmla="*/ 6 h 115"/>
                  <a:gd name="T30" fmla="*/ 7 w 175"/>
                  <a:gd name="T31" fmla="*/ 5 h 115"/>
                  <a:gd name="T32" fmla="*/ 2 w 175"/>
                  <a:gd name="T33" fmla="*/ 0 h 115"/>
                  <a:gd name="T34" fmla="*/ 6 w 175"/>
                  <a:gd name="T35" fmla="*/ 5 h 115"/>
                  <a:gd name="T36" fmla="*/ 0 w 175"/>
                  <a:gd name="T37" fmla="*/ 3 h 115"/>
                  <a:gd name="T38" fmla="*/ 0 w 175"/>
                  <a:gd name="T39" fmla="*/ 3 h 1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5"/>
                  <a:gd name="T61" fmla="*/ 0 h 115"/>
                  <a:gd name="T62" fmla="*/ 175 w 175"/>
                  <a:gd name="T63" fmla="*/ 115 h 1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5" h="115">
                    <a:moveTo>
                      <a:pt x="0" y="31"/>
                    </a:moveTo>
                    <a:lnTo>
                      <a:pt x="18" y="39"/>
                    </a:lnTo>
                    <a:lnTo>
                      <a:pt x="57" y="57"/>
                    </a:lnTo>
                    <a:lnTo>
                      <a:pt x="97" y="76"/>
                    </a:lnTo>
                    <a:lnTo>
                      <a:pt x="122" y="90"/>
                    </a:lnTo>
                    <a:lnTo>
                      <a:pt x="145" y="106"/>
                    </a:lnTo>
                    <a:lnTo>
                      <a:pt x="158" y="115"/>
                    </a:lnTo>
                    <a:lnTo>
                      <a:pt x="116" y="72"/>
                    </a:lnTo>
                    <a:lnTo>
                      <a:pt x="139" y="80"/>
                    </a:lnTo>
                    <a:lnTo>
                      <a:pt x="172" y="96"/>
                    </a:lnTo>
                    <a:lnTo>
                      <a:pt x="175" y="95"/>
                    </a:lnTo>
                    <a:lnTo>
                      <a:pt x="168" y="85"/>
                    </a:lnTo>
                    <a:lnTo>
                      <a:pt x="153" y="72"/>
                    </a:lnTo>
                    <a:lnTo>
                      <a:pt x="136" y="64"/>
                    </a:lnTo>
                    <a:lnTo>
                      <a:pt x="94" y="53"/>
                    </a:lnTo>
                    <a:lnTo>
                      <a:pt x="67" y="41"/>
                    </a:lnTo>
                    <a:lnTo>
                      <a:pt x="21" y="0"/>
                    </a:lnTo>
                    <a:lnTo>
                      <a:pt x="51" y="4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Freeform 366"/>
              <p:cNvSpPr>
                <a:spLocks/>
              </p:cNvSpPr>
              <p:nvPr/>
            </p:nvSpPr>
            <p:spPr bwMode="auto">
              <a:xfrm>
                <a:off x="4848" y="2981"/>
                <a:ext cx="85" cy="130"/>
              </a:xfrm>
              <a:custGeom>
                <a:avLst/>
                <a:gdLst>
                  <a:gd name="T0" fmla="*/ 8 w 255"/>
                  <a:gd name="T1" fmla="*/ 0 h 389"/>
                  <a:gd name="T2" fmla="*/ 8 w 255"/>
                  <a:gd name="T3" fmla="*/ 1 h 389"/>
                  <a:gd name="T4" fmla="*/ 10 w 255"/>
                  <a:gd name="T5" fmla="*/ 4 h 389"/>
                  <a:gd name="T6" fmla="*/ 12 w 255"/>
                  <a:gd name="T7" fmla="*/ 8 h 389"/>
                  <a:gd name="T8" fmla="*/ 13 w 255"/>
                  <a:gd name="T9" fmla="*/ 9 h 389"/>
                  <a:gd name="T10" fmla="*/ 14 w 255"/>
                  <a:gd name="T11" fmla="*/ 10 h 389"/>
                  <a:gd name="T12" fmla="*/ 15 w 255"/>
                  <a:gd name="T13" fmla="*/ 14 h 389"/>
                  <a:gd name="T14" fmla="*/ 17 w 255"/>
                  <a:gd name="T15" fmla="*/ 20 h 389"/>
                  <a:gd name="T16" fmla="*/ 18 w 255"/>
                  <a:gd name="T17" fmla="*/ 27 h 389"/>
                  <a:gd name="T18" fmla="*/ 19 w 255"/>
                  <a:gd name="T19" fmla="*/ 30 h 389"/>
                  <a:gd name="T20" fmla="*/ 20 w 255"/>
                  <a:gd name="T21" fmla="*/ 31 h 389"/>
                  <a:gd name="T22" fmla="*/ 22 w 255"/>
                  <a:gd name="T23" fmla="*/ 32 h 389"/>
                  <a:gd name="T24" fmla="*/ 25 w 255"/>
                  <a:gd name="T25" fmla="*/ 35 h 389"/>
                  <a:gd name="T26" fmla="*/ 27 w 255"/>
                  <a:gd name="T27" fmla="*/ 37 h 389"/>
                  <a:gd name="T28" fmla="*/ 28 w 255"/>
                  <a:gd name="T29" fmla="*/ 38 h 389"/>
                  <a:gd name="T30" fmla="*/ 28 w 255"/>
                  <a:gd name="T31" fmla="*/ 43 h 389"/>
                  <a:gd name="T32" fmla="*/ 22 w 255"/>
                  <a:gd name="T33" fmla="*/ 42 h 389"/>
                  <a:gd name="T34" fmla="*/ 17 w 255"/>
                  <a:gd name="T35" fmla="*/ 39 h 389"/>
                  <a:gd name="T36" fmla="*/ 13 w 255"/>
                  <a:gd name="T37" fmla="*/ 37 h 389"/>
                  <a:gd name="T38" fmla="*/ 9 w 255"/>
                  <a:gd name="T39" fmla="*/ 34 h 389"/>
                  <a:gd name="T40" fmla="*/ 7 w 255"/>
                  <a:gd name="T41" fmla="*/ 33 h 389"/>
                  <a:gd name="T42" fmla="*/ 6 w 255"/>
                  <a:gd name="T43" fmla="*/ 31 h 389"/>
                  <a:gd name="T44" fmla="*/ 4 w 255"/>
                  <a:gd name="T45" fmla="*/ 29 h 389"/>
                  <a:gd name="T46" fmla="*/ 3 w 255"/>
                  <a:gd name="T47" fmla="*/ 28 h 389"/>
                  <a:gd name="T48" fmla="*/ 1 w 255"/>
                  <a:gd name="T49" fmla="*/ 25 h 389"/>
                  <a:gd name="T50" fmla="*/ 0 w 255"/>
                  <a:gd name="T51" fmla="*/ 22 h 389"/>
                  <a:gd name="T52" fmla="*/ 0 w 255"/>
                  <a:gd name="T53" fmla="*/ 18 h 389"/>
                  <a:gd name="T54" fmla="*/ 1 w 255"/>
                  <a:gd name="T55" fmla="*/ 15 h 389"/>
                  <a:gd name="T56" fmla="*/ 2 w 255"/>
                  <a:gd name="T57" fmla="*/ 12 h 389"/>
                  <a:gd name="T58" fmla="*/ 3 w 255"/>
                  <a:gd name="T59" fmla="*/ 8 h 389"/>
                  <a:gd name="T60" fmla="*/ 4 w 255"/>
                  <a:gd name="T61" fmla="*/ 7 h 389"/>
                  <a:gd name="T62" fmla="*/ 6 w 255"/>
                  <a:gd name="T63" fmla="*/ 1 h 389"/>
                  <a:gd name="T64" fmla="*/ 8 w 255"/>
                  <a:gd name="T65" fmla="*/ 0 h 389"/>
                  <a:gd name="T66" fmla="*/ 8 w 255"/>
                  <a:gd name="T67" fmla="*/ 0 h 3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389"/>
                  <a:gd name="T104" fmla="*/ 255 w 255"/>
                  <a:gd name="T105" fmla="*/ 389 h 3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389">
                    <a:moveTo>
                      <a:pt x="68" y="0"/>
                    </a:moveTo>
                    <a:lnTo>
                      <a:pt x="75" y="13"/>
                    </a:lnTo>
                    <a:lnTo>
                      <a:pt x="91" y="40"/>
                    </a:lnTo>
                    <a:lnTo>
                      <a:pt x="111" y="70"/>
                    </a:lnTo>
                    <a:lnTo>
                      <a:pt x="120" y="82"/>
                    </a:lnTo>
                    <a:lnTo>
                      <a:pt x="126" y="90"/>
                    </a:lnTo>
                    <a:lnTo>
                      <a:pt x="139" y="124"/>
                    </a:lnTo>
                    <a:lnTo>
                      <a:pt x="150" y="184"/>
                    </a:lnTo>
                    <a:lnTo>
                      <a:pt x="163" y="245"/>
                    </a:lnTo>
                    <a:lnTo>
                      <a:pt x="170" y="266"/>
                    </a:lnTo>
                    <a:lnTo>
                      <a:pt x="176" y="276"/>
                    </a:lnTo>
                    <a:lnTo>
                      <a:pt x="196" y="291"/>
                    </a:lnTo>
                    <a:lnTo>
                      <a:pt x="221" y="312"/>
                    </a:lnTo>
                    <a:lnTo>
                      <a:pt x="244" y="331"/>
                    </a:lnTo>
                    <a:lnTo>
                      <a:pt x="253" y="340"/>
                    </a:lnTo>
                    <a:lnTo>
                      <a:pt x="255" y="389"/>
                    </a:lnTo>
                    <a:lnTo>
                      <a:pt x="196" y="373"/>
                    </a:lnTo>
                    <a:lnTo>
                      <a:pt x="153" y="353"/>
                    </a:lnTo>
                    <a:lnTo>
                      <a:pt x="113" y="331"/>
                    </a:lnTo>
                    <a:lnTo>
                      <a:pt x="81" y="308"/>
                    </a:lnTo>
                    <a:lnTo>
                      <a:pt x="65" y="294"/>
                    </a:lnTo>
                    <a:lnTo>
                      <a:pt x="52" y="278"/>
                    </a:lnTo>
                    <a:lnTo>
                      <a:pt x="39" y="263"/>
                    </a:lnTo>
                    <a:lnTo>
                      <a:pt x="28" y="249"/>
                    </a:lnTo>
                    <a:lnTo>
                      <a:pt x="13" y="226"/>
                    </a:lnTo>
                    <a:lnTo>
                      <a:pt x="0" y="194"/>
                    </a:lnTo>
                    <a:lnTo>
                      <a:pt x="0" y="164"/>
                    </a:lnTo>
                    <a:lnTo>
                      <a:pt x="8" y="139"/>
                    </a:lnTo>
                    <a:lnTo>
                      <a:pt x="18" y="105"/>
                    </a:lnTo>
                    <a:lnTo>
                      <a:pt x="28" y="76"/>
                    </a:lnTo>
                    <a:lnTo>
                      <a:pt x="32" y="63"/>
                    </a:lnTo>
                    <a:lnTo>
                      <a:pt x="52" y="1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Freeform 367"/>
              <p:cNvSpPr>
                <a:spLocks/>
              </p:cNvSpPr>
              <p:nvPr/>
            </p:nvSpPr>
            <p:spPr bwMode="auto">
              <a:xfrm>
                <a:off x="5058" y="2971"/>
                <a:ext cx="30" cy="55"/>
              </a:xfrm>
              <a:custGeom>
                <a:avLst/>
                <a:gdLst>
                  <a:gd name="T0" fmla="*/ 8 w 90"/>
                  <a:gd name="T1" fmla="*/ 1 h 163"/>
                  <a:gd name="T2" fmla="*/ 8 w 90"/>
                  <a:gd name="T3" fmla="*/ 0 h 163"/>
                  <a:gd name="T4" fmla="*/ 6 w 90"/>
                  <a:gd name="T5" fmla="*/ 0 h 163"/>
                  <a:gd name="T6" fmla="*/ 4 w 90"/>
                  <a:gd name="T7" fmla="*/ 2 h 163"/>
                  <a:gd name="T8" fmla="*/ 2 w 90"/>
                  <a:gd name="T9" fmla="*/ 5 h 163"/>
                  <a:gd name="T10" fmla="*/ 3 w 90"/>
                  <a:gd name="T11" fmla="*/ 9 h 163"/>
                  <a:gd name="T12" fmla="*/ 3 w 90"/>
                  <a:gd name="T13" fmla="*/ 11 h 163"/>
                  <a:gd name="T14" fmla="*/ 4 w 90"/>
                  <a:gd name="T15" fmla="*/ 12 h 163"/>
                  <a:gd name="T16" fmla="*/ 3 w 90"/>
                  <a:gd name="T17" fmla="*/ 13 h 163"/>
                  <a:gd name="T18" fmla="*/ 0 w 90"/>
                  <a:gd name="T19" fmla="*/ 15 h 163"/>
                  <a:gd name="T20" fmla="*/ 0 w 90"/>
                  <a:gd name="T21" fmla="*/ 18 h 163"/>
                  <a:gd name="T22" fmla="*/ 5 w 90"/>
                  <a:gd name="T23" fmla="*/ 19 h 163"/>
                  <a:gd name="T24" fmla="*/ 9 w 90"/>
                  <a:gd name="T25" fmla="*/ 18 h 163"/>
                  <a:gd name="T26" fmla="*/ 10 w 90"/>
                  <a:gd name="T27" fmla="*/ 15 h 163"/>
                  <a:gd name="T28" fmla="*/ 9 w 90"/>
                  <a:gd name="T29" fmla="*/ 12 h 163"/>
                  <a:gd name="T30" fmla="*/ 9 w 90"/>
                  <a:gd name="T31" fmla="*/ 10 h 163"/>
                  <a:gd name="T32" fmla="*/ 9 w 90"/>
                  <a:gd name="T33" fmla="*/ 7 h 163"/>
                  <a:gd name="T34" fmla="*/ 9 w 90"/>
                  <a:gd name="T35" fmla="*/ 2 h 163"/>
                  <a:gd name="T36" fmla="*/ 8 w 90"/>
                  <a:gd name="T37" fmla="*/ 1 h 163"/>
                  <a:gd name="T38" fmla="*/ 8 w 90"/>
                  <a:gd name="T39" fmla="*/ 1 h 1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0"/>
                  <a:gd name="T61" fmla="*/ 0 h 163"/>
                  <a:gd name="T62" fmla="*/ 90 w 90"/>
                  <a:gd name="T63" fmla="*/ 163 h 1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0" h="163">
                    <a:moveTo>
                      <a:pt x="74" y="9"/>
                    </a:moveTo>
                    <a:lnTo>
                      <a:pt x="68" y="3"/>
                    </a:lnTo>
                    <a:lnTo>
                      <a:pt x="55" y="0"/>
                    </a:lnTo>
                    <a:lnTo>
                      <a:pt x="33" y="20"/>
                    </a:lnTo>
                    <a:lnTo>
                      <a:pt x="19" y="42"/>
                    </a:lnTo>
                    <a:lnTo>
                      <a:pt x="23" y="79"/>
                    </a:lnTo>
                    <a:lnTo>
                      <a:pt x="31" y="95"/>
                    </a:lnTo>
                    <a:lnTo>
                      <a:pt x="36" y="105"/>
                    </a:lnTo>
                    <a:lnTo>
                      <a:pt x="31" y="115"/>
                    </a:lnTo>
                    <a:lnTo>
                      <a:pt x="0" y="127"/>
                    </a:lnTo>
                    <a:lnTo>
                      <a:pt x="0" y="154"/>
                    </a:lnTo>
                    <a:lnTo>
                      <a:pt x="45" y="163"/>
                    </a:lnTo>
                    <a:lnTo>
                      <a:pt x="85" y="153"/>
                    </a:lnTo>
                    <a:lnTo>
                      <a:pt x="90" y="128"/>
                    </a:lnTo>
                    <a:lnTo>
                      <a:pt x="84" y="108"/>
                    </a:lnTo>
                    <a:lnTo>
                      <a:pt x="80" y="92"/>
                    </a:lnTo>
                    <a:lnTo>
                      <a:pt x="82" y="63"/>
                    </a:lnTo>
                    <a:lnTo>
                      <a:pt x="78" y="22"/>
                    </a:lnTo>
                    <a:lnTo>
                      <a:pt x="74" y="9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Freeform 368"/>
              <p:cNvSpPr>
                <a:spLocks/>
              </p:cNvSpPr>
              <p:nvPr/>
            </p:nvSpPr>
            <p:spPr bwMode="auto">
              <a:xfrm>
                <a:off x="5027" y="3027"/>
                <a:ext cx="37" cy="26"/>
              </a:xfrm>
              <a:custGeom>
                <a:avLst/>
                <a:gdLst>
                  <a:gd name="T0" fmla="*/ 7 w 111"/>
                  <a:gd name="T1" fmla="*/ 0 h 79"/>
                  <a:gd name="T2" fmla="*/ 5 w 111"/>
                  <a:gd name="T3" fmla="*/ 2 h 79"/>
                  <a:gd name="T4" fmla="*/ 4 w 111"/>
                  <a:gd name="T5" fmla="*/ 3 h 79"/>
                  <a:gd name="T6" fmla="*/ 3 w 111"/>
                  <a:gd name="T7" fmla="*/ 4 h 79"/>
                  <a:gd name="T8" fmla="*/ 2 w 111"/>
                  <a:gd name="T9" fmla="*/ 5 h 79"/>
                  <a:gd name="T10" fmla="*/ 0 w 111"/>
                  <a:gd name="T11" fmla="*/ 6 h 79"/>
                  <a:gd name="T12" fmla="*/ 0 w 111"/>
                  <a:gd name="T13" fmla="*/ 9 h 79"/>
                  <a:gd name="T14" fmla="*/ 2 w 111"/>
                  <a:gd name="T15" fmla="*/ 9 h 79"/>
                  <a:gd name="T16" fmla="*/ 3 w 111"/>
                  <a:gd name="T17" fmla="*/ 8 h 79"/>
                  <a:gd name="T18" fmla="*/ 4 w 111"/>
                  <a:gd name="T19" fmla="*/ 8 h 79"/>
                  <a:gd name="T20" fmla="*/ 4 w 111"/>
                  <a:gd name="T21" fmla="*/ 9 h 79"/>
                  <a:gd name="T22" fmla="*/ 8 w 111"/>
                  <a:gd name="T23" fmla="*/ 9 h 79"/>
                  <a:gd name="T24" fmla="*/ 12 w 111"/>
                  <a:gd name="T25" fmla="*/ 7 h 79"/>
                  <a:gd name="T26" fmla="*/ 12 w 111"/>
                  <a:gd name="T27" fmla="*/ 5 h 79"/>
                  <a:gd name="T28" fmla="*/ 11 w 111"/>
                  <a:gd name="T29" fmla="*/ 3 h 79"/>
                  <a:gd name="T30" fmla="*/ 10 w 111"/>
                  <a:gd name="T31" fmla="*/ 2 h 79"/>
                  <a:gd name="T32" fmla="*/ 9 w 111"/>
                  <a:gd name="T33" fmla="*/ 2 h 79"/>
                  <a:gd name="T34" fmla="*/ 7 w 111"/>
                  <a:gd name="T35" fmla="*/ 0 h 79"/>
                  <a:gd name="T36" fmla="*/ 7 w 111"/>
                  <a:gd name="T37" fmla="*/ 0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79"/>
                  <a:gd name="T59" fmla="*/ 111 w 111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79">
                    <a:moveTo>
                      <a:pt x="60" y="0"/>
                    </a:moveTo>
                    <a:lnTo>
                      <a:pt x="47" y="16"/>
                    </a:lnTo>
                    <a:lnTo>
                      <a:pt x="37" y="27"/>
                    </a:lnTo>
                    <a:lnTo>
                      <a:pt x="31" y="33"/>
                    </a:lnTo>
                    <a:lnTo>
                      <a:pt x="17" y="45"/>
                    </a:lnTo>
                    <a:lnTo>
                      <a:pt x="2" y="59"/>
                    </a:lnTo>
                    <a:lnTo>
                      <a:pt x="0" y="79"/>
                    </a:lnTo>
                    <a:lnTo>
                      <a:pt x="18" y="79"/>
                    </a:lnTo>
                    <a:lnTo>
                      <a:pt x="28" y="72"/>
                    </a:lnTo>
                    <a:lnTo>
                      <a:pt x="34" y="73"/>
                    </a:lnTo>
                    <a:lnTo>
                      <a:pt x="36" y="79"/>
                    </a:lnTo>
                    <a:lnTo>
                      <a:pt x="69" y="79"/>
                    </a:lnTo>
                    <a:lnTo>
                      <a:pt x="111" y="63"/>
                    </a:lnTo>
                    <a:lnTo>
                      <a:pt x="108" y="45"/>
                    </a:lnTo>
                    <a:lnTo>
                      <a:pt x="100" y="30"/>
                    </a:lnTo>
                    <a:lnTo>
                      <a:pt x="92" y="22"/>
                    </a:lnTo>
                    <a:lnTo>
                      <a:pt x="83" y="1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Freeform 369"/>
              <p:cNvSpPr>
                <a:spLocks/>
              </p:cNvSpPr>
              <p:nvPr/>
            </p:nvSpPr>
            <p:spPr bwMode="auto">
              <a:xfrm>
                <a:off x="5004" y="3064"/>
                <a:ext cx="38" cy="31"/>
              </a:xfrm>
              <a:custGeom>
                <a:avLst/>
                <a:gdLst>
                  <a:gd name="T0" fmla="*/ 9 w 113"/>
                  <a:gd name="T1" fmla="*/ 0 h 91"/>
                  <a:gd name="T2" fmla="*/ 11 w 113"/>
                  <a:gd name="T3" fmla="*/ 2 h 91"/>
                  <a:gd name="T4" fmla="*/ 9 w 113"/>
                  <a:gd name="T5" fmla="*/ 4 h 91"/>
                  <a:gd name="T6" fmla="*/ 9 w 113"/>
                  <a:gd name="T7" fmla="*/ 5 h 91"/>
                  <a:gd name="T8" fmla="*/ 10 w 113"/>
                  <a:gd name="T9" fmla="*/ 5 h 91"/>
                  <a:gd name="T10" fmla="*/ 12 w 113"/>
                  <a:gd name="T11" fmla="*/ 5 h 91"/>
                  <a:gd name="T12" fmla="*/ 13 w 113"/>
                  <a:gd name="T13" fmla="*/ 6 h 91"/>
                  <a:gd name="T14" fmla="*/ 12 w 113"/>
                  <a:gd name="T15" fmla="*/ 8 h 91"/>
                  <a:gd name="T16" fmla="*/ 11 w 113"/>
                  <a:gd name="T17" fmla="*/ 10 h 91"/>
                  <a:gd name="T18" fmla="*/ 10 w 113"/>
                  <a:gd name="T19" fmla="*/ 11 h 91"/>
                  <a:gd name="T20" fmla="*/ 6 w 113"/>
                  <a:gd name="T21" fmla="*/ 10 h 91"/>
                  <a:gd name="T22" fmla="*/ 2 w 113"/>
                  <a:gd name="T23" fmla="*/ 10 h 91"/>
                  <a:gd name="T24" fmla="*/ 1 w 113"/>
                  <a:gd name="T25" fmla="*/ 9 h 91"/>
                  <a:gd name="T26" fmla="*/ 0 w 113"/>
                  <a:gd name="T27" fmla="*/ 6 h 91"/>
                  <a:gd name="T28" fmla="*/ 2 w 113"/>
                  <a:gd name="T29" fmla="*/ 4 h 91"/>
                  <a:gd name="T30" fmla="*/ 5 w 113"/>
                  <a:gd name="T31" fmla="*/ 3 h 91"/>
                  <a:gd name="T32" fmla="*/ 6 w 113"/>
                  <a:gd name="T33" fmla="*/ 2 h 91"/>
                  <a:gd name="T34" fmla="*/ 8 w 113"/>
                  <a:gd name="T35" fmla="*/ 0 h 91"/>
                  <a:gd name="T36" fmla="*/ 9 w 113"/>
                  <a:gd name="T37" fmla="*/ 0 h 91"/>
                  <a:gd name="T38" fmla="*/ 9 w 113"/>
                  <a:gd name="T39" fmla="*/ 0 h 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91"/>
                  <a:gd name="T62" fmla="*/ 113 w 113"/>
                  <a:gd name="T63" fmla="*/ 91 h 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91">
                    <a:moveTo>
                      <a:pt x="82" y="0"/>
                    </a:moveTo>
                    <a:lnTo>
                      <a:pt x="95" y="19"/>
                    </a:lnTo>
                    <a:lnTo>
                      <a:pt x="78" y="35"/>
                    </a:lnTo>
                    <a:lnTo>
                      <a:pt x="80" y="42"/>
                    </a:lnTo>
                    <a:lnTo>
                      <a:pt x="85" y="48"/>
                    </a:lnTo>
                    <a:lnTo>
                      <a:pt x="104" y="46"/>
                    </a:lnTo>
                    <a:lnTo>
                      <a:pt x="113" y="54"/>
                    </a:lnTo>
                    <a:lnTo>
                      <a:pt x="108" y="67"/>
                    </a:lnTo>
                    <a:lnTo>
                      <a:pt x="97" y="83"/>
                    </a:lnTo>
                    <a:lnTo>
                      <a:pt x="85" y="91"/>
                    </a:lnTo>
                    <a:lnTo>
                      <a:pt x="51" y="87"/>
                    </a:lnTo>
                    <a:lnTo>
                      <a:pt x="19" y="81"/>
                    </a:lnTo>
                    <a:lnTo>
                      <a:pt x="6" y="72"/>
                    </a:lnTo>
                    <a:lnTo>
                      <a:pt x="0" y="57"/>
                    </a:lnTo>
                    <a:lnTo>
                      <a:pt x="15" y="31"/>
                    </a:lnTo>
                    <a:lnTo>
                      <a:pt x="41" y="28"/>
                    </a:lnTo>
                    <a:lnTo>
                      <a:pt x="54" y="16"/>
                    </a:lnTo>
                    <a:lnTo>
                      <a:pt x="68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Freeform 370"/>
              <p:cNvSpPr>
                <a:spLocks/>
              </p:cNvSpPr>
              <p:nvPr/>
            </p:nvSpPr>
            <p:spPr bwMode="auto">
              <a:xfrm>
                <a:off x="4874" y="2912"/>
                <a:ext cx="37" cy="17"/>
              </a:xfrm>
              <a:custGeom>
                <a:avLst/>
                <a:gdLst>
                  <a:gd name="T0" fmla="*/ 12 w 109"/>
                  <a:gd name="T1" fmla="*/ 5 h 50"/>
                  <a:gd name="T2" fmla="*/ 6 w 109"/>
                  <a:gd name="T3" fmla="*/ 2 h 50"/>
                  <a:gd name="T4" fmla="*/ 4 w 109"/>
                  <a:gd name="T5" fmla="*/ 3 h 50"/>
                  <a:gd name="T6" fmla="*/ 2 w 109"/>
                  <a:gd name="T7" fmla="*/ 4 h 50"/>
                  <a:gd name="T8" fmla="*/ 0 w 109"/>
                  <a:gd name="T9" fmla="*/ 6 h 50"/>
                  <a:gd name="T10" fmla="*/ 0 w 109"/>
                  <a:gd name="T11" fmla="*/ 4 h 50"/>
                  <a:gd name="T12" fmla="*/ 1 w 109"/>
                  <a:gd name="T13" fmla="*/ 2 h 50"/>
                  <a:gd name="T14" fmla="*/ 3 w 109"/>
                  <a:gd name="T15" fmla="*/ 1 h 50"/>
                  <a:gd name="T16" fmla="*/ 5 w 109"/>
                  <a:gd name="T17" fmla="*/ 0 h 50"/>
                  <a:gd name="T18" fmla="*/ 9 w 109"/>
                  <a:gd name="T19" fmla="*/ 0 h 50"/>
                  <a:gd name="T20" fmla="*/ 12 w 109"/>
                  <a:gd name="T21" fmla="*/ 3 h 50"/>
                  <a:gd name="T22" fmla="*/ 13 w 109"/>
                  <a:gd name="T23" fmla="*/ 4 h 50"/>
                  <a:gd name="T24" fmla="*/ 12 w 109"/>
                  <a:gd name="T25" fmla="*/ 5 h 50"/>
                  <a:gd name="T26" fmla="*/ 12 w 109"/>
                  <a:gd name="T27" fmla="*/ 5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9"/>
                  <a:gd name="T43" fmla="*/ 0 h 50"/>
                  <a:gd name="T44" fmla="*/ 109 w 10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9" h="50">
                    <a:moveTo>
                      <a:pt x="106" y="41"/>
                    </a:moveTo>
                    <a:lnTo>
                      <a:pt x="54" y="17"/>
                    </a:lnTo>
                    <a:lnTo>
                      <a:pt x="37" y="24"/>
                    </a:lnTo>
                    <a:lnTo>
                      <a:pt x="17" y="39"/>
                    </a:lnTo>
                    <a:lnTo>
                      <a:pt x="4" y="50"/>
                    </a:lnTo>
                    <a:lnTo>
                      <a:pt x="0" y="39"/>
                    </a:lnTo>
                    <a:lnTo>
                      <a:pt x="10" y="21"/>
                    </a:lnTo>
                    <a:lnTo>
                      <a:pt x="23" y="10"/>
                    </a:lnTo>
                    <a:lnTo>
                      <a:pt x="40" y="0"/>
                    </a:lnTo>
                    <a:lnTo>
                      <a:pt x="80" y="4"/>
                    </a:lnTo>
                    <a:lnTo>
                      <a:pt x="106" y="23"/>
                    </a:lnTo>
                    <a:lnTo>
                      <a:pt x="109" y="36"/>
                    </a:lnTo>
                    <a:lnTo>
                      <a:pt x="106" y="41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Freeform 371"/>
              <p:cNvSpPr>
                <a:spLocks/>
              </p:cNvSpPr>
              <p:nvPr/>
            </p:nvSpPr>
            <p:spPr bwMode="auto">
              <a:xfrm>
                <a:off x="4884" y="2928"/>
                <a:ext cx="20" cy="22"/>
              </a:xfrm>
              <a:custGeom>
                <a:avLst/>
                <a:gdLst>
                  <a:gd name="T0" fmla="*/ 2 w 58"/>
                  <a:gd name="T1" fmla="*/ 0 h 67"/>
                  <a:gd name="T2" fmla="*/ 3 w 58"/>
                  <a:gd name="T3" fmla="*/ 0 h 67"/>
                  <a:gd name="T4" fmla="*/ 4 w 58"/>
                  <a:gd name="T5" fmla="*/ 1 h 67"/>
                  <a:gd name="T6" fmla="*/ 7 w 58"/>
                  <a:gd name="T7" fmla="*/ 2 h 67"/>
                  <a:gd name="T8" fmla="*/ 6 w 58"/>
                  <a:gd name="T9" fmla="*/ 3 h 67"/>
                  <a:gd name="T10" fmla="*/ 4 w 58"/>
                  <a:gd name="T11" fmla="*/ 3 h 67"/>
                  <a:gd name="T12" fmla="*/ 2 w 58"/>
                  <a:gd name="T13" fmla="*/ 5 h 67"/>
                  <a:gd name="T14" fmla="*/ 2 w 58"/>
                  <a:gd name="T15" fmla="*/ 6 h 67"/>
                  <a:gd name="T16" fmla="*/ 1 w 58"/>
                  <a:gd name="T17" fmla="*/ 7 h 67"/>
                  <a:gd name="T18" fmla="*/ 0 w 58"/>
                  <a:gd name="T19" fmla="*/ 6 h 67"/>
                  <a:gd name="T20" fmla="*/ 0 w 58"/>
                  <a:gd name="T21" fmla="*/ 2 h 67"/>
                  <a:gd name="T22" fmla="*/ 2 w 58"/>
                  <a:gd name="T23" fmla="*/ 0 h 67"/>
                  <a:gd name="T24" fmla="*/ 2 w 58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67"/>
                  <a:gd name="T41" fmla="*/ 58 w 58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67">
                    <a:moveTo>
                      <a:pt x="16" y="0"/>
                    </a:moveTo>
                    <a:lnTo>
                      <a:pt x="30" y="0"/>
                    </a:lnTo>
                    <a:lnTo>
                      <a:pt x="37" y="12"/>
                    </a:lnTo>
                    <a:lnTo>
                      <a:pt x="58" y="20"/>
                    </a:lnTo>
                    <a:lnTo>
                      <a:pt x="47" y="26"/>
                    </a:lnTo>
                    <a:lnTo>
                      <a:pt x="32" y="31"/>
                    </a:lnTo>
                    <a:lnTo>
                      <a:pt x="20" y="43"/>
                    </a:lnTo>
                    <a:lnTo>
                      <a:pt x="16" y="51"/>
                    </a:lnTo>
                    <a:lnTo>
                      <a:pt x="10" y="67"/>
                    </a:lnTo>
                    <a:lnTo>
                      <a:pt x="0" y="51"/>
                    </a:lnTo>
                    <a:lnTo>
                      <a:pt x="4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Freeform 372"/>
              <p:cNvSpPr>
                <a:spLocks/>
              </p:cNvSpPr>
              <p:nvPr/>
            </p:nvSpPr>
            <p:spPr bwMode="auto">
              <a:xfrm>
                <a:off x="4911" y="2947"/>
                <a:ext cx="7" cy="18"/>
              </a:xfrm>
              <a:custGeom>
                <a:avLst/>
                <a:gdLst>
                  <a:gd name="T0" fmla="*/ 2 w 22"/>
                  <a:gd name="T1" fmla="*/ 0 h 53"/>
                  <a:gd name="T2" fmla="*/ 1 w 22"/>
                  <a:gd name="T3" fmla="*/ 0 h 53"/>
                  <a:gd name="T4" fmla="*/ 0 w 22"/>
                  <a:gd name="T5" fmla="*/ 5 h 53"/>
                  <a:gd name="T6" fmla="*/ 2 w 22"/>
                  <a:gd name="T7" fmla="*/ 6 h 53"/>
                  <a:gd name="T8" fmla="*/ 2 w 22"/>
                  <a:gd name="T9" fmla="*/ 4 h 53"/>
                  <a:gd name="T10" fmla="*/ 2 w 22"/>
                  <a:gd name="T11" fmla="*/ 0 h 53"/>
                  <a:gd name="T12" fmla="*/ 2 w 22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53"/>
                  <a:gd name="T23" fmla="*/ 22 w 22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53">
                    <a:moveTo>
                      <a:pt x="20" y="0"/>
                    </a:moveTo>
                    <a:lnTo>
                      <a:pt x="6" y="3"/>
                    </a:lnTo>
                    <a:lnTo>
                      <a:pt x="0" y="42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2" name="Freeform 373"/>
              <p:cNvSpPr>
                <a:spLocks/>
              </p:cNvSpPr>
              <p:nvPr/>
            </p:nvSpPr>
            <p:spPr bwMode="auto">
              <a:xfrm>
                <a:off x="4884" y="2973"/>
                <a:ext cx="28" cy="21"/>
              </a:xfrm>
              <a:custGeom>
                <a:avLst/>
                <a:gdLst>
                  <a:gd name="T0" fmla="*/ 0 w 82"/>
                  <a:gd name="T1" fmla="*/ 0 h 64"/>
                  <a:gd name="T2" fmla="*/ 5 w 82"/>
                  <a:gd name="T3" fmla="*/ 2 h 64"/>
                  <a:gd name="T4" fmla="*/ 6 w 82"/>
                  <a:gd name="T5" fmla="*/ 4 h 64"/>
                  <a:gd name="T6" fmla="*/ 7 w 82"/>
                  <a:gd name="T7" fmla="*/ 4 h 64"/>
                  <a:gd name="T8" fmla="*/ 9 w 82"/>
                  <a:gd name="T9" fmla="*/ 4 h 64"/>
                  <a:gd name="T10" fmla="*/ 10 w 82"/>
                  <a:gd name="T11" fmla="*/ 7 h 64"/>
                  <a:gd name="T12" fmla="*/ 8 w 82"/>
                  <a:gd name="T13" fmla="*/ 7 h 64"/>
                  <a:gd name="T14" fmla="*/ 6 w 82"/>
                  <a:gd name="T15" fmla="*/ 6 h 64"/>
                  <a:gd name="T16" fmla="*/ 4 w 82"/>
                  <a:gd name="T17" fmla="*/ 5 h 64"/>
                  <a:gd name="T18" fmla="*/ 3 w 82"/>
                  <a:gd name="T19" fmla="*/ 3 h 64"/>
                  <a:gd name="T20" fmla="*/ 2 w 82"/>
                  <a:gd name="T21" fmla="*/ 2 h 64"/>
                  <a:gd name="T22" fmla="*/ 1 w 82"/>
                  <a:gd name="T23" fmla="*/ 1 h 64"/>
                  <a:gd name="T24" fmla="*/ 0 w 82"/>
                  <a:gd name="T25" fmla="*/ 1 h 64"/>
                  <a:gd name="T26" fmla="*/ 0 w 82"/>
                  <a:gd name="T27" fmla="*/ 0 h 64"/>
                  <a:gd name="T28" fmla="*/ 0 w 82"/>
                  <a:gd name="T29" fmla="*/ 0 h 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64"/>
                  <a:gd name="T47" fmla="*/ 82 w 82"/>
                  <a:gd name="T48" fmla="*/ 64 h 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64">
                    <a:moveTo>
                      <a:pt x="4" y="0"/>
                    </a:moveTo>
                    <a:lnTo>
                      <a:pt x="45" y="19"/>
                    </a:lnTo>
                    <a:lnTo>
                      <a:pt x="53" y="32"/>
                    </a:lnTo>
                    <a:lnTo>
                      <a:pt x="59" y="36"/>
                    </a:lnTo>
                    <a:lnTo>
                      <a:pt x="76" y="38"/>
                    </a:lnTo>
                    <a:lnTo>
                      <a:pt x="82" y="61"/>
                    </a:lnTo>
                    <a:lnTo>
                      <a:pt x="63" y="64"/>
                    </a:lnTo>
                    <a:lnTo>
                      <a:pt x="53" y="56"/>
                    </a:lnTo>
                    <a:lnTo>
                      <a:pt x="39" y="42"/>
                    </a:lnTo>
                    <a:lnTo>
                      <a:pt x="24" y="29"/>
                    </a:lnTo>
                    <a:lnTo>
                      <a:pt x="14" y="22"/>
                    </a:lnTo>
                    <a:lnTo>
                      <a:pt x="6" y="13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3" name="Freeform 374"/>
              <p:cNvSpPr>
                <a:spLocks/>
              </p:cNvSpPr>
              <p:nvPr/>
            </p:nvSpPr>
            <p:spPr bwMode="auto">
              <a:xfrm>
                <a:off x="4888" y="2961"/>
                <a:ext cx="22" cy="13"/>
              </a:xfrm>
              <a:custGeom>
                <a:avLst/>
                <a:gdLst>
                  <a:gd name="T0" fmla="*/ 0 w 66"/>
                  <a:gd name="T1" fmla="*/ 0 h 41"/>
                  <a:gd name="T2" fmla="*/ 2 w 66"/>
                  <a:gd name="T3" fmla="*/ 1 h 41"/>
                  <a:gd name="T4" fmla="*/ 3 w 66"/>
                  <a:gd name="T5" fmla="*/ 2 h 41"/>
                  <a:gd name="T6" fmla="*/ 7 w 66"/>
                  <a:gd name="T7" fmla="*/ 2 h 41"/>
                  <a:gd name="T8" fmla="*/ 7 w 66"/>
                  <a:gd name="T9" fmla="*/ 3 h 41"/>
                  <a:gd name="T10" fmla="*/ 7 w 66"/>
                  <a:gd name="T11" fmla="*/ 4 h 41"/>
                  <a:gd name="T12" fmla="*/ 6 w 66"/>
                  <a:gd name="T13" fmla="*/ 4 h 41"/>
                  <a:gd name="T14" fmla="*/ 3 w 66"/>
                  <a:gd name="T15" fmla="*/ 3 h 41"/>
                  <a:gd name="T16" fmla="*/ 1 w 66"/>
                  <a:gd name="T17" fmla="*/ 2 h 41"/>
                  <a:gd name="T18" fmla="*/ 0 w 66"/>
                  <a:gd name="T19" fmla="*/ 1 h 41"/>
                  <a:gd name="T20" fmla="*/ 0 w 66"/>
                  <a:gd name="T21" fmla="*/ 0 h 41"/>
                  <a:gd name="T22" fmla="*/ 0 w 66"/>
                  <a:gd name="T23" fmla="*/ 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41"/>
                  <a:gd name="T38" fmla="*/ 66 w 66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41">
                    <a:moveTo>
                      <a:pt x="4" y="0"/>
                    </a:moveTo>
                    <a:lnTo>
                      <a:pt x="14" y="12"/>
                    </a:lnTo>
                    <a:lnTo>
                      <a:pt x="30" y="20"/>
                    </a:lnTo>
                    <a:lnTo>
                      <a:pt x="59" y="16"/>
                    </a:lnTo>
                    <a:lnTo>
                      <a:pt x="66" y="35"/>
                    </a:lnTo>
                    <a:lnTo>
                      <a:pt x="60" y="39"/>
                    </a:lnTo>
                    <a:lnTo>
                      <a:pt x="50" y="41"/>
                    </a:lnTo>
                    <a:lnTo>
                      <a:pt x="30" y="30"/>
                    </a:lnTo>
                    <a:lnTo>
                      <a:pt x="13" y="19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4" name="Freeform 375"/>
              <p:cNvSpPr>
                <a:spLocks/>
              </p:cNvSpPr>
              <p:nvPr/>
            </p:nvSpPr>
            <p:spPr bwMode="auto">
              <a:xfrm>
                <a:off x="5023" y="2953"/>
                <a:ext cx="38" cy="28"/>
              </a:xfrm>
              <a:custGeom>
                <a:avLst/>
                <a:gdLst>
                  <a:gd name="T0" fmla="*/ 12 w 113"/>
                  <a:gd name="T1" fmla="*/ 4 h 86"/>
                  <a:gd name="T2" fmla="*/ 11 w 113"/>
                  <a:gd name="T3" fmla="*/ 7 h 86"/>
                  <a:gd name="T4" fmla="*/ 9 w 113"/>
                  <a:gd name="T5" fmla="*/ 8 h 86"/>
                  <a:gd name="T6" fmla="*/ 5 w 113"/>
                  <a:gd name="T7" fmla="*/ 7 h 86"/>
                  <a:gd name="T8" fmla="*/ 3 w 113"/>
                  <a:gd name="T9" fmla="*/ 6 h 86"/>
                  <a:gd name="T10" fmla="*/ 2 w 113"/>
                  <a:gd name="T11" fmla="*/ 4 h 86"/>
                  <a:gd name="T12" fmla="*/ 4 w 113"/>
                  <a:gd name="T13" fmla="*/ 2 h 86"/>
                  <a:gd name="T14" fmla="*/ 6 w 113"/>
                  <a:gd name="T15" fmla="*/ 2 h 86"/>
                  <a:gd name="T16" fmla="*/ 8 w 113"/>
                  <a:gd name="T17" fmla="*/ 1 h 86"/>
                  <a:gd name="T18" fmla="*/ 9 w 113"/>
                  <a:gd name="T19" fmla="*/ 0 h 86"/>
                  <a:gd name="T20" fmla="*/ 6 w 113"/>
                  <a:gd name="T21" fmla="*/ 1 h 86"/>
                  <a:gd name="T22" fmla="*/ 4 w 113"/>
                  <a:gd name="T23" fmla="*/ 2 h 86"/>
                  <a:gd name="T24" fmla="*/ 2 w 113"/>
                  <a:gd name="T25" fmla="*/ 2 h 86"/>
                  <a:gd name="T26" fmla="*/ 0 w 113"/>
                  <a:gd name="T27" fmla="*/ 4 h 86"/>
                  <a:gd name="T28" fmla="*/ 2 w 113"/>
                  <a:gd name="T29" fmla="*/ 6 h 86"/>
                  <a:gd name="T30" fmla="*/ 3 w 113"/>
                  <a:gd name="T31" fmla="*/ 7 h 86"/>
                  <a:gd name="T32" fmla="*/ 3 w 113"/>
                  <a:gd name="T33" fmla="*/ 8 h 86"/>
                  <a:gd name="T34" fmla="*/ 3 w 113"/>
                  <a:gd name="T35" fmla="*/ 9 h 86"/>
                  <a:gd name="T36" fmla="*/ 7 w 113"/>
                  <a:gd name="T37" fmla="*/ 9 h 86"/>
                  <a:gd name="T38" fmla="*/ 9 w 113"/>
                  <a:gd name="T39" fmla="*/ 8 h 86"/>
                  <a:gd name="T40" fmla="*/ 11 w 113"/>
                  <a:gd name="T41" fmla="*/ 9 h 86"/>
                  <a:gd name="T42" fmla="*/ 12 w 113"/>
                  <a:gd name="T43" fmla="*/ 8 h 86"/>
                  <a:gd name="T44" fmla="*/ 12 w 113"/>
                  <a:gd name="T45" fmla="*/ 5 h 86"/>
                  <a:gd name="T46" fmla="*/ 13 w 113"/>
                  <a:gd name="T47" fmla="*/ 4 h 86"/>
                  <a:gd name="T48" fmla="*/ 12 w 113"/>
                  <a:gd name="T49" fmla="*/ 4 h 86"/>
                  <a:gd name="T50" fmla="*/ 12 w 113"/>
                  <a:gd name="T51" fmla="*/ 4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3"/>
                  <a:gd name="T79" fmla="*/ 0 h 86"/>
                  <a:gd name="T80" fmla="*/ 113 w 113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3" h="86">
                    <a:moveTo>
                      <a:pt x="103" y="37"/>
                    </a:moveTo>
                    <a:lnTo>
                      <a:pt x="100" y="67"/>
                    </a:lnTo>
                    <a:lnTo>
                      <a:pt x="77" y="75"/>
                    </a:lnTo>
                    <a:lnTo>
                      <a:pt x="48" y="67"/>
                    </a:lnTo>
                    <a:lnTo>
                      <a:pt x="26" y="53"/>
                    </a:lnTo>
                    <a:lnTo>
                      <a:pt x="15" y="39"/>
                    </a:lnTo>
                    <a:lnTo>
                      <a:pt x="34" y="23"/>
                    </a:lnTo>
                    <a:lnTo>
                      <a:pt x="51" y="14"/>
                    </a:lnTo>
                    <a:lnTo>
                      <a:pt x="71" y="7"/>
                    </a:lnTo>
                    <a:lnTo>
                      <a:pt x="81" y="0"/>
                    </a:lnTo>
                    <a:lnTo>
                      <a:pt x="54" y="7"/>
                    </a:lnTo>
                    <a:lnTo>
                      <a:pt x="34" y="16"/>
                    </a:lnTo>
                    <a:lnTo>
                      <a:pt x="18" y="23"/>
                    </a:lnTo>
                    <a:lnTo>
                      <a:pt x="0" y="37"/>
                    </a:lnTo>
                    <a:lnTo>
                      <a:pt x="15" y="57"/>
                    </a:lnTo>
                    <a:lnTo>
                      <a:pt x="31" y="72"/>
                    </a:lnTo>
                    <a:lnTo>
                      <a:pt x="26" y="78"/>
                    </a:lnTo>
                    <a:lnTo>
                      <a:pt x="31" y="86"/>
                    </a:lnTo>
                    <a:lnTo>
                      <a:pt x="58" y="86"/>
                    </a:lnTo>
                    <a:lnTo>
                      <a:pt x="80" y="80"/>
                    </a:lnTo>
                    <a:lnTo>
                      <a:pt x="97" y="82"/>
                    </a:lnTo>
                    <a:lnTo>
                      <a:pt x="110" y="73"/>
                    </a:lnTo>
                    <a:lnTo>
                      <a:pt x="110" y="49"/>
                    </a:lnTo>
                    <a:lnTo>
                      <a:pt x="113" y="37"/>
                    </a:lnTo>
                    <a:lnTo>
                      <a:pt x="10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5" name="Freeform 376"/>
              <p:cNvSpPr>
                <a:spLocks/>
              </p:cNvSpPr>
              <p:nvPr/>
            </p:nvSpPr>
            <p:spPr bwMode="auto">
              <a:xfrm>
                <a:off x="5060" y="2967"/>
                <a:ext cx="7" cy="9"/>
              </a:xfrm>
              <a:custGeom>
                <a:avLst/>
                <a:gdLst>
                  <a:gd name="T0" fmla="*/ 0 w 23"/>
                  <a:gd name="T1" fmla="*/ 3 h 25"/>
                  <a:gd name="T2" fmla="*/ 0 w 23"/>
                  <a:gd name="T3" fmla="*/ 0 h 25"/>
                  <a:gd name="T4" fmla="*/ 2 w 23"/>
                  <a:gd name="T5" fmla="*/ 1 h 25"/>
                  <a:gd name="T6" fmla="*/ 2 w 23"/>
                  <a:gd name="T7" fmla="*/ 3 h 25"/>
                  <a:gd name="T8" fmla="*/ 0 w 23"/>
                  <a:gd name="T9" fmla="*/ 3 h 25"/>
                  <a:gd name="T10" fmla="*/ 0 w 23"/>
                  <a:gd name="T11" fmla="*/ 3 h 25"/>
                  <a:gd name="T12" fmla="*/ 0 w 23"/>
                  <a:gd name="T13" fmla="*/ 3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5"/>
                  <a:gd name="T23" fmla="*/ 23 w 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5">
                    <a:moveTo>
                      <a:pt x="0" y="19"/>
                    </a:moveTo>
                    <a:lnTo>
                      <a:pt x="4" y="0"/>
                    </a:lnTo>
                    <a:lnTo>
                      <a:pt x="23" y="6"/>
                    </a:lnTo>
                    <a:lnTo>
                      <a:pt x="17" y="21"/>
                    </a:lnTo>
                    <a:lnTo>
                      <a:pt x="4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6" name="Freeform 377"/>
              <p:cNvSpPr>
                <a:spLocks/>
              </p:cNvSpPr>
              <p:nvPr/>
            </p:nvSpPr>
            <p:spPr bwMode="auto">
              <a:xfrm>
                <a:off x="5066" y="2974"/>
                <a:ext cx="16" cy="27"/>
              </a:xfrm>
              <a:custGeom>
                <a:avLst/>
                <a:gdLst>
                  <a:gd name="T0" fmla="*/ 5 w 46"/>
                  <a:gd name="T1" fmla="*/ 0 h 81"/>
                  <a:gd name="T2" fmla="*/ 3 w 46"/>
                  <a:gd name="T3" fmla="*/ 0 h 81"/>
                  <a:gd name="T4" fmla="*/ 1 w 46"/>
                  <a:gd name="T5" fmla="*/ 3 h 81"/>
                  <a:gd name="T6" fmla="*/ 0 w 46"/>
                  <a:gd name="T7" fmla="*/ 5 h 81"/>
                  <a:gd name="T8" fmla="*/ 1 w 46"/>
                  <a:gd name="T9" fmla="*/ 6 h 81"/>
                  <a:gd name="T10" fmla="*/ 3 w 46"/>
                  <a:gd name="T11" fmla="*/ 7 h 81"/>
                  <a:gd name="T12" fmla="*/ 4 w 46"/>
                  <a:gd name="T13" fmla="*/ 9 h 81"/>
                  <a:gd name="T14" fmla="*/ 5 w 46"/>
                  <a:gd name="T15" fmla="*/ 9 h 81"/>
                  <a:gd name="T16" fmla="*/ 6 w 46"/>
                  <a:gd name="T17" fmla="*/ 6 h 81"/>
                  <a:gd name="T18" fmla="*/ 6 w 46"/>
                  <a:gd name="T19" fmla="*/ 2 h 81"/>
                  <a:gd name="T20" fmla="*/ 5 w 46"/>
                  <a:gd name="T21" fmla="*/ 0 h 81"/>
                  <a:gd name="T22" fmla="*/ 5 w 46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81"/>
                  <a:gd name="T38" fmla="*/ 46 w 46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81">
                    <a:moveTo>
                      <a:pt x="38" y="0"/>
                    </a:moveTo>
                    <a:lnTo>
                      <a:pt x="25" y="2"/>
                    </a:lnTo>
                    <a:lnTo>
                      <a:pt x="5" y="25"/>
                    </a:lnTo>
                    <a:lnTo>
                      <a:pt x="0" y="46"/>
                    </a:lnTo>
                    <a:lnTo>
                      <a:pt x="9" y="56"/>
                    </a:lnTo>
                    <a:lnTo>
                      <a:pt x="22" y="66"/>
                    </a:lnTo>
                    <a:lnTo>
                      <a:pt x="33" y="79"/>
                    </a:lnTo>
                    <a:lnTo>
                      <a:pt x="41" y="81"/>
                    </a:lnTo>
                    <a:lnTo>
                      <a:pt x="46" y="51"/>
                    </a:lnTo>
                    <a:lnTo>
                      <a:pt x="45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7" name="Freeform 378"/>
              <p:cNvSpPr>
                <a:spLocks/>
              </p:cNvSpPr>
              <p:nvPr/>
            </p:nvSpPr>
            <p:spPr bwMode="auto">
              <a:xfrm>
                <a:off x="5059" y="3005"/>
                <a:ext cx="23" cy="17"/>
              </a:xfrm>
              <a:custGeom>
                <a:avLst/>
                <a:gdLst>
                  <a:gd name="T0" fmla="*/ 5 w 69"/>
                  <a:gd name="T1" fmla="*/ 0 h 51"/>
                  <a:gd name="T2" fmla="*/ 4 w 69"/>
                  <a:gd name="T3" fmla="*/ 1 h 51"/>
                  <a:gd name="T4" fmla="*/ 1 w 69"/>
                  <a:gd name="T5" fmla="*/ 3 h 51"/>
                  <a:gd name="T6" fmla="*/ 0 w 69"/>
                  <a:gd name="T7" fmla="*/ 4 h 51"/>
                  <a:gd name="T8" fmla="*/ 0 w 69"/>
                  <a:gd name="T9" fmla="*/ 5 h 51"/>
                  <a:gd name="T10" fmla="*/ 2 w 69"/>
                  <a:gd name="T11" fmla="*/ 6 h 51"/>
                  <a:gd name="T12" fmla="*/ 5 w 69"/>
                  <a:gd name="T13" fmla="*/ 5 h 51"/>
                  <a:gd name="T14" fmla="*/ 7 w 69"/>
                  <a:gd name="T15" fmla="*/ 5 h 51"/>
                  <a:gd name="T16" fmla="*/ 8 w 69"/>
                  <a:gd name="T17" fmla="*/ 2 h 51"/>
                  <a:gd name="T18" fmla="*/ 6 w 69"/>
                  <a:gd name="T19" fmla="*/ 0 h 51"/>
                  <a:gd name="T20" fmla="*/ 5 w 69"/>
                  <a:gd name="T21" fmla="*/ 0 h 51"/>
                  <a:gd name="T22" fmla="*/ 5 w 69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51"/>
                  <a:gd name="T38" fmla="*/ 69 w 69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51">
                    <a:moveTo>
                      <a:pt x="43" y="0"/>
                    </a:moveTo>
                    <a:lnTo>
                      <a:pt x="38" y="13"/>
                    </a:lnTo>
                    <a:lnTo>
                      <a:pt x="13" y="25"/>
                    </a:lnTo>
                    <a:lnTo>
                      <a:pt x="0" y="36"/>
                    </a:lnTo>
                    <a:lnTo>
                      <a:pt x="4" y="48"/>
                    </a:lnTo>
                    <a:lnTo>
                      <a:pt x="19" y="51"/>
                    </a:lnTo>
                    <a:lnTo>
                      <a:pt x="45" y="49"/>
                    </a:lnTo>
                    <a:lnTo>
                      <a:pt x="66" y="45"/>
                    </a:lnTo>
                    <a:lnTo>
                      <a:pt x="69" y="15"/>
                    </a:lnTo>
                    <a:lnTo>
                      <a:pt x="58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8" name="Freeform 379"/>
              <p:cNvSpPr>
                <a:spLocks/>
              </p:cNvSpPr>
              <p:nvPr/>
            </p:nvSpPr>
            <p:spPr bwMode="auto">
              <a:xfrm>
                <a:off x="5072" y="3007"/>
                <a:ext cx="7" cy="9"/>
              </a:xfrm>
              <a:custGeom>
                <a:avLst/>
                <a:gdLst>
                  <a:gd name="T0" fmla="*/ 1 w 21"/>
                  <a:gd name="T1" fmla="*/ 0 h 26"/>
                  <a:gd name="T2" fmla="*/ 0 w 21"/>
                  <a:gd name="T3" fmla="*/ 1 h 26"/>
                  <a:gd name="T4" fmla="*/ 0 w 21"/>
                  <a:gd name="T5" fmla="*/ 3 h 26"/>
                  <a:gd name="T6" fmla="*/ 1 w 21"/>
                  <a:gd name="T7" fmla="*/ 3 h 26"/>
                  <a:gd name="T8" fmla="*/ 2 w 21"/>
                  <a:gd name="T9" fmla="*/ 3 h 26"/>
                  <a:gd name="T10" fmla="*/ 2 w 21"/>
                  <a:gd name="T11" fmla="*/ 1 h 26"/>
                  <a:gd name="T12" fmla="*/ 2 w 21"/>
                  <a:gd name="T13" fmla="*/ 0 h 26"/>
                  <a:gd name="T14" fmla="*/ 1 w 21"/>
                  <a:gd name="T15" fmla="*/ 0 h 26"/>
                  <a:gd name="T16" fmla="*/ 1 w 21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6"/>
                  <a:gd name="T29" fmla="*/ 21 w 21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6">
                    <a:moveTo>
                      <a:pt x="8" y="0"/>
                    </a:moveTo>
                    <a:lnTo>
                      <a:pt x="0" y="7"/>
                    </a:lnTo>
                    <a:lnTo>
                      <a:pt x="2" y="22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21" y="11"/>
                    </a:lnTo>
                    <a:lnTo>
                      <a:pt x="1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9" name="Freeform 380"/>
              <p:cNvSpPr>
                <a:spLocks/>
              </p:cNvSpPr>
              <p:nvPr/>
            </p:nvSpPr>
            <p:spPr bwMode="auto">
              <a:xfrm>
                <a:off x="5032" y="3029"/>
                <a:ext cx="26" cy="22"/>
              </a:xfrm>
              <a:custGeom>
                <a:avLst/>
                <a:gdLst>
                  <a:gd name="T0" fmla="*/ 5 w 78"/>
                  <a:gd name="T1" fmla="*/ 0 h 65"/>
                  <a:gd name="T2" fmla="*/ 4 w 78"/>
                  <a:gd name="T3" fmla="*/ 1 h 65"/>
                  <a:gd name="T4" fmla="*/ 2 w 78"/>
                  <a:gd name="T5" fmla="*/ 3 h 65"/>
                  <a:gd name="T6" fmla="*/ 1 w 78"/>
                  <a:gd name="T7" fmla="*/ 4 h 65"/>
                  <a:gd name="T8" fmla="*/ 0 w 78"/>
                  <a:gd name="T9" fmla="*/ 6 h 65"/>
                  <a:gd name="T10" fmla="*/ 2 w 78"/>
                  <a:gd name="T11" fmla="*/ 7 h 65"/>
                  <a:gd name="T12" fmla="*/ 3 w 78"/>
                  <a:gd name="T13" fmla="*/ 7 h 65"/>
                  <a:gd name="T14" fmla="*/ 3 w 78"/>
                  <a:gd name="T15" fmla="*/ 7 h 65"/>
                  <a:gd name="T16" fmla="*/ 9 w 78"/>
                  <a:gd name="T17" fmla="*/ 6 h 65"/>
                  <a:gd name="T18" fmla="*/ 9 w 78"/>
                  <a:gd name="T19" fmla="*/ 4 h 65"/>
                  <a:gd name="T20" fmla="*/ 8 w 78"/>
                  <a:gd name="T21" fmla="*/ 3 h 65"/>
                  <a:gd name="T22" fmla="*/ 8 w 78"/>
                  <a:gd name="T23" fmla="*/ 2 h 65"/>
                  <a:gd name="T24" fmla="*/ 7 w 78"/>
                  <a:gd name="T25" fmla="*/ 1 h 65"/>
                  <a:gd name="T26" fmla="*/ 5 w 78"/>
                  <a:gd name="T27" fmla="*/ 0 h 65"/>
                  <a:gd name="T28" fmla="*/ 5 w 78"/>
                  <a:gd name="T29" fmla="*/ 0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"/>
                  <a:gd name="T46" fmla="*/ 0 h 65"/>
                  <a:gd name="T47" fmla="*/ 78 w 78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" h="65">
                    <a:moveTo>
                      <a:pt x="48" y="0"/>
                    </a:moveTo>
                    <a:lnTo>
                      <a:pt x="38" y="7"/>
                    </a:lnTo>
                    <a:lnTo>
                      <a:pt x="22" y="23"/>
                    </a:lnTo>
                    <a:lnTo>
                      <a:pt x="8" y="38"/>
                    </a:lnTo>
                    <a:lnTo>
                      <a:pt x="0" y="55"/>
                    </a:lnTo>
                    <a:lnTo>
                      <a:pt x="15" y="59"/>
                    </a:lnTo>
                    <a:lnTo>
                      <a:pt x="26" y="58"/>
                    </a:lnTo>
                    <a:lnTo>
                      <a:pt x="25" y="65"/>
                    </a:lnTo>
                    <a:lnTo>
                      <a:pt x="77" y="56"/>
                    </a:lnTo>
                    <a:lnTo>
                      <a:pt x="78" y="39"/>
                    </a:lnTo>
                    <a:lnTo>
                      <a:pt x="72" y="23"/>
                    </a:lnTo>
                    <a:lnTo>
                      <a:pt x="70" y="16"/>
                    </a:lnTo>
                    <a:lnTo>
                      <a:pt x="61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0" name="Freeform 381"/>
              <p:cNvSpPr>
                <a:spLocks/>
              </p:cNvSpPr>
              <p:nvPr/>
            </p:nvSpPr>
            <p:spPr bwMode="auto">
              <a:xfrm>
                <a:off x="5032" y="2957"/>
                <a:ext cx="20" cy="12"/>
              </a:xfrm>
              <a:custGeom>
                <a:avLst/>
                <a:gdLst>
                  <a:gd name="T0" fmla="*/ 0 w 62"/>
                  <a:gd name="T1" fmla="*/ 2 h 37"/>
                  <a:gd name="T2" fmla="*/ 1 w 62"/>
                  <a:gd name="T3" fmla="*/ 2 h 37"/>
                  <a:gd name="T4" fmla="*/ 3 w 62"/>
                  <a:gd name="T5" fmla="*/ 1 h 37"/>
                  <a:gd name="T6" fmla="*/ 6 w 62"/>
                  <a:gd name="T7" fmla="*/ 0 h 37"/>
                  <a:gd name="T8" fmla="*/ 6 w 62"/>
                  <a:gd name="T9" fmla="*/ 2 h 37"/>
                  <a:gd name="T10" fmla="*/ 5 w 62"/>
                  <a:gd name="T11" fmla="*/ 4 h 37"/>
                  <a:gd name="T12" fmla="*/ 3 w 62"/>
                  <a:gd name="T13" fmla="*/ 4 h 37"/>
                  <a:gd name="T14" fmla="*/ 1 w 62"/>
                  <a:gd name="T15" fmla="*/ 3 h 37"/>
                  <a:gd name="T16" fmla="*/ 0 w 62"/>
                  <a:gd name="T17" fmla="*/ 2 h 37"/>
                  <a:gd name="T18" fmla="*/ 0 w 62"/>
                  <a:gd name="T19" fmla="*/ 2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37"/>
                  <a:gd name="T32" fmla="*/ 62 w 62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37">
                    <a:moveTo>
                      <a:pt x="0" y="23"/>
                    </a:moveTo>
                    <a:lnTo>
                      <a:pt x="12" y="17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62" y="17"/>
                    </a:lnTo>
                    <a:lnTo>
                      <a:pt x="47" y="36"/>
                    </a:lnTo>
                    <a:lnTo>
                      <a:pt x="26" y="37"/>
                    </a:lnTo>
                    <a:lnTo>
                      <a:pt x="5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1" name="Freeform 382"/>
              <p:cNvSpPr>
                <a:spLocks/>
              </p:cNvSpPr>
              <p:nvPr/>
            </p:nvSpPr>
            <p:spPr bwMode="auto">
              <a:xfrm>
                <a:off x="5040" y="3061"/>
                <a:ext cx="17" cy="8"/>
              </a:xfrm>
              <a:custGeom>
                <a:avLst/>
                <a:gdLst>
                  <a:gd name="T0" fmla="*/ 0 w 51"/>
                  <a:gd name="T1" fmla="*/ 0 h 23"/>
                  <a:gd name="T2" fmla="*/ 1 w 51"/>
                  <a:gd name="T3" fmla="*/ 1 h 23"/>
                  <a:gd name="T4" fmla="*/ 3 w 51"/>
                  <a:gd name="T5" fmla="*/ 3 h 23"/>
                  <a:gd name="T6" fmla="*/ 5 w 51"/>
                  <a:gd name="T7" fmla="*/ 2 h 23"/>
                  <a:gd name="T8" fmla="*/ 6 w 51"/>
                  <a:gd name="T9" fmla="*/ 0 h 23"/>
                  <a:gd name="T10" fmla="*/ 2 w 51"/>
                  <a:gd name="T11" fmla="*/ 0 h 23"/>
                  <a:gd name="T12" fmla="*/ 0 w 51"/>
                  <a:gd name="T13" fmla="*/ 0 h 23"/>
                  <a:gd name="T14" fmla="*/ 0 w 51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23"/>
                  <a:gd name="T26" fmla="*/ 51 w 51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23">
                    <a:moveTo>
                      <a:pt x="0" y="0"/>
                    </a:moveTo>
                    <a:lnTo>
                      <a:pt x="8" y="10"/>
                    </a:lnTo>
                    <a:lnTo>
                      <a:pt x="25" y="23"/>
                    </a:lnTo>
                    <a:lnTo>
                      <a:pt x="49" y="20"/>
                    </a:lnTo>
                    <a:lnTo>
                      <a:pt x="51" y="3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2" name="Freeform 383"/>
              <p:cNvSpPr>
                <a:spLocks/>
              </p:cNvSpPr>
              <p:nvPr/>
            </p:nvSpPr>
            <p:spPr bwMode="auto">
              <a:xfrm>
                <a:off x="4956" y="2863"/>
                <a:ext cx="129" cy="142"/>
              </a:xfrm>
              <a:custGeom>
                <a:avLst/>
                <a:gdLst>
                  <a:gd name="T0" fmla="*/ 12 w 386"/>
                  <a:gd name="T1" fmla="*/ 10 h 428"/>
                  <a:gd name="T2" fmla="*/ 8 w 386"/>
                  <a:gd name="T3" fmla="*/ 9 h 428"/>
                  <a:gd name="T4" fmla="*/ 11 w 386"/>
                  <a:gd name="T5" fmla="*/ 8 h 428"/>
                  <a:gd name="T6" fmla="*/ 15 w 386"/>
                  <a:gd name="T7" fmla="*/ 7 h 428"/>
                  <a:gd name="T8" fmla="*/ 18 w 386"/>
                  <a:gd name="T9" fmla="*/ 6 h 428"/>
                  <a:gd name="T10" fmla="*/ 22 w 386"/>
                  <a:gd name="T11" fmla="*/ 4 h 428"/>
                  <a:gd name="T12" fmla="*/ 24 w 386"/>
                  <a:gd name="T13" fmla="*/ 2 h 428"/>
                  <a:gd name="T14" fmla="*/ 26 w 386"/>
                  <a:gd name="T15" fmla="*/ 2 h 428"/>
                  <a:gd name="T16" fmla="*/ 38 w 386"/>
                  <a:gd name="T17" fmla="*/ 0 h 428"/>
                  <a:gd name="T18" fmla="*/ 39 w 386"/>
                  <a:gd name="T19" fmla="*/ 1 h 428"/>
                  <a:gd name="T20" fmla="*/ 40 w 386"/>
                  <a:gd name="T21" fmla="*/ 2 h 428"/>
                  <a:gd name="T22" fmla="*/ 43 w 386"/>
                  <a:gd name="T23" fmla="*/ 8 h 428"/>
                  <a:gd name="T24" fmla="*/ 43 w 386"/>
                  <a:gd name="T25" fmla="*/ 10 h 428"/>
                  <a:gd name="T26" fmla="*/ 42 w 386"/>
                  <a:gd name="T27" fmla="*/ 13 h 428"/>
                  <a:gd name="T28" fmla="*/ 41 w 386"/>
                  <a:gd name="T29" fmla="*/ 16 h 428"/>
                  <a:gd name="T30" fmla="*/ 40 w 386"/>
                  <a:gd name="T31" fmla="*/ 18 h 428"/>
                  <a:gd name="T32" fmla="*/ 39 w 386"/>
                  <a:gd name="T33" fmla="*/ 20 h 428"/>
                  <a:gd name="T34" fmla="*/ 38 w 386"/>
                  <a:gd name="T35" fmla="*/ 22 h 428"/>
                  <a:gd name="T36" fmla="*/ 36 w 386"/>
                  <a:gd name="T37" fmla="*/ 23 h 428"/>
                  <a:gd name="T38" fmla="*/ 34 w 386"/>
                  <a:gd name="T39" fmla="*/ 24 h 428"/>
                  <a:gd name="T40" fmla="*/ 31 w 386"/>
                  <a:gd name="T41" fmla="*/ 25 h 428"/>
                  <a:gd name="T42" fmla="*/ 29 w 386"/>
                  <a:gd name="T43" fmla="*/ 26 h 428"/>
                  <a:gd name="T44" fmla="*/ 24 w 386"/>
                  <a:gd name="T45" fmla="*/ 28 h 428"/>
                  <a:gd name="T46" fmla="*/ 22 w 386"/>
                  <a:gd name="T47" fmla="*/ 29 h 428"/>
                  <a:gd name="T48" fmla="*/ 19 w 386"/>
                  <a:gd name="T49" fmla="*/ 30 h 428"/>
                  <a:gd name="T50" fmla="*/ 17 w 386"/>
                  <a:gd name="T51" fmla="*/ 32 h 428"/>
                  <a:gd name="T52" fmla="*/ 18 w 386"/>
                  <a:gd name="T53" fmla="*/ 34 h 428"/>
                  <a:gd name="T54" fmla="*/ 19 w 386"/>
                  <a:gd name="T55" fmla="*/ 36 h 428"/>
                  <a:gd name="T56" fmla="*/ 20 w 386"/>
                  <a:gd name="T57" fmla="*/ 39 h 428"/>
                  <a:gd name="T58" fmla="*/ 20 w 386"/>
                  <a:gd name="T59" fmla="*/ 39 h 428"/>
                  <a:gd name="T60" fmla="*/ 22 w 386"/>
                  <a:gd name="T61" fmla="*/ 39 h 428"/>
                  <a:gd name="T62" fmla="*/ 24 w 386"/>
                  <a:gd name="T63" fmla="*/ 42 h 428"/>
                  <a:gd name="T64" fmla="*/ 24 w 386"/>
                  <a:gd name="T65" fmla="*/ 45 h 428"/>
                  <a:gd name="T66" fmla="*/ 22 w 386"/>
                  <a:gd name="T67" fmla="*/ 46 h 428"/>
                  <a:gd name="T68" fmla="*/ 19 w 386"/>
                  <a:gd name="T69" fmla="*/ 47 h 428"/>
                  <a:gd name="T70" fmla="*/ 7 w 386"/>
                  <a:gd name="T71" fmla="*/ 42 h 428"/>
                  <a:gd name="T72" fmla="*/ 5 w 386"/>
                  <a:gd name="T73" fmla="*/ 40 h 428"/>
                  <a:gd name="T74" fmla="*/ 3 w 386"/>
                  <a:gd name="T75" fmla="*/ 38 h 428"/>
                  <a:gd name="T76" fmla="*/ 1 w 386"/>
                  <a:gd name="T77" fmla="*/ 36 h 428"/>
                  <a:gd name="T78" fmla="*/ 0 w 386"/>
                  <a:gd name="T79" fmla="*/ 35 h 428"/>
                  <a:gd name="T80" fmla="*/ 0 w 386"/>
                  <a:gd name="T81" fmla="*/ 34 h 428"/>
                  <a:gd name="T82" fmla="*/ 1 w 386"/>
                  <a:gd name="T83" fmla="*/ 32 h 428"/>
                  <a:gd name="T84" fmla="*/ 5 w 386"/>
                  <a:gd name="T85" fmla="*/ 31 h 428"/>
                  <a:gd name="T86" fmla="*/ 7 w 386"/>
                  <a:gd name="T87" fmla="*/ 31 h 428"/>
                  <a:gd name="T88" fmla="*/ 8 w 386"/>
                  <a:gd name="T89" fmla="*/ 30 h 428"/>
                  <a:gd name="T90" fmla="*/ 11 w 386"/>
                  <a:gd name="T91" fmla="*/ 27 h 428"/>
                  <a:gd name="T92" fmla="*/ 12 w 386"/>
                  <a:gd name="T93" fmla="*/ 21 h 428"/>
                  <a:gd name="T94" fmla="*/ 12 w 386"/>
                  <a:gd name="T95" fmla="*/ 16 h 428"/>
                  <a:gd name="T96" fmla="*/ 10 w 386"/>
                  <a:gd name="T97" fmla="*/ 12 h 428"/>
                  <a:gd name="T98" fmla="*/ 5 w 386"/>
                  <a:gd name="T99" fmla="*/ 11 h 428"/>
                  <a:gd name="T100" fmla="*/ 12 w 386"/>
                  <a:gd name="T101" fmla="*/ 10 h 428"/>
                  <a:gd name="T102" fmla="*/ 12 w 386"/>
                  <a:gd name="T103" fmla="*/ 10 h 4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6"/>
                  <a:gd name="T157" fmla="*/ 0 h 428"/>
                  <a:gd name="T158" fmla="*/ 386 w 386"/>
                  <a:gd name="T159" fmla="*/ 428 h 4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6" h="428">
                    <a:moveTo>
                      <a:pt x="105" y="91"/>
                    </a:moveTo>
                    <a:lnTo>
                      <a:pt x="72" y="81"/>
                    </a:lnTo>
                    <a:lnTo>
                      <a:pt x="102" y="74"/>
                    </a:lnTo>
                    <a:lnTo>
                      <a:pt x="138" y="67"/>
                    </a:lnTo>
                    <a:lnTo>
                      <a:pt x="165" y="52"/>
                    </a:lnTo>
                    <a:lnTo>
                      <a:pt x="194" y="35"/>
                    </a:lnTo>
                    <a:lnTo>
                      <a:pt x="219" y="20"/>
                    </a:lnTo>
                    <a:lnTo>
                      <a:pt x="229" y="15"/>
                    </a:lnTo>
                    <a:lnTo>
                      <a:pt x="341" y="0"/>
                    </a:lnTo>
                    <a:lnTo>
                      <a:pt x="348" y="6"/>
                    </a:lnTo>
                    <a:lnTo>
                      <a:pt x="363" y="22"/>
                    </a:lnTo>
                    <a:lnTo>
                      <a:pt x="386" y="68"/>
                    </a:lnTo>
                    <a:lnTo>
                      <a:pt x="383" y="94"/>
                    </a:lnTo>
                    <a:lnTo>
                      <a:pt x="377" y="118"/>
                    </a:lnTo>
                    <a:lnTo>
                      <a:pt x="367" y="146"/>
                    </a:lnTo>
                    <a:lnTo>
                      <a:pt x="361" y="165"/>
                    </a:lnTo>
                    <a:lnTo>
                      <a:pt x="353" y="182"/>
                    </a:lnTo>
                    <a:lnTo>
                      <a:pt x="337" y="199"/>
                    </a:lnTo>
                    <a:lnTo>
                      <a:pt x="324" y="208"/>
                    </a:lnTo>
                    <a:lnTo>
                      <a:pt x="305" y="218"/>
                    </a:lnTo>
                    <a:lnTo>
                      <a:pt x="281" y="228"/>
                    </a:lnTo>
                    <a:lnTo>
                      <a:pt x="256" y="239"/>
                    </a:lnTo>
                    <a:lnTo>
                      <a:pt x="213" y="257"/>
                    </a:lnTo>
                    <a:lnTo>
                      <a:pt x="194" y="264"/>
                    </a:lnTo>
                    <a:lnTo>
                      <a:pt x="174" y="274"/>
                    </a:lnTo>
                    <a:lnTo>
                      <a:pt x="155" y="293"/>
                    </a:lnTo>
                    <a:lnTo>
                      <a:pt x="160" y="310"/>
                    </a:lnTo>
                    <a:lnTo>
                      <a:pt x="170" y="332"/>
                    </a:lnTo>
                    <a:lnTo>
                      <a:pt x="178" y="352"/>
                    </a:lnTo>
                    <a:lnTo>
                      <a:pt x="183" y="360"/>
                    </a:lnTo>
                    <a:lnTo>
                      <a:pt x="200" y="359"/>
                    </a:lnTo>
                    <a:lnTo>
                      <a:pt x="219" y="385"/>
                    </a:lnTo>
                    <a:lnTo>
                      <a:pt x="214" y="408"/>
                    </a:lnTo>
                    <a:lnTo>
                      <a:pt x="201" y="421"/>
                    </a:lnTo>
                    <a:lnTo>
                      <a:pt x="170" y="428"/>
                    </a:lnTo>
                    <a:lnTo>
                      <a:pt x="63" y="385"/>
                    </a:lnTo>
                    <a:lnTo>
                      <a:pt x="44" y="363"/>
                    </a:lnTo>
                    <a:lnTo>
                      <a:pt x="27" y="346"/>
                    </a:lnTo>
                    <a:lnTo>
                      <a:pt x="10" y="329"/>
                    </a:lnTo>
                    <a:lnTo>
                      <a:pt x="1" y="317"/>
                    </a:lnTo>
                    <a:lnTo>
                      <a:pt x="0" y="306"/>
                    </a:lnTo>
                    <a:lnTo>
                      <a:pt x="10" y="293"/>
                    </a:lnTo>
                    <a:lnTo>
                      <a:pt x="44" y="280"/>
                    </a:lnTo>
                    <a:lnTo>
                      <a:pt x="60" y="278"/>
                    </a:lnTo>
                    <a:lnTo>
                      <a:pt x="73" y="270"/>
                    </a:lnTo>
                    <a:lnTo>
                      <a:pt x="95" y="242"/>
                    </a:lnTo>
                    <a:lnTo>
                      <a:pt x="112" y="188"/>
                    </a:lnTo>
                    <a:lnTo>
                      <a:pt x="105" y="143"/>
                    </a:lnTo>
                    <a:lnTo>
                      <a:pt x="92" y="105"/>
                    </a:lnTo>
                    <a:lnTo>
                      <a:pt x="44" y="103"/>
                    </a:lnTo>
                    <a:lnTo>
                      <a:pt x="105" y="91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3" name="Freeform 384"/>
              <p:cNvSpPr>
                <a:spLocks/>
              </p:cNvSpPr>
              <p:nvPr/>
            </p:nvSpPr>
            <p:spPr bwMode="auto">
              <a:xfrm>
                <a:off x="5006" y="2933"/>
                <a:ext cx="43" cy="25"/>
              </a:xfrm>
              <a:custGeom>
                <a:avLst/>
                <a:gdLst>
                  <a:gd name="T0" fmla="*/ 15 w 127"/>
                  <a:gd name="T1" fmla="*/ 1 h 74"/>
                  <a:gd name="T2" fmla="*/ 11 w 127"/>
                  <a:gd name="T3" fmla="*/ 0 h 74"/>
                  <a:gd name="T4" fmla="*/ 9 w 127"/>
                  <a:gd name="T5" fmla="*/ 2 h 74"/>
                  <a:gd name="T6" fmla="*/ 7 w 127"/>
                  <a:gd name="T7" fmla="*/ 3 h 74"/>
                  <a:gd name="T8" fmla="*/ 5 w 127"/>
                  <a:gd name="T9" fmla="*/ 5 h 74"/>
                  <a:gd name="T10" fmla="*/ 1 w 127"/>
                  <a:gd name="T11" fmla="*/ 7 h 74"/>
                  <a:gd name="T12" fmla="*/ 0 w 127"/>
                  <a:gd name="T13" fmla="*/ 8 h 74"/>
                  <a:gd name="T14" fmla="*/ 7 w 127"/>
                  <a:gd name="T15" fmla="*/ 5 h 74"/>
                  <a:gd name="T16" fmla="*/ 13 w 127"/>
                  <a:gd name="T17" fmla="*/ 4 h 74"/>
                  <a:gd name="T18" fmla="*/ 15 w 127"/>
                  <a:gd name="T19" fmla="*/ 1 h 74"/>
                  <a:gd name="T20" fmla="*/ 15 w 127"/>
                  <a:gd name="T21" fmla="*/ 1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74"/>
                  <a:gd name="T35" fmla="*/ 127 w 127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74">
                    <a:moveTo>
                      <a:pt x="127" y="13"/>
                    </a:moveTo>
                    <a:lnTo>
                      <a:pt x="95" y="0"/>
                    </a:lnTo>
                    <a:lnTo>
                      <a:pt x="79" y="15"/>
                    </a:lnTo>
                    <a:lnTo>
                      <a:pt x="62" y="27"/>
                    </a:lnTo>
                    <a:lnTo>
                      <a:pt x="43" y="42"/>
                    </a:lnTo>
                    <a:lnTo>
                      <a:pt x="12" y="65"/>
                    </a:lnTo>
                    <a:lnTo>
                      <a:pt x="0" y="74"/>
                    </a:lnTo>
                    <a:lnTo>
                      <a:pt x="61" y="48"/>
                    </a:lnTo>
                    <a:lnTo>
                      <a:pt x="110" y="32"/>
                    </a:lnTo>
                    <a:lnTo>
                      <a:pt x="127" y="13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4" name="Freeform 385"/>
              <p:cNvSpPr>
                <a:spLocks/>
              </p:cNvSpPr>
              <p:nvPr/>
            </p:nvSpPr>
            <p:spPr bwMode="auto">
              <a:xfrm>
                <a:off x="4979" y="2954"/>
                <a:ext cx="38" cy="41"/>
              </a:xfrm>
              <a:custGeom>
                <a:avLst/>
                <a:gdLst>
                  <a:gd name="T0" fmla="*/ 7 w 114"/>
                  <a:gd name="T1" fmla="*/ 0 h 121"/>
                  <a:gd name="T2" fmla="*/ 5 w 114"/>
                  <a:gd name="T3" fmla="*/ 1 h 121"/>
                  <a:gd name="T4" fmla="*/ 1 w 114"/>
                  <a:gd name="T5" fmla="*/ 3 h 121"/>
                  <a:gd name="T6" fmla="*/ 0 w 114"/>
                  <a:gd name="T7" fmla="*/ 5 h 121"/>
                  <a:gd name="T8" fmla="*/ 1 w 114"/>
                  <a:gd name="T9" fmla="*/ 7 h 121"/>
                  <a:gd name="T10" fmla="*/ 2 w 114"/>
                  <a:gd name="T11" fmla="*/ 9 h 121"/>
                  <a:gd name="T12" fmla="*/ 3 w 114"/>
                  <a:gd name="T13" fmla="*/ 10 h 121"/>
                  <a:gd name="T14" fmla="*/ 4 w 114"/>
                  <a:gd name="T15" fmla="*/ 11 h 121"/>
                  <a:gd name="T16" fmla="*/ 7 w 114"/>
                  <a:gd name="T17" fmla="*/ 13 h 121"/>
                  <a:gd name="T18" fmla="*/ 10 w 114"/>
                  <a:gd name="T19" fmla="*/ 14 h 121"/>
                  <a:gd name="T20" fmla="*/ 12 w 114"/>
                  <a:gd name="T21" fmla="*/ 14 h 121"/>
                  <a:gd name="T22" fmla="*/ 13 w 114"/>
                  <a:gd name="T23" fmla="*/ 12 h 121"/>
                  <a:gd name="T24" fmla="*/ 12 w 114"/>
                  <a:gd name="T25" fmla="*/ 10 h 121"/>
                  <a:gd name="T26" fmla="*/ 11 w 114"/>
                  <a:gd name="T27" fmla="*/ 9 h 121"/>
                  <a:gd name="T28" fmla="*/ 8 w 114"/>
                  <a:gd name="T29" fmla="*/ 6 h 121"/>
                  <a:gd name="T30" fmla="*/ 7 w 114"/>
                  <a:gd name="T31" fmla="*/ 4 h 121"/>
                  <a:gd name="T32" fmla="*/ 7 w 114"/>
                  <a:gd name="T33" fmla="*/ 0 h 121"/>
                  <a:gd name="T34" fmla="*/ 7 w 114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4"/>
                  <a:gd name="T55" fmla="*/ 0 h 121"/>
                  <a:gd name="T56" fmla="*/ 114 w 114"/>
                  <a:gd name="T57" fmla="*/ 121 h 1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4" h="121">
                    <a:moveTo>
                      <a:pt x="64" y="0"/>
                    </a:moveTo>
                    <a:lnTo>
                      <a:pt x="44" y="8"/>
                    </a:lnTo>
                    <a:lnTo>
                      <a:pt x="7" y="28"/>
                    </a:lnTo>
                    <a:lnTo>
                      <a:pt x="0" y="45"/>
                    </a:lnTo>
                    <a:lnTo>
                      <a:pt x="7" y="64"/>
                    </a:lnTo>
                    <a:lnTo>
                      <a:pt x="19" y="78"/>
                    </a:lnTo>
                    <a:lnTo>
                      <a:pt x="25" y="85"/>
                    </a:lnTo>
                    <a:lnTo>
                      <a:pt x="36" y="93"/>
                    </a:lnTo>
                    <a:lnTo>
                      <a:pt x="62" y="109"/>
                    </a:lnTo>
                    <a:lnTo>
                      <a:pt x="90" y="121"/>
                    </a:lnTo>
                    <a:lnTo>
                      <a:pt x="108" y="121"/>
                    </a:lnTo>
                    <a:lnTo>
                      <a:pt x="114" y="100"/>
                    </a:lnTo>
                    <a:lnTo>
                      <a:pt x="107" y="90"/>
                    </a:lnTo>
                    <a:lnTo>
                      <a:pt x="97" y="83"/>
                    </a:lnTo>
                    <a:lnTo>
                      <a:pt x="75" y="55"/>
                    </a:lnTo>
                    <a:lnTo>
                      <a:pt x="64" y="3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5" name="Freeform 386"/>
              <p:cNvSpPr>
                <a:spLocks/>
              </p:cNvSpPr>
              <p:nvPr/>
            </p:nvSpPr>
            <p:spPr bwMode="auto">
              <a:xfrm>
                <a:off x="4934" y="2988"/>
                <a:ext cx="36" cy="51"/>
              </a:xfrm>
              <a:custGeom>
                <a:avLst/>
                <a:gdLst>
                  <a:gd name="T0" fmla="*/ 5 w 110"/>
                  <a:gd name="T1" fmla="*/ 0 h 152"/>
                  <a:gd name="T2" fmla="*/ 4 w 110"/>
                  <a:gd name="T3" fmla="*/ 1 h 152"/>
                  <a:gd name="T4" fmla="*/ 3 w 110"/>
                  <a:gd name="T5" fmla="*/ 2 h 152"/>
                  <a:gd name="T6" fmla="*/ 0 w 110"/>
                  <a:gd name="T7" fmla="*/ 7 h 152"/>
                  <a:gd name="T8" fmla="*/ 0 w 110"/>
                  <a:gd name="T9" fmla="*/ 12 h 152"/>
                  <a:gd name="T10" fmla="*/ 1 w 110"/>
                  <a:gd name="T11" fmla="*/ 13 h 152"/>
                  <a:gd name="T12" fmla="*/ 2 w 110"/>
                  <a:gd name="T13" fmla="*/ 15 h 152"/>
                  <a:gd name="T14" fmla="*/ 6 w 110"/>
                  <a:gd name="T15" fmla="*/ 17 h 152"/>
                  <a:gd name="T16" fmla="*/ 9 w 110"/>
                  <a:gd name="T17" fmla="*/ 17 h 152"/>
                  <a:gd name="T18" fmla="*/ 11 w 110"/>
                  <a:gd name="T19" fmla="*/ 16 h 152"/>
                  <a:gd name="T20" fmla="*/ 12 w 110"/>
                  <a:gd name="T21" fmla="*/ 13 h 152"/>
                  <a:gd name="T22" fmla="*/ 11 w 110"/>
                  <a:gd name="T23" fmla="*/ 12 h 152"/>
                  <a:gd name="T24" fmla="*/ 10 w 110"/>
                  <a:gd name="T25" fmla="*/ 10 h 152"/>
                  <a:gd name="T26" fmla="*/ 8 w 110"/>
                  <a:gd name="T27" fmla="*/ 6 h 152"/>
                  <a:gd name="T28" fmla="*/ 8 w 110"/>
                  <a:gd name="T29" fmla="*/ 2 h 152"/>
                  <a:gd name="T30" fmla="*/ 8 w 110"/>
                  <a:gd name="T31" fmla="*/ 1 h 152"/>
                  <a:gd name="T32" fmla="*/ 5 w 110"/>
                  <a:gd name="T33" fmla="*/ 0 h 152"/>
                  <a:gd name="T34" fmla="*/ 5 w 110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152"/>
                  <a:gd name="T56" fmla="*/ 110 w 110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152">
                    <a:moveTo>
                      <a:pt x="48" y="0"/>
                    </a:moveTo>
                    <a:lnTo>
                      <a:pt x="41" y="6"/>
                    </a:lnTo>
                    <a:lnTo>
                      <a:pt x="26" y="20"/>
                    </a:lnTo>
                    <a:lnTo>
                      <a:pt x="0" y="62"/>
                    </a:lnTo>
                    <a:lnTo>
                      <a:pt x="2" y="103"/>
                    </a:lnTo>
                    <a:lnTo>
                      <a:pt x="9" y="120"/>
                    </a:lnTo>
                    <a:lnTo>
                      <a:pt x="21" y="131"/>
                    </a:lnTo>
                    <a:lnTo>
                      <a:pt x="54" y="149"/>
                    </a:lnTo>
                    <a:lnTo>
                      <a:pt x="84" y="152"/>
                    </a:lnTo>
                    <a:lnTo>
                      <a:pt x="106" y="142"/>
                    </a:lnTo>
                    <a:lnTo>
                      <a:pt x="110" y="120"/>
                    </a:lnTo>
                    <a:lnTo>
                      <a:pt x="104" y="103"/>
                    </a:lnTo>
                    <a:lnTo>
                      <a:pt x="94" y="87"/>
                    </a:lnTo>
                    <a:lnTo>
                      <a:pt x="75" y="52"/>
                    </a:lnTo>
                    <a:lnTo>
                      <a:pt x="71" y="20"/>
                    </a:lnTo>
                    <a:lnTo>
                      <a:pt x="72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A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" name="Freeform 387"/>
              <p:cNvSpPr>
                <a:spLocks/>
              </p:cNvSpPr>
              <p:nvPr/>
            </p:nvSpPr>
            <p:spPr bwMode="auto">
              <a:xfrm>
                <a:off x="4974" y="2875"/>
                <a:ext cx="98" cy="51"/>
              </a:xfrm>
              <a:custGeom>
                <a:avLst/>
                <a:gdLst>
                  <a:gd name="T0" fmla="*/ 4 w 295"/>
                  <a:gd name="T1" fmla="*/ 5 h 154"/>
                  <a:gd name="T2" fmla="*/ 16 w 295"/>
                  <a:gd name="T3" fmla="*/ 2 h 154"/>
                  <a:gd name="T4" fmla="*/ 19 w 295"/>
                  <a:gd name="T5" fmla="*/ 1 h 154"/>
                  <a:gd name="T6" fmla="*/ 24 w 295"/>
                  <a:gd name="T7" fmla="*/ 0 h 154"/>
                  <a:gd name="T8" fmla="*/ 30 w 295"/>
                  <a:gd name="T9" fmla="*/ 0 h 154"/>
                  <a:gd name="T10" fmla="*/ 32 w 295"/>
                  <a:gd name="T11" fmla="*/ 2 h 154"/>
                  <a:gd name="T12" fmla="*/ 33 w 295"/>
                  <a:gd name="T13" fmla="*/ 5 h 154"/>
                  <a:gd name="T14" fmla="*/ 32 w 295"/>
                  <a:gd name="T15" fmla="*/ 8 h 154"/>
                  <a:gd name="T16" fmla="*/ 31 w 295"/>
                  <a:gd name="T17" fmla="*/ 10 h 154"/>
                  <a:gd name="T18" fmla="*/ 30 w 295"/>
                  <a:gd name="T19" fmla="*/ 11 h 154"/>
                  <a:gd name="T20" fmla="*/ 29 w 295"/>
                  <a:gd name="T21" fmla="*/ 12 h 154"/>
                  <a:gd name="T22" fmla="*/ 26 w 295"/>
                  <a:gd name="T23" fmla="*/ 11 h 154"/>
                  <a:gd name="T24" fmla="*/ 25 w 295"/>
                  <a:gd name="T25" fmla="*/ 10 h 154"/>
                  <a:gd name="T26" fmla="*/ 23 w 295"/>
                  <a:gd name="T27" fmla="*/ 12 h 154"/>
                  <a:gd name="T28" fmla="*/ 22 w 295"/>
                  <a:gd name="T29" fmla="*/ 14 h 154"/>
                  <a:gd name="T30" fmla="*/ 20 w 295"/>
                  <a:gd name="T31" fmla="*/ 15 h 154"/>
                  <a:gd name="T32" fmla="*/ 19 w 295"/>
                  <a:gd name="T33" fmla="*/ 16 h 154"/>
                  <a:gd name="T34" fmla="*/ 17 w 295"/>
                  <a:gd name="T35" fmla="*/ 17 h 154"/>
                  <a:gd name="T36" fmla="*/ 13 w 295"/>
                  <a:gd name="T37" fmla="*/ 16 h 154"/>
                  <a:gd name="T38" fmla="*/ 11 w 295"/>
                  <a:gd name="T39" fmla="*/ 15 h 154"/>
                  <a:gd name="T40" fmla="*/ 9 w 295"/>
                  <a:gd name="T41" fmla="*/ 14 h 154"/>
                  <a:gd name="T42" fmla="*/ 7 w 295"/>
                  <a:gd name="T43" fmla="*/ 13 h 154"/>
                  <a:gd name="T44" fmla="*/ 6 w 295"/>
                  <a:gd name="T45" fmla="*/ 9 h 154"/>
                  <a:gd name="T46" fmla="*/ 0 w 295"/>
                  <a:gd name="T47" fmla="*/ 8 h 154"/>
                  <a:gd name="T48" fmla="*/ 7 w 295"/>
                  <a:gd name="T49" fmla="*/ 7 h 154"/>
                  <a:gd name="T50" fmla="*/ 4 w 295"/>
                  <a:gd name="T51" fmla="*/ 5 h 154"/>
                  <a:gd name="T52" fmla="*/ 4 w 295"/>
                  <a:gd name="T53" fmla="*/ 5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5"/>
                  <a:gd name="T82" fmla="*/ 0 h 154"/>
                  <a:gd name="T83" fmla="*/ 295 w 295"/>
                  <a:gd name="T84" fmla="*/ 154 h 1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5" h="154">
                    <a:moveTo>
                      <a:pt x="35" y="42"/>
                    </a:moveTo>
                    <a:lnTo>
                      <a:pt x="141" y="22"/>
                    </a:lnTo>
                    <a:lnTo>
                      <a:pt x="173" y="6"/>
                    </a:lnTo>
                    <a:lnTo>
                      <a:pt x="221" y="0"/>
                    </a:lnTo>
                    <a:lnTo>
                      <a:pt x="267" y="0"/>
                    </a:lnTo>
                    <a:lnTo>
                      <a:pt x="285" y="15"/>
                    </a:lnTo>
                    <a:lnTo>
                      <a:pt x="295" y="45"/>
                    </a:lnTo>
                    <a:lnTo>
                      <a:pt x="285" y="69"/>
                    </a:lnTo>
                    <a:lnTo>
                      <a:pt x="277" y="93"/>
                    </a:lnTo>
                    <a:lnTo>
                      <a:pt x="271" y="103"/>
                    </a:lnTo>
                    <a:lnTo>
                      <a:pt x="258" y="107"/>
                    </a:lnTo>
                    <a:lnTo>
                      <a:pt x="231" y="100"/>
                    </a:lnTo>
                    <a:lnTo>
                      <a:pt x="223" y="93"/>
                    </a:lnTo>
                    <a:lnTo>
                      <a:pt x="209" y="111"/>
                    </a:lnTo>
                    <a:lnTo>
                      <a:pt x="196" y="126"/>
                    </a:lnTo>
                    <a:lnTo>
                      <a:pt x="182" y="137"/>
                    </a:lnTo>
                    <a:lnTo>
                      <a:pt x="169" y="147"/>
                    </a:lnTo>
                    <a:lnTo>
                      <a:pt x="151" y="154"/>
                    </a:lnTo>
                    <a:lnTo>
                      <a:pt x="117" y="147"/>
                    </a:lnTo>
                    <a:lnTo>
                      <a:pt x="98" y="136"/>
                    </a:lnTo>
                    <a:lnTo>
                      <a:pt x="79" y="126"/>
                    </a:lnTo>
                    <a:lnTo>
                      <a:pt x="59" y="117"/>
                    </a:lnTo>
                    <a:lnTo>
                      <a:pt x="55" y="77"/>
                    </a:lnTo>
                    <a:lnTo>
                      <a:pt x="0" y="69"/>
                    </a:lnTo>
                    <a:lnTo>
                      <a:pt x="59" y="59"/>
                    </a:lnTo>
                    <a:lnTo>
                      <a:pt x="35" y="42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7" name="Freeform 388"/>
              <p:cNvSpPr>
                <a:spLocks/>
              </p:cNvSpPr>
              <p:nvPr/>
            </p:nvSpPr>
            <p:spPr bwMode="auto">
              <a:xfrm>
                <a:off x="5070" y="2975"/>
                <a:ext cx="10" cy="17"/>
              </a:xfrm>
              <a:custGeom>
                <a:avLst/>
                <a:gdLst>
                  <a:gd name="T0" fmla="*/ 2 w 32"/>
                  <a:gd name="T1" fmla="*/ 0 h 52"/>
                  <a:gd name="T2" fmla="*/ 2 w 32"/>
                  <a:gd name="T3" fmla="*/ 1 h 52"/>
                  <a:gd name="T4" fmla="*/ 0 w 32"/>
                  <a:gd name="T5" fmla="*/ 2 h 52"/>
                  <a:gd name="T6" fmla="*/ 0 w 32"/>
                  <a:gd name="T7" fmla="*/ 4 h 52"/>
                  <a:gd name="T8" fmla="*/ 3 w 32"/>
                  <a:gd name="T9" fmla="*/ 6 h 52"/>
                  <a:gd name="T10" fmla="*/ 3 w 32"/>
                  <a:gd name="T11" fmla="*/ 3 h 52"/>
                  <a:gd name="T12" fmla="*/ 2 w 32"/>
                  <a:gd name="T13" fmla="*/ 0 h 52"/>
                  <a:gd name="T14" fmla="*/ 2 w 32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2"/>
                  <a:gd name="T26" fmla="*/ 32 w 32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2">
                    <a:moveTo>
                      <a:pt x="22" y="0"/>
                    </a:moveTo>
                    <a:lnTo>
                      <a:pt x="15" y="6"/>
                    </a:lnTo>
                    <a:lnTo>
                      <a:pt x="3" y="19"/>
                    </a:lnTo>
                    <a:lnTo>
                      <a:pt x="0" y="39"/>
                    </a:lnTo>
                    <a:lnTo>
                      <a:pt x="26" y="52"/>
                    </a:lnTo>
                    <a:lnTo>
                      <a:pt x="32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8" name="Freeform 389"/>
              <p:cNvSpPr>
                <a:spLocks/>
              </p:cNvSpPr>
              <p:nvPr/>
            </p:nvSpPr>
            <p:spPr bwMode="auto">
              <a:xfrm>
                <a:off x="5061" y="3015"/>
                <a:ext cx="8" cy="6"/>
              </a:xfrm>
              <a:custGeom>
                <a:avLst/>
                <a:gdLst>
                  <a:gd name="T0" fmla="*/ 1 w 24"/>
                  <a:gd name="T1" fmla="*/ 0 h 16"/>
                  <a:gd name="T2" fmla="*/ 0 w 24"/>
                  <a:gd name="T3" fmla="*/ 0 h 16"/>
                  <a:gd name="T4" fmla="*/ 0 w 24"/>
                  <a:gd name="T5" fmla="*/ 2 h 16"/>
                  <a:gd name="T6" fmla="*/ 3 w 24"/>
                  <a:gd name="T7" fmla="*/ 2 h 16"/>
                  <a:gd name="T8" fmla="*/ 3 w 24"/>
                  <a:gd name="T9" fmla="*/ 0 h 16"/>
                  <a:gd name="T10" fmla="*/ 1 w 24"/>
                  <a:gd name="T11" fmla="*/ 0 h 16"/>
                  <a:gd name="T12" fmla="*/ 1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9" y="0"/>
                    </a:moveTo>
                    <a:lnTo>
                      <a:pt x="0" y="3"/>
                    </a:lnTo>
                    <a:lnTo>
                      <a:pt x="3" y="16"/>
                    </a:lnTo>
                    <a:lnTo>
                      <a:pt x="23" y="15"/>
                    </a:lnTo>
                    <a:lnTo>
                      <a:pt x="2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9" name="Freeform 390"/>
              <p:cNvSpPr>
                <a:spLocks/>
              </p:cNvSpPr>
              <p:nvPr/>
            </p:nvSpPr>
            <p:spPr bwMode="auto">
              <a:xfrm>
                <a:off x="4886" y="2930"/>
                <a:ext cx="14" cy="12"/>
              </a:xfrm>
              <a:custGeom>
                <a:avLst/>
                <a:gdLst>
                  <a:gd name="T0" fmla="*/ 3 w 42"/>
                  <a:gd name="T1" fmla="*/ 1 h 37"/>
                  <a:gd name="T2" fmla="*/ 2 w 42"/>
                  <a:gd name="T3" fmla="*/ 0 h 37"/>
                  <a:gd name="T4" fmla="*/ 1 w 42"/>
                  <a:gd name="T5" fmla="*/ 0 h 37"/>
                  <a:gd name="T6" fmla="*/ 1 w 42"/>
                  <a:gd name="T7" fmla="*/ 1 h 37"/>
                  <a:gd name="T8" fmla="*/ 0 w 42"/>
                  <a:gd name="T9" fmla="*/ 2 h 37"/>
                  <a:gd name="T10" fmla="*/ 1 w 42"/>
                  <a:gd name="T11" fmla="*/ 4 h 37"/>
                  <a:gd name="T12" fmla="*/ 2 w 42"/>
                  <a:gd name="T13" fmla="*/ 3 h 37"/>
                  <a:gd name="T14" fmla="*/ 2 w 42"/>
                  <a:gd name="T15" fmla="*/ 2 h 37"/>
                  <a:gd name="T16" fmla="*/ 5 w 42"/>
                  <a:gd name="T17" fmla="*/ 2 h 37"/>
                  <a:gd name="T18" fmla="*/ 3 w 42"/>
                  <a:gd name="T19" fmla="*/ 1 h 37"/>
                  <a:gd name="T20" fmla="*/ 3 w 42"/>
                  <a:gd name="T21" fmla="*/ 1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7"/>
                  <a:gd name="T35" fmla="*/ 42 w 42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7">
                    <a:moveTo>
                      <a:pt x="30" y="8"/>
                    </a:moveTo>
                    <a:lnTo>
                      <a:pt x="19" y="2"/>
                    </a:lnTo>
                    <a:lnTo>
                      <a:pt x="10" y="0"/>
                    </a:lnTo>
                    <a:lnTo>
                      <a:pt x="5" y="8"/>
                    </a:lnTo>
                    <a:lnTo>
                      <a:pt x="0" y="20"/>
                    </a:lnTo>
                    <a:lnTo>
                      <a:pt x="5" y="37"/>
                    </a:lnTo>
                    <a:lnTo>
                      <a:pt x="16" y="27"/>
                    </a:lnTo>
                    <a:lnTo>
                      <a:pt x="22" y="20"/>
                    </a:lnTo>
                    <a:lnTo>
                      <a:pt x="42" y="1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0" name="Freeform 391"/>
              <p:cNvSpPr>
                <a:spLocks/>
              </p:cNvSpPr>
              <p:nvPr/>
            </p:nvSpPr>
            <p:spPr bwMode="auto">
              <a:xfrm>
                <a:off x="4879" y="2913"/>
                <a:ext cx="26" cy="7"/>
              </a:xfrm>
              <a:custGeom>
                <a:avLst/>
                <a:gdLst>
                  <a:gd name="T0" fmla="*/ 9 w 78"/>
                  <a:gd name="T1" fmla="*/ 2 h 23"/>
                  <a:gd name="T2" fmla="*/ 7 w 78"/>
                  <a:gd name="T3" fmla="*/ 1 h 23"/>
                  <a:gd name="T4" fmla="*/ 5 w 78"/>
                  <a:gd name="T5" fmla="*/ 0 h 23"/>
                  <a:gd name="T6" fmla="*/ 2 w 78"/>
                  <a:gd name="T7" fmla="*/ 1 h 23"/>
                  <a:gd name="T8" fmla="*/ 0 w 78"/>
                  <a:gd name="T9" fmla="*/ 2 h 23"/>
                  <a:gd name="T10" fmla="*/ 2 w 78"/>
                  <a:gd name="T11" fmla="*/ 2 h 23"/>
                  <a:gd name="T12" fmla="*/ 3 w 78"/>
                  <a:gd name="T13" fmla="*/ 1 h 23"/>
                  <a:gd name="T14" fmla="*/ 5 w 78"/>
                  <a:gd name="T15" fmla="*/ 1 h 23"/>
                  <a:gd name="T16" fmla="*/ 8 w 78"/>
                  <a:gd name="T17" fmla="*/ 2 h 23"/>
                  <a:gd name="T18" fmla="*/ 9 w 78"/>
                  <a:gd name="T19" fmla="*/ 2 h 23"/>
                  <a:gd name="T20" fmla="*/ 9 w 78"/>
                  <a:gd name="T21" fmla="*/ 2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23"/>
                  <a:gd name="T35" fmla="*/ 78 w 78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23">
                    <a:moveTo>
                      <a:pt x="78" y="16"/>
                    </a:moveTo>
                    <a:lnTo>
                      <a:pt x="66" y="9"/>
                    </a:lnTo>
                    <a:lnTo>
                      <a:pt x="46" y="0"/>
                    </a:lnTo>
                    <a:lnTo>
                      <a:pt x="19" y="6"/>
                    </a:lnTo>
                    <a:lnTo>
                      <a:pt x="0" y="23"/>
                    </a:lnTo>
                    <a:lnTo>
                      <a:pt x="17" y="19"/>
                    </a:lnTo>
                    <a:lnTo>
                      <a:pt x="26" y="12"/>
                    </a:lnTo>
                    <a:lnTo>
                      <a:pt x="42" y="10"/>
                    </a:lnTo>
                    <a:lnTo>
                      <a:pt x="71" y="23"/>
                    </a:lnTo>
                    <a:lnTo>
                      <a:pt x="78" y="16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1" name="Freeform 392"/>
              <p:cNvSpPr>
                <a:spLocks/>
              </p:cNvSpPr>
              <p:nvPr/>
            </p:nvSpPr>
            <p:spPr bwMode="auto">
              <a:xfrm>
                <a:off x="4912" y="2948"/>
                <a:ext cx="4" cy="10"/>
              </a:xfrm>
              <a:custGeom>
                <a:avLst/>
                <a:gdLst>
                  <a:gd name="T0" fmla="*/ 1 w 13"/>
                  <a:gd name="T1" fmla="*/ 0 h 32"/>
                  <a:gd name="T2" fmla="*/ 0 w 13"/>
                  <a:gd name="T3" fmla="*/ 1 h 32"/>
                  <a:gd name="T4" fmla="*/ 0 w 13"/>
                  <a:gd name="T5" fmla="*/ 2 h 32"/>
                  <a:gd name="T6" fmla="*/ 1 w 13"/>
                  <a:gd name="T7" fmla="*/ 3 h 32"/>
                  <a:gd name="T8" fmla="*/ 1 w 13"/>
                  <a:gd name="T9" fmla="*/ 2 h 32"/>
                  <a:gd name="T10" fmla="*/ 1 w 13"/>
                  <a:gd name="T11" fmla="*/ 0 h 32"/>
                  <a:gd name="T12" fmla="*/ 1 w 13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13" y="0"/>
                    </a:moveTo>
                    <a:lnTo>
                      <a:pt x="3" y="5"/>
                    </a:lnTo>
                    <a:lnTo>
                      <a:pt x="0" y="22"/>
                    </a:lnTo>
                    <a:lnTo>
                      <a:pt x="5" y="32"/>
                    </a:lnTo>
                    <a:lnTo>
                      <a:pt x="13" y="2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2" name="Freeform 393"/>
              <p:cNvSpPr>
                <a:spLocks/>
              </p:cNvSpPr>
              <p:nvPr/>
            </p:nvSpPr>
            <p:spPr bwMode="auto">
              <a:xfrm>
                <a:off x="5027" y="3066"/>
                <a:ext cx="6" cy="10"/>
              </a:xfrm>
              <a:custGeom>
                <a:avLst/>
                <a:gdLst>
                  <a:gd name="T0" fmla="*/ 1 w 19"/>
                  <a:gd name="T1" fmla="*/ 0 h 30"/>
                  <a:gd name="T2" fmla="*/ 2 w 19"/>
                  <a:gd name="T3" fmla="*/ 0 h 30"/>
                  <a:gd name="T4" fmla="*/ 2 w 19"/>
                  <a:gd name="T5" fmla="*/ 2 h 30"/>
                  <a:gd name="T6" fmla="*/ 1 w 19"/>
                  <a:gd name="T7" fmla="*/ 3 h 30"/>
                  <a:gd name="T8" fmla="*/ 0 w 19"/>
                  <a:gd name="T9" fmla="*/ 3 h 30"/>
                  <a:gd name="T10" fmla="*/ 0 w 19"/>
                  <a:gd name="T11" fmla="*/ 0 h 30"/>
                  <a:gd name="T12" fmla="*/ 1 w 19"/>
                  <a:gd name="T13" fmla="*/ 0 h 30"/>
                  <a:gd name="T14" fmla="*/ 1 w 19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30"/>
                  <a:gd name="T26" fmla="*/ 19 w 19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30">
                    <a:moveTo>
                      <a:pt x="7" y="0"/>
                    </a:moveTo>
                    <a:lnTo>
                      <a:pt x="17" y="4"/>
                    </a:lnTo>
                    <a:lnTo>
                      <a:pt x="19" y="18"/>
                    </a:lnTo>
                    <a:lnTo>
                      <a:pt x="10" y="30"/>
                    </a:lnTo>
                    <a:lnTo>
                      <a:pt x="0" y="23"/>
                    </a:lnTo>
                    <a:lnTo>
                      <a:pt x="1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3" name="Freeform 394"/>
              <p:cNvSpPr>
                <a:spLocks/>
              </p:cNvSpPr>
              <p:nvPr/>
            </p:nvSpPr>
            <p:spPr bwMode="auto">
              <a:xfrm>
                <a:off x="5036" y="3030"/>
                <a:ext cx="16" cy="18"/>
              </a:xfrm>
              <a:custGeom>
                <a:avLst/>
                <a:gdLst>
                  <a:gd name="T0" fmla="*/ 4 w 49"/>
                  <a:gd name="T1" fmla="*/ 0 h 52"/>
                  <a:gd name="T2" fmla="*/ 2 w 49"/>
                  <a:gd name="T3" fmla="*/ 2 h 52"/>
                  <a:gd name="T4" fmla="*/ 1 w 49"/>
                  <a:gd name="T5" fmla="*/ 3 h 52"/>
                  <a:gd name="T6" fmla="*/ 0 w 49"/>
                  <a:gd name="T7" fmla="*/ 5 h 52"/>
                  <a:gd name="T8" fmla="*/ 0 w 49"/>
                  <a:gd name="T9" fmla="*/ 6 h 52"/>
                  <a:gd name="T10" fmla="*/ 2 w 49"/>
                  <a:gd name="T11" fmla="*/ 6 h 52"/>
                  <a:gd name="T12" fmla="*/ 3 w 49"/>
                  <a:gd name="T13" fmla="*/ 6 h 52"/>
                  <a:gd name="T14" fmla="*/ 4 w 49"/>
                  <a:gd name="T15" fmla="*/ 6 h 52"/>
                  <a:gd name="T16" fmla="*/ 5 w 49"/>
                  <a:gd name="T17" fmla="*/ 5 h 52"/>
                  <a:gd name="T18" fmla="*/ 5 w 49"/>
                  <a:gd name="T19" fmla="*/ 2 h 52"/>
                  <a:gd name="T20" fmla="*/ 4 w 49"/>
                  <a:gd name="T21" fmla="*/ 0 h 52"/>
                  <a:gd name="T22" fmla="*/ 4 w 4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52"/>
                  <a:gd name="T38" fmla="*/ 49 w 49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52">
                    <a:moveTo>
                      <a:pt x="35" y="0"/>
                    </a:moveTo>
                    <a:lnTo>
                      <a:pt x="22" y="15"/>
                    </a:lnTo>
                    <a:lnTo>
                      <a:pt x="10" y="29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18" y="45"/>
                    </a:lnTo>
                    <a:lnTo>
                      <a:pt x="31" y="52"/>
                    </a:lnTo>
                    <a:lnTo>
                      <a:pt x="41" y="52"/>
                    </a:lnTo>
                    <a:lnTo>
                      <a:pt x="49" y="39"/>
                    </a:lnTo>
                    <a:lnTo>
                      <a:pt x="44" y="1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4" name="Freeform 395"/>
              <p:cNvSpPr>
                <a:spLocks/>
              </p:cNvSpPr>
              <p:nvPr/>
            </p:nvSpPr>
            <p:spPr bwMode="auto">
              <a:xfrm>
                <a:off x="4987" y="2967"/>
                <a:ext cx="25" cy="24"/>
              </a:xfrm>
              <a:custGeom>
                <a:avLst/>
                <a:gdLst>
                  <a:gd name="T0" fmla="*/ 2 w 76"/>
                  <a:gd name="T1" fmla="*/ 0 h 72"/>
                  <a:gd name="T2" fmla="*/ 5 w 76"/>
                  <a:gd name="T3" fmla="*/ 4 h 72"/>
                  <a:gd name="T4" fmla="*/ 8 w 76"/>
                  <a:gd name="T5" fmla="*/ 7 h 72"/>
                  <a:gd name="T6" fmla="*/ 8 w 76"/>
                  <a:gd name="T7" fmla="*/ 8 h 72"/>
                  <a:gd name="T8" fmla="*/ 4 w 76"/>
                  <a:gd name="T9" fmla="*/ 6 h 72"/>
                  <a:gd name="T10" fmla="*/ 0 w 76"/>
                  <a:gd name="T11" fmla="*/ 2 h 72"/>
                  <a:gd name="T12" fmla="*/ 2 w 76"/>
                  <a:gd name="T13" fmla="*/ 0 h 72"/>
                  <a:gd name="T14" fmla="*/ 2 w 76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72"/>
                  <a:gd name="T26" fmla="*/ 76 w 76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72">
                    <a:moveTo>
                      <a:pt x="19" y="0"/>
                    </a:moveTo>
                    <a:lnTo>
                      <a:pt x="42" y="35"/>
                    </a:lnTo>
                    <a:lnTo>
                      <a:pt x="71" y="61"/>
                    </a:lnTo>
                    <a:lnTo>
                      <a:pt x="76" y="72"/>
                    </a:lnTo>
                    <a:lnTo>
                      <a:pt x="34" y="54"/>
                    </a:lnTo>
                    <a:lnTo>
                      <a:pt x="0" y="2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5" name="Freeform 396"/>
              <p:cNvSpPr>
                <a:spLocks/>
              </p:cNvSpPr>
              <p:nvPr/>
            </p:nvSpPr>
            <p:spPr bwMode="auto">
              <a:xfrm>
                <a:off x="5037" y="2959"/>
                <a:ext cx="10" cy="8"/>
              </a:xfrm>
              <a:custGeom>
                <a:avLst/>
                <a:gdLst>
                  <a:gd name="T0" fmla="*/ 3 w 31"/>
                  <a:gd name="T1" fmla="*/ 0 h 26"/>
                  <a:gd name="T2" fmla="*/ 0 w 31"/>
                  <a:gd name="T3" fmla="*/ 2 h 26"/>
                  <a:gd name="T4" fmla="*/ 1 w 31"/>
                  <a:gd name="T5" fmla="*/ 2 h 26"/>
                  <a:gd name="T6" fmla="*/ 2 w 31"/>
                  <a:gd name="T7" fmla="*/ 2 h 26"/>
                  <a:gd name="T8" fmla="*/ 3 w 31"/>
                  <a:gd name="T9" fmla="*/ 0 h 26"/>
                  <a:gd name="T10" fmla="*/ 3 w 31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31" y="0"/>
                    </a:moveTo>
                    <a:lnTo>
                      <a:pt x="0" y="16"/>
                    </a:lnTo>
                    <a:lnTo>
                      <a:pt x="5" y="25"/>
                    </a:lnTo>
                    <a:lnTo>
                      <a:pt x="18" y="2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6" name="Freeform 397"/>
              <p:cNvSpPr>
                <a:spLocks/>
              </p:cNvSpPr>
              <p:nvPr/>
            </p:nvSpPr>
            <p:spPr bwMode="auto">
              <a:xfrm>
                <a:off x="4993" y="2885"/>
                <a:ext cx="43" cy="14"/>
              </a:xfrm>
              <a:custGeom>
                <a:avLst/>
                <a:gdLst>
                  <a:gd name="T0" fmla="*/ 2 w 129"/>
                  <a:gd name="T1" fmla="*/ 3 h 43"/>
                  <a:gd name="T2" fmla="*/ 7 w 129"/>
                  <a:gd name="T3" fmla="*/ 1 h 43"/>
                  <a:gd name="T4" fmla="*/ 11 w 129"/>
                  <a:gd name="T5" fmla="*/ 0 h 43"/>
                  <a:gd name="T6" fmla="*/ 13 w 129"/>
                  <a:gd name="T7" fmla="*/ 0 h 43"/>
                  <a:gd name="T8" fmla="*/ 14 w 129"/>
                  <a:gd name="T9" fmla="*/ 2 h 43"/>
                  <a:gd name="T10" fmla="*/ 9 w 129"/>
                  <a:gd name="T11" fmla="*/ 3 h 43"/>
                  <a:gd name="T12" fmla="*/ 6 w 129"/>
                  <a:gd name="T13" fmla="*/ 4 h 43"/>
                  <a:gd name="T14" fmla="*/ 0 w 129"/>
                  <a:gd name="T15" fmla="*/ 5 h 43"/>
                  <a:gd name="T16" fmla="*/ 4 w 129"/>
                  <a:gd name="T17" fmla="*/ 3 h 43"/>
                  <a:gd name="T18" fmla="*/ 2 w 129"/>
                  <a:gd name="T19" fmla="*/ 3 h 43"/>
                  <a:gd name="T20" fmla="*/ 2 w 129"/>
                  <a:gd name="T21" fmla="*/ 3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43"/>
                  <a:gd name="T35" fmla="*/ 129 w 129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43">
                    <a:moveTo>
                      <a:pt x="21" y="24"/>
                    </a:moveTo>
                    <a:lnTo>
                      <a:pt x="63" y="10"/>
                    </a:lnTo>
                    <a:lnTo>
                      <a:pt x="95" y="1"/>
                    </a:lnTo>
                    <a:lnTo>
                      <a:pt x="114" y="0"/>
                    </a:lnTo>
                    <a:lnTo>
                      <a:pt x="129" y="20"/>
                    </a:lnTo>
                    <a:lnTo>
                      <a:pt x="85" y="30"/>
                    </a:lnTo>
                    <a:lnTo>
                      <a:pt x="56" y="36"/>
                    </a:lnTo>
                    <a:lnTo>
                      <a:pt x="0" y="43"/>
                    </a:lnTo>
                    <a:lnTo>
                      <a:pt x="37" y="28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7" name="Freeform 398"/>
              <p:cNvSpPr>
                <a:spLocks/>
              </p:cNvSpPr>
              <p:nvPr/>
            </p:nvSpPr>
            <p:spPr bwMode="auto">
              <a:xfrm>
                <a:off x="4886" y="2810"/>
                <a:ext cx="47" cy="59"/>
              </a:xfrm>
              <a:custGeom>
                <a:avLst/>
                <a:gdLst>
                  <a:gd name="T0" fmla="*/ 0 w 139"/>
                  <a:gd name="T1" fmla="*/ 3 h 177"/>
                  <a:gd name="T2" fmla="*/ 2 w 139"/>
                  <a:gd name="T3" fmla="*/ 4 h 177"/>
                  <a:gd name="T4" fmla="*/ 3 w 139"/>
                  <a:gd name="T5" fmla="*/ 6 h 177"/>
                  <a:gd name="T6" fmla="*/ 5 w 139"/>
                  <a:gd name="T7" fmla="*/ 8 h 177"/>
                  <a:gd name="T8" fmla="*/ 7 w 139"/>
                  <a:gd name="T9" fmla="*/ 10 h 177"/>
                  <a:gd name="T10" fmla="*/ 8 w 139"/>
                  <a:gd name="T11" fmla="*/ 12 h 177"/>
                  <a:gd name="T12" fmla="*/ 10 w 139"/>
                  <a:gd name="T13" fmla="*/ 14 h 177"/>
                  <a:gd name="T14" fmla="*/ 11 w 139"/>
                  <a:gd name="T15" fmla="*/ 15 h 177"/>
                  <a:gd name="T16" fmla="*/ 13 w 139"/>
                  <a:gd name="T17" fmla="*/ 17 h 177"/>
                  <a:gd name="T18" fmla="*/ 14 w 139"/>
                  <a:gd name="T19" fmla="*/ 18 h 177"/>
                  <a:gd name="T20" fmla="*/ 16 w 139"/>
                  <a:gd name="T21" fmla="*/ 20 h 177"/>
                  <a:gd name="T22" fmla="*/ 16 w 139"/>
                  <a:gd name="T23" fmla="*/ 18 h 177"/>
                  <a:gd name="T24" fmla="*/ 15 w 139"/>
                  <a:gd name="T25" fmla="*/ 17 h 177"/>
                  <a:gd name="T26" fmla="*/ 13 w 139"/>
                  <a:gd name="T27" fmla="*/ 15 h 177"/>
                  <a:gd name="T28" fmla="*/ 11 w 139"/>
                  <a:gd name="T29" fmla="*/ 13 h 177"/>
                  <a:gd name="T30" fmla="*/ 9 w 139"/>
                  <a:gd name="T31" fmla="*/ 11 h 177"/>
                  <a:gd name="T32" fmla="*/ 9 w 139"/>
                  <a:gd name="T33" fmla="*/ 10 h 177"/>
                  <a:gd name="T34" fmla="*/ 8 w 139"/>
                  <a:gd name="T35" fmla="*/ 9 h 177"/>
                  <a:gd name="T36" fmla="*/ 6 w 139"/>
                  <a:gd name="T37" fmla="*/ 7 h 177"/>
                  <a:gd name="T38" fmla="*/ 5 w 139"/>
                  <a:gd name="T39" fmla="*/ 5 h 177"/>
                  <a:gd name="T40" fmla="*/ 3 w 139"/>
                  <a:gd name="T41" fmla="*/ 3 h 177"/>
                  <a:gd name="T42" fmla="*/ 1 w 139"/>
                  <a:gd name="T43" fmla="*/ 1 h 177"/>
                  <a:gd name="T44" fmla="*/ 0 w 139"/>
                  <a:gd name="T45" fmla="*/ 0 h 177"/>
                  <a:gd name="T46" fmla="*/ 0 w 139"/>
                  <a:gd name="T47" fmla="*/ 3 h 177"/>
                  <a:gd name="T48" fmla="*/ 0 w 139"/>
                  <a:gd name="T49" fmla="*/ 3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9"/>
                  <a:gd name="T76" fmla="*/ 0 h 177"/>
                  <a:gd name="T77" fmla="*/ 139 w 139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9" h="177">
                    <a:moveTo>
                      <a:pt x="4" y="23"/>
                    </a:moveTo>
                    <a:lnTo>
                      <a:pt x="15" y="38"/>
                    </a:lnTo>
                    <a:lnTo>
                      <a:pt x="28" y="54"/>
                    </a:lnTo>
                    <a:lnTo>
                      <a:pt x="43" y="71"/>
                    </a:lnTo>
                    <a:lnTo>
                      <a:pt x="59" y="90"/>
                    </a:lnTo>
                    <a:lnTo>
                      <a:pt x="73" y="107"/>
                    </a:lnTo>
                    <a:lnTo>
                      <a:pt x="88" y="123"/>
                    </a:lnTo>
                    <a:lnTo>
                      <a:pt x="96" y="133"/>
                    </a:lnTo>
                    <a:lnTo>
                      <a:pt x="111" y="150"/>
                    </a:lnTo>
                    <a:lnTo>
                      <a:pt x="124" y="163"/>
                    </a:lnTo>
                    <a:lnTo>
                      <a:pt x="138" y="177"/>
                    </a:lnTo>
                    <a:lnTo>
                      <a:pt x="139" y="162"/>
                    </a:lnTo>
                    <a:lnTo>
                      <a:pt x="132" y="154"/>
                    </a:lnTo>
                    <a:lnTo>
                      <a:pt x="114" y="136"/>
                    </a:lnTo>
                    <a:lnTo>
                      <a:pt x="95" y="116"/>
                    </a:lnTo>
                    <a:lnTo>
                      <a:pt x="83" y="100"/>
                    </a:lnTo>
                    <a:lnTo>
                      <a:pt x="79" y="92"/>
                    </a:lnTo>
                    <a:lnTo>
                      <a:pt x="67" y="80"/>
                    </a:lnTo>
                    <a:lnTo>
                      <a:pt x="54" y="64"/>
                    </a:lnTo>
                    <a:lnTo>
                      <a:pt x="40" y="45"/>
                    </a:lnTo>
                    <a:lnTo>
                      <a:pt x="24" y="28"/>
                    </a:lnTo>
                    <a:lnTo>
                      <a:pt x="11" y="13"/>
                    </a:lnTo>
                    <a:lnTo>
                      <a:pt x="0" y="0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8" name="Freeform 399"/>
              <p:cNvSpPr>
                <a:spLocks/>
              </p:cNvSpPr>
              <p:nvPr/>
            </p:nvSpPr>
            <p:spPr bwMode="auto">
              <a:xfrm>
                <a:off x="5007" y="2771"/>
                <a:ext cx="83" cy="82"/>
              </a:xfrm>
              <a:custGeom>
                <a:avLst/>
                <a:gdLst>
                  <a:gd name="T0" fmla="*/ 0 w 250"/>
                  <a:gd name="T1" fmla="*/ 0 h 245"/>
                  <a:gd name="T2" fmla="*/ 3 w 250"/>
                  <a:gd name="T3" fmla="*/ 2 h 245"/>
                  <a:gd name="T4" fmla="*/ 6 w 250"/>
                  <a:gd name="T5" fmla="*/ 3 h 245"/>
                  <a:gd name="T6" fmla="*/ 9 w 250"/>
                  <a:gd name="T7" fmla="*/ 5 h 245"/>
                  <a:gd name="T8" fmla="*/ 11 w 250"/>
                  <a:gd name="T9" fmla="*/ 7 h 245"/>
                  <a:gd name="T10" fmla="*/ 14 w 250"/>
                  <a:gd name="T11" fmla="*/ 9 h 245"/>
                  <a:gd name="T12" fmla="*/ 17 w 250"/>
                  <a:gd name="T13" fmla="*/ 11 h 245"/>
                  <a:gd name="T14" fmla="*/ 22 w 250"/>
                  <a:gd name="T15" fmla="*/ 15 h 245"/>
                  <a:gd name="T16" fmla="*/ 25 w 250"/>
                  <a:gd name="T17" fmla="*/ 19 h 245"/>
                  <a:gd name="T18" fmla="*/ 26 w 250"/>
                  <a:gd name="T19" fmla="*/ 22 h 245"/>
                  <a:gd name="T20" fmla="*/ 25 w 250"/>
                  <a:gd name="T21" fmla="*/ 27 h 245"/>
                  <a:gd name="T22" fmla="*/ 27 w 250"/>
                  <a:gd name="T23" fmla="*/ 25 h 245"/>
                  <a:gd name="T24" fmla="*/ 28 w 250"/>
                  <a:gd name="T25" fmla="*/ 22 h 245"/>
                  <a:gd name="T26" fmla="*/ 26 w 250"/>
                  <a:gd name="T27" fmla="*/ 18 h 245"/>
                  <a:gd name="T28" fmla="*/ 25 w 250"/>
                  <a:gd name="T29" fmla="*/ 15 h 245"/>
                  <a:gd name="T30" fmla="*/ 24 w 250"/>
                  <a:gd name="T31" fmla="*/ 14 h 245"/>
                  <a:gd name="T32" fmla="*/ 22 w 250"/>
                  <a:gd name="T33" fmla="*/ 11 h 245"/>
                  <a:gd name="T34" fmla="*/ 19 w 250"/>
                  <a:gd name="T35" fmla="*/ 10 h 245"/>
                  <a:gd name="T36" fmla="*/ 16 w 250"/>
                  <a:gd name="T37" fmla="*/ 9 h 245"/>
                  <a:gd name="T38" fmla="*/ 13 w 250"/>
                  <a:gd name="T39" fmla="*/ 6 h 245"/>
                  <a:gd name="T40" fmla="*/ 12 w 250"/>
                  <a:gd name="T41" fmla="*/ 5 h 245"/>
                  <a:gd name="T42" fmla="*/ 11 w 250"/>
                  <a:gd name="T43" fmla="*/ 4 h 245"/>
                  <a:gd name="T44" fmla="*/ 8 w 250"/>
                  <a:gd name="T45" fmla="*/ 2 h 245"/>
                  <a:gd name="T46" fmla="*/ 6 w 250"/>
                  <a:gd name="T47" fmla="*/ 1 h 245"/>
                  <a:gd name="T48" fmla="*/ 0 w 250"/>
                  <a:gd name="T49" fmla="*/ 0 h 245"/>
                  <a:gd name="T50" fmla="*/ 0 w 250"/>
                  <a:gd name="T51" fmla="*/ 0 h 2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0"/>
                  <a:gd name="T79" fmla="*/ 0 h 245"/>
                  <a:gd name="T80" fmla="*/ 250 w 250"/>
                  <a:gd name="T81" fmla="*/ 245 h 2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0" h="245">
                    <a:moveTo>
                      <a:pt x="0" y="0"/>
                    </a:moveTo>
                    <a:lnTo>
                      <a:pt x="29" y="15"/>
                    </a:lnTo>
                    <a:lnTo>
                      <a:pt x="57" y="30"/>
                    </a:lnTo>
                    <a:lnTo>
                      <a:pt x="81" y="49"/>
                    </a:lnTo>
                    <a:lnTo>
                      <a:pt x="101" y="65"/>
                    </a:lnTo>
                    <a:lnTo>
                      <a:pt x="122" y="79"/>
                    </a:lnTo>
                    <a:lnTo>
                      <a:pt x="155" y="100"/>
                    </a:lnTo>
                    <a:lnTo>
                      <a:pt x="201" y="134"/>
                    </a:lnTo>
                    <a:lnTo>
                      <a:pt x="222" y="173"/>
                    </a:lnTo>
                    <a:lnTo>
                      <a:pt x="233" y="193"/>
                    </a:lnTo>
                    <a:lnTo>
                      <a:pt x="228" y="245"/>
                    </a:lnTo>
                    <a:lnTo>
                      <a:pt x="241" y="228"/>
                    </a:lnTo>
                    <a:lnTo>
                      <a:pt x="250" y="195"/>
                    </a:lnTo>
                    <a:lnTo>
                      <a:pt x="235" y="157"/>
                    </a:lnTo>
                    <a:lnTo>
                      <a:pt x="225" y="137"/>
                    </a:lnTo>
                    <a:lnTo>
                      <a:pt x="215" y="123"/>
                    </a:lnTo>
                    <a:lnTo>
                      <a:pt x="196" y="101"/>
                    </a:lnTo>
                    <a:lnTo>
                      <a:pt x="176" y="88"/>
                    </a:lnTo>
                    <a:lnTo>
                      <a:pt x="145" y="81"/>
                    </a:lnTo>
                    <a:lnTo>
                      <a:pt x="120" y="56"/>
                    </a:lnTo>
                    <a:lnTo>
                      <a:pt x="109" y="45"/>
                    </a:lnTo>
                    <a:lnTo>
                      <a:pt x="96" y="36"/>
                    </a:lnTo>
                    <a:lnTo>
                      <a:pt x="74" y="22"/>
                    </a:lnTo>
                    <a:lnTo>
                      <a:pt x="5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9" name="Freeform 400"/>
              <p:cNvSpPr>
                <a:spLocks/>
              </p:cNvSpPr>
              <p:nvPr/>
            </p:nvSpPr>
            <p:spPr bwMode="auto">
              <a:xfrm>
                <a:off x="5166" y="3317"/>
                <a:ext cx="39" cy="27"/>
              </a:xfrm>
              <a:custGeom>
                <a:avLst/>
                <a:gdLst>
                  <a:gd name="T0" fmla="*/ 2 w 118"/>
                  <a:gd name="T1" fmla="*/ 0 h 82"/>
                  <a:gd name="T2" fmla="*/ 2 w 118"/>
                  <a:gd name="T3" fmla="*/ 1 h 82"/>
                  <a:gd name="T4" fmla="*/ 1 w 118"/>
                  <a:gd name="T5" fmla="*/ 2 h 82"/>
                  <a:gd name="T6" fmla="*/ 0 w 118"/>
                  <a:gd name="T7" fmla="*/ 3 h 82"/>
                  <a:gd name="T8" fmla="*/ 0 w 118"/>
                  <a:gd name="T9" fmla="*/ 4 h 82"/>
                  <a:gd name="T10" fmla="*/ 4 w 118"/>
                  <a:gd name="T11" fmla="*/ 5 h 82"/>
                  <a:gd name="T12" fmla="*/ 8 w 118"/>
                  <a:gd name="T13" fmla="*/ 7 h 82"/>
                  <a:gd name="T14" fmla="*/ 9 w 118"/>
                  <a:gd name="T15" fmla="*/ 8 h 82"/>
                  <a:gd name="T16" fmla="*/ 11 w 118"/>
                  <a:gd name="T17" fmla="*/ 9 h 82"/>
                  <a:gd name="T18" fmla="*/ 13 w 118"/>
                  <a:gd name="T19" fmla="*/ 9 h 82"/>
                  <a:gd name="T20" fmla="*/ 13 w 118"/>
                  <a:gd name="T21" fmla="*/ 6 h 82"/>
                  <a:gd name="T22" fmla="*/ 13 w 118"/>
                  <a:gd name="T23" fmla="*/ 5 h 82"/>
                  <a:gd name="T24" fmla="*/ 11 w 118"/>
                  <a:gd name="T25" fmla="*/ 4 h 82"/>
                  <a:gd name="T26" fmla="*/ 7 w 118"/>
                  <a:gd name="T27" fmla="*/ 2 h 82"/>
                  <a:gd name="T28" fmla="*/ 5 w 118"/>
                  <a:gd name="T29" fmla="*/ 1 h 82"/>
                  <a:gd name="T30" fmla="*/ 2 w 118"/>
                  <a:gd name="T31" fmla="*/ 0 h 82"/>
                  <a:gd name="T32" fmla="*/ 2 w 118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82"/>
                  <a:gd name="T53" fmla="*/ 118 w 118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82">
                    <a:moveTo>
                      <a:pt x="21" y="0"/>
                    </a:moveTo>
                    <a:lnTo>
                      <a:pt x="20" y="8"/>
                    </a:lnTo>
                    <a:lnTo>
                      <a:pt x="8" y="18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33" y="47"/>
                    </a:lnTo>
                    <a:lnTo>
                      <a:pt x="73" y="67"/>
                    </a:lnTo>
                    <a:lnTo>
                      <a:pt x="85" y="76"/>
                    </a:lnTo>
                    <a:lnTo>
                      <a:pt x="98" y="82"/>
                    </a:lnTo>
                    <a:lnTo>
                      <a:pt x="116" y="78"/>
                    </a:lnTo>
                    <a:lnTo>
                      <a:pt x="118" y="54"/>
                    </a:lnTo>
                    <a:lnTo>
                      <a:pt x="115" y="43"/>
                    </a:lnTo>
                    <a:lnTo>
                      <a:pt x="103" y="34"/>
                    </a:lnTo>
                    <a:lnTo>
                      <a:pt x="66" y="18"/>
                    </a:lnTo>
                    <a:lnTo>
                      <a:pt x="46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0" name="Freeform 401"/>
              <p:cNvSpPr>
                <a:spLocks/>
              </p:cNvSpPr>
              <p:nvPr/>
            </p:nvSpPr>
            <p:spPr bwMode="auto">
              <a:xfrm>
                <a:off x="5155" y="3345"/>
                <a:ext cx="31" cy="20"/>
              </a:xfrm>
              <a:custGeom>
                <a:avLst/>
                <a:gdLst>
                  <a:gd name="T0" fmla="*/ 0 w 92"/>
                  <a:gd name="T1" fmla="*/ 1 h 58"/>
                  <a:gd name="T2" fmla="*/ 1 w 92"/>
                  <a:gd name="T3" fmla="*/ 2 h 58"/>
                  <a:gd name="T4" fmla="*/ 3 w 92"/>
                  <a:gd name="T5" fmla="*/ 4 h 58"/>
                  <a:gd name="T6" fmla="*/ 6 w 92"/>
                  <a:gd name="T7" fmla="*/ 6 h 58"/>
                  <a:gd name="T8" fmla="*/ 7 w 92"/>
                  <a:gd name="T9" fmla="*/ 7 h 58"/>
                  <a:gd name="T10" fmla="*/ 10 w 92"/>
                  <a:gd name="T11" fmla="*/ 6 h 58"/>
                  <a:gd name="T12" fmla="*/ 9 w 92"/>
                  <a:gd name="T13" fmla="*/ 4 h 58"/>
                  <a:gd name="T14" fmla="*/ 6 w 92"/>
                  <a:gd name="T15" fmla="*/ 3 h 58"/>
                  <a:gd name="T16" fmla="*/ 4 w 92"/>
                  <a:gd name="T17" fmla="*/ 1 h 58"/>
                  <a:gd name="T18" fmla="*/ 3 w 92"/>
                  <a:gd name="T19" fmla="*/ 0 h 58"/>
                  <a:gd name="T20" fmla="*/ 0 w 92"/>
                  <a:gd name="T21" fmla="*/ 0 h 58"/>
                  <a:gd name="T22" fmla="*/ 0 w 92"/>
                  <a:gd name="T23" fmla="*/ 1 h 58"/>
                  <a:gd name="T24" fmla="*/ 0 w 92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58"/>
                  <a:gd name="T41" fmla="*/ 92 w 92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58">
                    <a:moveTo>
                      <a:pt x="0" y="10"/>
                    </a:moveTo>
                    <a:lnTo>
                      <a:pt x="9" y="17"/>
                    </a:lnTo>
                    <a:lnTo>
                      <a:pt x="27" y="33"/>
                    </a:lnTo>
                    <a:lnTo>
                      <a:pt x="49" y="51"/>
                    </a:lnTo>
                    <a:lnTo>
                      <a:pt x="62" y="58"/>
                    </a:lnTo>
                    <a:lnTo>
                      <a:pt x="92" y="46"/>
                    </a:lnTo>
                    <a:lnTo>
                      <a:pt x="78" y="35"/>
                    </a:lnTo>
                    <a:lnTo>
                      <a:pt x="55" y="22"/>
                    </a:lnTo>
                    <a:lnTo>
                      <a:pt x="33" y="10"/>
                    </a:lnTo>
                    <a:lnTo>
                      <a:pt x="24" y="4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1" name="Freeform 402"/>
              <p:cNvSpPr>
                <a:spLocks/>
              </p:cNvSpPr>
              <p:nvPr/>
            </p:nvSpPr>
            <p:spPr bwMode="auto">
              <a:xfrm>
                <a:off x="5120" y="3304"/>
                <a:ext cx="43" cy="26"/>
              </a:xfrm>
              <a:custGeom>
                <a:avLst/>
                <a:gdLst>
                  <a:gd name="T0" fmla="*/ 9 w 129"/>
                  <a:gd name="T1" fmla="*/ 1 h 78"/>
                  <a:gd name="T2" fmla="*/ 10 w 129"/>
                  <a:gd name="T3" fmla="*/ 0 h 78"/>
                  <a:gd name="T4" fmla="*/ 12 w 129"/>
                  <a:gd name="T5" fmla="*/ 0 h 78"/>
                  <a:gd name="T6" fmla="*/ 14 w 129"/>
                  <a:gd name="T7" fmla="*/ 2 h 78"/>
                  <a:gd name="T8" fmla="*/ 14 w 129"/>
                  <a:gd name="T9" fmla="*/ 3 h 78"/>
                  <a:gd name="T10" fmla="*/ 13 w 129"/>
                  <a:gd name="T11" fmla="*/ 4 h 78"/>
                  <a:gd name="T12" fmla="*/ 10 w 129"/>
                  <a:gd name="T13" fmla="*/ 5 h 78"/>
                  <a:gd name="T14" fmla="*/ 5 w 129"/>
                  <a:gd name="T15" fmla="*/ 7 h 78"/>
                  <a:gd name="T16" fmla="*/ 0 w 129"/>
                  <a:gd name="T17" fmla="*/ 9 h 78"/>
                  <a:gd name="T18" fmla="*/ 0 w 129"/>
                  <a:gd name="T19" fmla="*/ 8 h 78"/>
                  <a:gd name="T20" fmla="*/ 1 w 129"/>
                  <a:gd name="T21" fmla="*/ 7 h 78"/>
                  <a:gd name="T22" fmla="*/ 2 w 129"/>
                  <a:gd name="T23" fmla="*/ 6 h 78"/>
                  <a:gd name="T24" fmla="*/ 3 w 129"/>
                  <a:gd name="T25" fmla="*/ 6 h 78"/>
                  <a:gd name="T26" fmla="*/ 9 w 129"/>
                  <a:gd name="T27" fmla="*/ 1 h 78"/>
                  <a:gd name="T28" fmla="*/ 9 w 129"/>
                  <a:gd name="T29" fmla="*/ 1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78"/>
                  <a:gd name="T47" fmla="*/ 129 w 129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78">
                    <a:moveTo>
                      <a:pt x="80" y="7"/>
                    </a:moveTo>
                    <a:lnTo>
                      <a:pt x="92" y="0"/>
                    </a:lnTo>
                    <a:lnTo>
                      <a:pt x="112" y="3"/>
                    </a:lnTo>
                    <a:lnTo>
                      <a:pt x="125" y="19"/>
                    </a:lnTo>
                    <a:lnTo>
                      <a:pt x="129" y="26"/>
                    </a:lnTo>
                    <a:lnTo>
                      <a:pt x="115" y="34"/>
                    </a:lnTo>
                    <a:lnTo>
                      <a:pt x="92" y="46"/>
                    </a:lnTo>
                    <a:lnTo>
                      <a:pt x="46" y="62"/>
                    </a:lnTo>
                    <a:lnTo>
                      <a:pt x="1" y="78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20" y="56"/>
                    </a:lnTo>
                    <a:lnTo>
                      <a:pt x="26" y="50"/>
                    </a:lnTo>
                    <a:lnTo>
                      <a:pt x="80" y="7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2" name="Freeform 403"/>
              <p:cNvSpPr>
                <a:spLocks/>
              </p:cNvSpPr>
              <p:nvPr/>
            </p:nvSpPr>
            <p:spPr bwMode="auto">
              <a:xfrm>
                <a:off x="5145" y="3283"/>
                <a:ext cx="24" cy="14"/>
              </a:xfrm>
              <a:custGeom>
                <a:avLst/>
                <a:gdLst>
                  <a:gd name="T0" fmla="*/ 2 w 70"/>
                  <a:gd name="T1" fmla="*/ 1 h 42"/>
                  <a:gd name="T2" fmla="*/ 3 w 70"/>
                  <a:gd name="T3" fmla="*/ 0 h 42"/>
                  <a:gd name="T4" fmla="*/ 7 w 70"/>
                  <a:gd name="T5" fmla="*/ 0 h 42"/>
                  <a:gd name="T6" fmla="*/ 8 w 70"/>
                  <a:gd name="T7" fmla="*/ 4 h 42"/>
                  <a:gd name="T8" fmla="*/ 1 w 70"/>
                  <a:gd name="T9" fmla="*/ 5 h 42"/>
                  <a:gd name="T10" fmla="*/ 0 w 70"/>
                  <a:gd name="T11" fmla="*/ 5 h 42"/>
                  <a:gd name="T12" fmla="*/ 0 w 70"/>
                  <a:gd name="T13" fmla="*/ 4 h 42"/>
                  <a:gd name="T14" fmla="*/ 2 w 70"/>
                  <a:gd name="T15" fmla="*/ 1 h 42"/>
                  <a:gd name="T16" fmla="*/ 2 w 70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2"/>
                  <a:gd name="T29" fmla="*/ 70 w 7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2">
                    <a:moveTo>
                      <a:pt x="14" y="7"/>
                    </a:moveTo>
                    <a:lnTo>
                      <a:pt x="30" y="0"/>
                    </a:lnTo>
                    <a:lnTo>
                      <a:pt x="54" y="3"/>
                    </a:lnTo>
                    <a:lnTo>
                      <a:pt x="70" y="34"/>
                    </a:lnTo>
                    <a:lnTo>
                      <a:pt x="5" y="42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3" name="Freeform 404"/>
              <p:cNvSpPr>
                <a:spLocks/>
              </p:cNvSpPr>
              <p:nvPr/>
            </p:nvSpPr>
            <p:spPr bwMode="auto">
              <a:xfrm>
                <a:off x="5136" y="3261"/>
                <a:ext cx="38" cy="18"/>
              </a:xfrm>
              <a:custGeom>
                <a:avLst/>
                <a:gdLst>
                  <a:gd name="T0" fmla="*/ 11 w 114"/>
                  <a:gd name="T1" fmla="*/ 0 h 54"/>
                  <a:gd name="T2" fmla="*/ 4 w 114"/>
                  <a:gd name="T3" fmla="*/ 0 h 54"/>
                  <a:gd name="T4" fmla="*/ 0 w 114"/>
                  <a:gd name="T5" fmla="*/ 4 h 54"/>
                  <a:gd name="T6" fmla="*/ 0 w 114"/>
                  <a:gd name="T7" fmla="*/ 6 h 54"/>
                  <a:gd name="T8" fmla="*/ 3 w 114"/>
                  <a:gd name="T9" fmla="*/ 5 h 54"/>
                  <a:gd name="T10" fmla="*/ 8 w 114"/>
                  <a:gd name="T11" fmla="*/ 3 h 54"/>
                  <a:gd name="T12" fmla="*/ 13 w 114"/>
                  <a:gd name="T13" fmla="*/ 2 h 54"/>
                  <a:gd name="T14" fmla="*/ 11 w 114"/>
                  <a:gd name="T15" fmla="*/ 0 h 54"/>
                  <a:gd name="T16" fmla="*/ 11 w 114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54"/>
                  <a:gd name="T29" fmla="*/ 114 w 114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54">
                    <a:moveTo>
                      <a:pt x="95" y="2"/>
                    </a:moveTo>
                    <a:lnTo>
                      <a:pt x="40" y="0"/>
                    </a:lnTo>
                    <a:lnTo>
                      <a:pt x="3" y="33"/>
                    </a:lnTo>
                    <a:lnTo>
                      <a:pt x="0" y="54"/>
                    </a:lnTo>
                    <a:lnTo>
                      <a:pt x="27" y="43"/>
                    </a:lnTo>
                    <a:lnTo>
                      <a:pt x="72" y="26"/>
                    </a:lnTo>
                    <a:lnTo>
                      <a:pt x="114" y="15"/>
                    </a:lnTo>
                    <a:lnTo>
                      <a:pt x="95" y="2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4" name="Freeform 405"/>
              <p:cNvSpPr>
                <a:spLocks/>
              </p:cNvSpPr>
              <p:nvPr/>
            </p:nvSpPr>
            <p:spPr bwMode="auto">
              <a:xfrm>
                <a:off x="5232" y="3258"/>
                <a:ext cx="54" cy="17"/>
              </a:xfrm>
              <a:custGeom>
                <a:avLst/>
                <a:gdLst>
                  <a:gd name="T0" fmla="*/ 2 w 162"/>
                  <a:gd name="T1" fmla="*/ 0 h 51"/>
                  <a:gd name="T2" fmla="*/ 2 w 162"/>
                  <a:gd name="T3" fmla="*/ 1 h 51"/>
                  <a:gd name="T4" fmla="*/ 1 w 162"/>
                  <a:gd name="T5" fmla="*/ 2 h 51"/>
                  <a:gd name="T6" fmla="*/ 0 w 162"/>
                  <a:gd name="T7" fmla="*/ 3 h 51"/>
                  <a:gd name="T8" fmla="*/ 4 w 162"/>
                  <a:gd name="T9" fmla="*/ 4 h 51"/>
                  <a:gd name="T10" fmla="*/ 12 w 162"/>
                  <a:gd name="T11" fmla="*/ 5 h 51"/>
                  <a:gd name="T12" fmla="*/ 14 w 162"/>
                  <a:gd name="T13" fmla="*/ 5 h 51"/>
                  <a:gd name="T14" fmla="*/ 16 w 162"/>
                  <a:gd name="T15" fmla="*/ 6 h 51"/>
                  <a:gd name="T16" fmla="*/ 18 w 162"/>
                  <a:gd name="T17" fmla="*/ 4 h 51"/>
                  <a:gd name="T18" fmla="*/ 17 w 162"/>
                  <a:gd name="T19" fmla="*/ 3 h 51"/>
                  <a:gd name="T20" fmla="*/ 14 w 162"/>
                  <a:gd name="T21" fmla="*/ 2 h 51"/>
                  <a:gd name="T22" fmla="*/ 8 w 162"/>
                  <a:gd name="T23" fmla="*/ 1 h 51"/>
                  <a:gd name="T24" fmla="*/ 2 w 162"/>
                  <a:gd name="T25" fmla="*/ 0 h 51"/>
                  <a:gd name="T26" fmla="*/ 2 w 162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"/>
                  <a:gd name="T43" fmla="*/ 0 h 51"/>
                  <a:gd name="T44" fmla="*/ 162 w 162"/>
                  <a:gd name="T45" fmla="*/ 51 h 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" h="51">
                    <a:moveTo>
                      <a:pt x="20" y="0"/>
                    </a:moveTo>
                    <a:lnTo>
                      <a:pt x="17" y="9"/>
                    </a:lnTo>
                    <a:lnTo>
                      <a:pt x="8" y="22"/>
                    </a:lnTo>
                    <a:lnTo>
                      <a:pt x="0" y="28"/>
                    </a:lnTo>
                    <a:lnTo>
                      <a:pt x="36" y="34"/>
                    </a:lnTo>
                    <a:lnTo>
                      <a:pt x="108" y="42"/>
                    </a:lnTo>
                    <a:lnTo>
                      <a:pt x="126" y="49"/>
                    </a:lnTo>
                    <a:lnTo>
                      <a:pt x="142" y="51"/>
                    </a:lnTo>
                    <a:lnTo>
                      <a:pt x="162" y="35"/>
                    </a:lnTo>
                    <a:lnTo>
                      <a:pt x="149" y="28"/>
                    </a:lnTo>
                    <a:lnTo>
                      <a:pt x="125" y="21"/>
                    </a:lnTo>
                    <a:lnTo>
                      <a:pt x="72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97" name="Freeform 406"/>
            <p:cNvSpPr>
              <a:spLocks/>
            </p:cNvSpPr>
            <p:nvPr/>
          </p:nvSpPr>
          <p:spPr bwMode="auto">
            <a:xfrm>
              <a:off x="5212" y="3256"/>
              <a:ext cx="17" cy="9"/>
            </a:xfrm>
            <a:custGeom>
              <a:avLst/>
              <a:gdLst>
                <a:gd name="T0" fmla="*/ 0 w 51"/>
                <a:gd name="T1" fmla="*/ 0 h 26"/>
                <a:gd name="T2" fmla="*/ 6 w 51"/>
                <a:gd name="T3" fmla="*/ 0 h 26"/>
                <a:gd name="T4" fmla="*/ 5 w 51"/>
                <a:gd name="T5" fmla="*/ 2 h 26"/>
                <a:gd name="T6" fmla="*/ 4 w 51"/>
                <a:gd name="T7" fmla="*/ 3 h 26"/>
                <a:gd name="T8" fmla="*/ 3 w 51"/>
                <a:gd name="T9" fmla="*/ 2 h 26"/>
                <a:gd name="T10" fmla="*/ 3 w 51"/>
                <a:gd name="T11" fmla="*/ 1 h 26"/>
                <a:gd name="T12" fmla="*/ 0 w 51"/>
                <a:gd name="T13" fmla="*/ 1 h 26"/>
                <a:gd name="T14" fmla="*/ 1 w 51"/>
                <a:gd name="T15" fmla="*/ 0 h 26"/>
                <a:gd name="T16" fmla="*/ 0 w 51"/>
                <a:gd name="T17" fmla="*/ 1 h 26"/>
                <a:gd name="T18" fmla="*/ 0 w 51"/>
                <a:gd name="T19" fmla="*/ 0 h 26"/>
                <a:gd name="T20" fmla="*/ 0 w 51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26"/>
                <a:gd name="T35" fmla="*/ 51 w 5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26">
                  <a:moveTo>
                    <a:pt x="0" y="0"/>
                  </a:moveTo>
                  <a:lnTo>
                    <a:pt x="51" y="3"/>
                  </a:lnTo>
                  <a:lnTo>
                    <a:pt x="42" y="19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6" y="10"/>
                  </a:lnTo>
                  <a:lnTo>
                    <a:pt x="0" y="7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407"/>
            <p:cNvSpPr>
              <a:spLocks/>
            </p:cNvSpPr>
            <p:nvPr/>
          </p:nvSpPr>
          <p:spPr bwMode="auto">
            <a:xfrm>
              <a:off x="4990" y="3343"/>
              <a:ext cx="53" cy="47"/>
            </a:xfrm>
            <a:custGeom>
              <a:avLst/>
              <a:gdLst>
                <a:gd name="T0" fmla="*/ 17 w 158"/>
                <a:gd name="T1" fmla="*/ 3 h 140"/>
                <a:gd name="T2" fmla="*/ 17 w 158"/>
                <a:gd name="T3" fmla="*/ 4 h 140"/>
                <a:gd name="T4" fmla="*/ 16 w 158"/>
                <a:gd name="T5" fmla="*/ 5 h 140"/>
                <a:gd name="T6" fmla="*/ 14 w 158"/>
                <a:gd name="T7" fmla="*/ 7 h 140"/>
                <a:gd name="T8" fmla="*/ 11 w 158"/>
                <a:gd name="T9" fmla="*/ 9 h 140"/>
                <a:gd name="T10" fmla="*/ 9 w 158"/>
                <a:gd name="T11" fmla="*/ 10 h 140"/>
                <a:gd name="T12" fmla="*/ 7 w 158"/>
                <a:gd name="T13" fmla="*/ 12 h 140"/>
                <a:gd name="T14" fmla="*/ 5 w 158"/>
                <a:gd name="T15" fmla="*/ 13 h 140"/>
                <a:gd name="T16" fmla="*/ 3 w 158"/>
                <a:gd name="T17" fmla="*/ 15 h 140"/>
                <a:gd name="T18" fmla="*/ 1 w 158"/>
                <a:gd name="T19" fmla="*/ 16 h 140"/>
                <a:gd name="T20" fmla="*/ 0 w 158"/>
                <a:gd name="T21" fmla="*/ 15 h 140"/>
                <a:gd name="T22" fmla="*/ 1 w 158"/>
                <a:gd name="T23" fmla="*/ 15 h 140"/>
                <a:gd name="T24" fmla="*/ 3 w 158"/>
                <a:gd name="T25" fmla="*/ 13 h 140"/>
                <a:gd name="T26" fmla="*/ 5 w 158"/>
                <a:gd name="T27" fmla="*/ 11 h 140"/>
                <a:gd name="T28" fmla="*/ 7 w 158"/>
                <a:gd name="T29" fmla="*/ 9 h 140"/>
                <a:gd name="T30" fmla="*/ 8 w 158"/>
                <a:gd name="T31" fmla="*/ 8 h 140"/>
                <a:gd name="T32" fmla="*/ 10 w 158"/>
                <a:gd name="T33" fmla="*/ 6 h 140"/>
                <a:gd name="T34" fmla="*/ 12 w 158"/>
                <a:gd name="T35" fmla="*/ 5 h 140"/>
                <a:gd name="T36" fmla="*/ 14 w 158"/>
                <a:gd name="T37" fmla="*/ 2 h 140"/>
                <a:gd name="T38" fmla="*/ 16 w 158"/>
                <a:gd name="T39" fmla="*/ 1 h 140"/>
                <a:gd name="T40" fmla="*/ 17 w 158"/>
                <a:gd name="T41" fmla="*/ 0 h 140"/>
                <a:gd name="T42" fmla="*/ 18 w 158"/>
                <a:gd name="T43" fmla="*/ 2 h 140"/>
                <a:gd name="T44" fmla="*/ 17 w 158"/>
                <a:gd name="T45" fmla="*/ 3 h 140"/>
                <a:gd name="T46" fmla="*/ 17 w 158"/>
                <a:gd name="T47" fmla="*/ 3 h 1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140"/>
                <a:gd name="T74" fmla="*/ 158 w 158"/>
                <a:gd name="T75" fmla="*/ 140 h 1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140">
                  <a:moveTo>
                    <a:pt x="156" y="30"/>
                  </a:moveTo>
                  <a:lnTo>
                    <a:pt x="149" y="39"/>
                  </a:lnTo>
                  <a:lnTo>
                    <a:pt x="139" y="49"/>
                  </a:lnTo>
                  <a:lnTo>
                    <a:pt x="124" y="60"/>
                  </a:lnTo>
                  <a:lnTo>
                    <a:pt x="98" y="79"/>
                  </a:lnTo>
                  <a:lnTo>
                    <a:pt x="80" y="92"/>
                  </a:lnTo>
                  <a:lnTo>
                    <a:pt x="61" y="107"/>
                  </a:lnTo>
                  <a:lnTo>
                    <a:pt x="42" y="120"/>
                  </a:lnTo>
                  <a:lnTo>
                    <a:pt x="28" y="130"/>
                  </a:lnTo>
                  <a:lnTo>
                    <a:pt x="12" y="140"/>
                  </a:lnTo>
                  <a:lnTo>
                    <a:pt x="0" y="137"/>
                  </a:lnTo>
                  <a:lnTo>
                    <a:pt x="8" y="131"/>
                  </a:lnTo>
                  <a:lnTo>
                    <a:pt x="23" y="115"/>
                  </a:lnTo>
                  <a:lnTo>
                    <a:pt x="48" y="94"/>
                  </a:lnTo>
                  <a:lnTo>
                    <a:pt x="61" y="81"/>
                  </a:lnTo>
                  <a:lnTo>
                    <a:pt x="75" y="69"/>
                  </a:lnTo>
                  <a:lnTo>
                    <a:pt x="90" y="56"/>
                  </a:lnTo>
                  <a:lnTo>
                    <a:pt x="103" y="43"/>
                  </a:lnTo>
                  <a:lnTo>
                    <a:pt x="127" y="22"/>
                  </a:lnTo>
                  <a:lnTo>
                    <a:pt x="146" y="7"/>
                  </a:lnTo>
                  <a:lnTo>
                    <a:pt x="155" y="0"/>
                  </a:lnTo>
                  <a:lnTo>
                    <a:pt x="158" y="16"/>
                  </a:lnTo>
                  <a:lnTo>
                    <a:pt x="156" y="3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408"/>
            <p:cNvSpPr>
              <a:spLocks/>
            </p:cNvSpPr>
            <p:nvPr/>
          </p:nvSpPr>
          <p:spPr bwMode="auto">
            <a:xfrm>
              <a:off x="4993" y="3373"/>
              <a:ext cx="58" cy="68"/>
            </a:xfrm>
            <a:custGeom>
              <a:avLst/>
              <a:gdLst>
                <a:gd name="T0" fmla="*/ 12 w 173"/>
                <a:gd name="T1" fmla="*/ 0 h 206"/>
                <a:gd name="T2" fmla="*/ 12 w 173"/>
                <a:gd name="T3" fmla="*/ 2 h 206"/>
                <a:gd name="T4" fmla="*/ 13 w 173"/>
                <a:gd name="T5" fmla="*/ 4 h 206"/>
                <a:gd name="T6" fmla="*/ 13 w 173"/>
                <a:gd name="T7" fmla="*/ 5 h 206"/>
                <a:gd name="T8" fmla="*/ 17 w 173"/>
                <a:gd name="T9" fmla="*/ 6 h 206"/>
                <a:gd name="T10" fmla="*/ 19 w 173"/>
                <a:gd name="T11" fmla="*/ 5 h 206"/>
                <a:gd name="T12" fmla="*/ 19 w 173"/>
                <a:gd name="T13" fmla="*/ 9 h 206"/>
                <a:gd name="T14" fmla="*/ 10 w 173"/>
                <a:gd name="T15" fmla="*/ 22 h 206"/>
                <a:gd name="T16" fmla="*/ 9 w 173"/>
                <a:gd name="T17" fmla="*/ 21 h 206"/>
                <a:gd name="T18" fmla="*/ 7 w 173"/>
                <a:gd name="T19" fmla="*/ 19 h 206"/>
                <a:gd name="T20" fmla="*/ 6 w 173"/>
                <a:gd name="T21" fmla="*/ 18 h 206"/>
                <a:gd name="T22" fmla="*/ 4 w 173"/>
                <a:gd name="T23" fmla="*/ 17 h 206"/>
                <a:gd name="T24" fmla="*/ 3 w 173"/>
                <a:gd name="T25" fmla="*/ 15 h 206"/>
                <a:gd name="T26" fmla="*/ 1 w 173"/>
                <a:gd name="T27" fmla="*/ 13 h 206"/>
                <a:gd name="T28" fmla="*/ 0 w 173"/>
                <a:gd name="T29" fmla="*/ 9 h 206"/>
                <a:gd name="T30" fmla="*/ 2 w 173"/>
                <a:gd name="T31" fmla="*/ 7 h 206"/>
                <a:gd name="T32" fmla="*/ 3 w 173"/>
                <a:gd name="T33" fmla="*/ 6 h 206"/>
                <a:gd name="T34" fmla="*/ 5 w 173"/>
                <a:gd name="T35" fmla="*/ 5 h 206"/>
                <a:gd name="T36" fmla="*/ 7 w 173"/>
                <a:gd name="T37" fmla="*/ 3 h 206"/>
                <a:gd name="T38" fmla="*/ 8 w 173"/>
                <a:gd name="T39" fmla="*/ 2 h 206"/>
                <a:gd name="T40" fmla="*/ 10 w 173"/>
                <a:gd name="T41" fmla="*/ 1 h 206"/>
                <a:gd name="T42" fmla="*/ 12 w 173"/>
                <a:gd name="T43" fmla="*/ 0 h 206"/>
                <a:gd name="T44" fmla="*/ 12 w 173"/>
                <a:gd name="T45" fmla="*/ 0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206"/>
                <a:gd name="T71" fmla="*/ 173 w 173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206">
                  <a:moveTo>
                    <a:pt x="108" y="0"/>
                  </a:moveTo>
                  <a:lnTo>
                    <a:pt x="110" y="22"/>
                  </a:lnTo>
                  <a:lnTo>
                    <a:pt x="113" y="38"/>
                  </a:lnTo>
                  <a:lnTo>
                    <a:pt x="120" y="49"/>
                  </a:lnTo>
                  <a:lnTo>
                    <a:pt x="151" y="59"/>
                  </a:lnTo>
                  <a:lnTo>
                    <a:pt x="169" y="48"/>
                  </a:lnTo>
                  <a:lnTo>
                    <a:pt x="173" y="80"/>
                  </a:lnTo>
                  <a:lnTo>
                    <a:pt x="92" y="206"/>
                  </a:lnTo>
                  <a:lnTo>
                    <a:pt x="79" y="193"/>
                  </a:lnTo>
                  <a:lnTo>
                    <a:pt x="66" y="180"/>
                  </a:lnTo>
                  <a:lnTo>
                    <a:pt x="52" y="165"/>
                  </a:lnTo>
                  <a:lnTo>
                    <a:pt x="38" y="150"/>
                  </a:lnTo>
                  <a:lnTo>
                    <a:pt x="23" y="134"/>
                  </a:lnTo>
                  <a:lnTo>
                    <a:pt x="9" y="116"/>
                  </a:lnTo>
                  <a:lnTo>
                    <a:pt x="0" y="82"/>
                  </a:lnTo>
                  <a:lnTo>
                    <a:pt x="17" y="67"/>
                  </a:lnTo>
                  <a:lnTo>
                    <a:pt x="30" y="55"/>
                  </a:lnTo>
                  <a:lnTo>
                    <a:pt x="46" y="42"/>
                  </a:lnTo>
                  <a:lnTo>
                    <a:pt x="62" y="31"/>
                  </a:lnTo>
                  <a:lnTo>
                    <a:pt x="75" y="20"/>
                  </a:lnTo>
                  <a:lnTo>
                    <a:pt x="87" y="1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409"/>
            <p:cNvSpPr>
              <a:spLocks/>
            </p:cNvSpPr>
            <p:nvPr/>
          </p:nvSpPr>
          <p:spPr bwMode="auto">
            <a:xfrm>
              <a:off x="5081" y="3329"/>
              <a:ext cx="67" cy="32"/>
            </a:xfrm>
            <a:custGeom>
              <a:avLst/>
              <a:gdLst>
                <a:gd name="T0" fmla="*/ 18 w 200"/>
                <a:gd name="T1" fmla="*/ 0 h 97"/>
                <a:gd name="T2" fmla="*/ 22 w 200"/>
                <a:gd name="T3" fmla="*/ 0 h 97"/>
                <a:gd name="T4" fmla="*/ 22 w 200"/>
                <a:gd name="T5" fmla="*/ 2 h 97"/>
                <a:gd name="T6" fmla="*/ 22 w 200"/>
                <a:gd name="T7" fmla="*/ 4 h 97"/>
                <a:gd name="T8" fmla="*/ 17 w 200"/>
                <a:gd name="T9" fmla="*/ 5 h 97"/>
                <a:gd name="T10" fmla="*/ 2 w 200"/>
                <a:gd name="T11" fmla="*/ 11 h 97"/>
                <a:gd name="T12" fmla="*/ 0 w 200"/>
                <a:gd name="T13" fmla="*/ 10 h 97"/>
                <a:gd name="T14" fmla="*/ 1 w 200"/>
                <a:gd name="T15" fmla="*/ 10 h 97"/>
                <a:gd name="T16" fmla="*/ 4 w 200"/>
                <a:gd name="T17" fmla="*/ 8 h 97"/>
                <a:gd name="T18" fmla="*/ 11 w 200"/>
                <a:gd name="T19" fmla="*/ 6 h 97"/>
                <a:gd name="T20" fmla="*/ 14 w 200"/>
                <a:gd name="T21" fmla="*/ 4 h 97"/>
                <a:gd name="T22" fmla="*/ 16 w 200"/>
                <a:gd name="T23" fmla="*/ 3 h 97"/>
                <a:gd name="T24" fmla="*/ 17 w 200"/>
                <a:gd name="T25" fmla="*/ 1 h 97"/>
                <a:gd name="T26" fmla="*/ 18 w 200"/>
                <a:gd name="T27" fmla="*/ 0 h 97"/>
                <a:gd name="T28" fmla="*/ 18 w 200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97"/>
                <a:gd name="T47" fmla="*/ 200 w 200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97">
                  <a:moveTo>
                    <a:pt x="164" y="0"/>
                  </a:moveTo>
                  <a:lnTo>
                    <a:pt x="196" y="4"/>
                  </a:lnTo>
                  <a:lnTo>
                    <a:pt x="200" y="22"/>
                  </a:lnTo>
                  <a:lnTo>
                    <a:pt x="199" y="36"/>
                  </a:lnTo>
                  <a:lnTo>
                    <a:pt x="151" y="48"/>
                  </a:lnTo>
                  <a:lnTo>
                    <a:pt x="17" y="97"/>
                  </a:lnTo>
                  <a:lnTo>
                    <a:pt x="0" y="95"/>
                  </a:lnTo>
                  <a:lnTo>
                    <a:pt x="10" y="88"/>
                  </a:lnTo>
                  <a:lnTo>
                    <a:pt x="40" y="77"/>
                  </a:lnTo>
                  <a:lnTo>
                    <a:pt x="96" y="55"/>
                  </a:lnTo>
                  <a:lnTo>
                    <a:pt x="125" y="39"/>
                  </a:lnTo>
                  <a:lnTo>
                    <a:pt x="144" y="25"/>
                  </a:lnTo>
                  <a:lnTo>
                    <a:pt x="15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410"/>
            <p:cNvSpPr>
              <a:spLocks/>
            </p:cNvSpPr>
            <p:nvPr/>
          </p:nvSpPr>
          <p:spPr bwMode="auto">
            <a:xfrm>
              <a:off x="5131" y="3332"/>
              <a:ext cx="14" cy="9"/>
            </a:xfrm>
            <a:custGeom>
              <a:avLst/>
              <a:gdLst>
                <a:gd name="T0" fmla="*/ 4 w 42"/>
                <a:gd name="T1" fmla="*/ 0 h 26"/>
                <a:gd name="T2" fmla="*/ 1 w 42"/>
                <a:gd name="T3" fmla="*/ 1 h 26"/>
                <a:gd name="T4" fmla="*/ 0 w 42"/>
                <a:gd name="T5" fmla="*/ 3 h 26"/>
                <a:gd name="T6" fmla="*/ 2 w 42"/>
                <a:gd name="T7" fmla="*/ 3 h 26"/>
                <a:gd name="T8" fmla="*/ 3 w 42"/>
                <a:gd name="T9" fmla="*/ 3 h 26"/>
                <a:gd name="T10" fmla="*/ 5 w 42"/>
                <a:gd name="T11" fmla="*/ 2 h 26"/>
                <a:gd name="T12" fmla="*/ 4 w 42"/>
                <a:gd name="T13" fmla="*/ 1 h 26"/>
                <a:gd name="T14" fmla="*/ 4 w 42"/>
                <a:gd name="T15" fmla="*/ 0 h 26"/>
                <a:gd name="T16" fmla="*/ 4 w 42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6"/>
                <a:gd name="T29" fmla="*/ 42 w 42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6">
                  <a:moveTo>
                    <a:pt x="33" y="0"/>
                  </a:moveTo>
                  <a:lnTo>
                    <a:pt x="8" y="9"/>
                  </a:lnTo>
                  <a:lnTo>
                    <a:pt x="0" y="23"/>
                  </a:lnTo>
                  <a:lnTo>
                    <a:pt x="17" y="26"/>
                  </a:lnTo>
                  <a:lnTo>
                    <a:pt x="30" y="22"/>
                  </a:lnTo>
                  <a:lnTo>
                    <a:pt x="42" y="16"/>
                  </a:lnTo>
                  <a:lnTo>
                    <a:pt x="37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411"/>
            <p:cNvSpPr>
              <a:spLocks/>
            </p:cNvSpPr>
            <p:nvPr/>
          </p:nvSpPr>
          <p:spPr bwMode="auto">
            <a:xfrm>
              <a:off x="5142" y="3307"/>
              <a:ext cx="18" cy="11"/>
            </a:xfrm>
            <a:custGeom>
              <a:avLst/>
              <a:gdLst>
                <a:gd name="T0" fmla="*/ 1 w 53"/>
                <a:gd name="T1" fmla="*/ 1 h 31"/>
                <a:gd name="T2" fmla="*/ 2 w 53"/>
                <a:gd name="T3" fmla="*/ 0 h 31"/>
                <a:gd name="T4" fmla="*/ 4 w 53"/>
                <a:gd name="T5" fmla="*/ 0 h 31"/>
                <a:gd name="T6" fmla="*/ 5 w 53"/>
                <a:gd name="T7" fmla="*/ 1 h 31"/>
                <a:gd name="T8" fmla="*/ 6 w 53"/>
                <a:gd name="T9" fmla="*/ 2 h 31"/>
                <a:gd name="T10" fmla="*/ 2 w 53"/>
                <a:gd name="T11" fmla="*/ 4 h 31"/>
                <a:gd name="T12" fmla="*/ 0 w 53"/>
                <a:gd name="T13" fmla="*/ 3 h 31"/>
                <a:gd name="T14" fmla="*/ 1 w 53"/>
                <a:gd name="T15" fmla="*/ 1 h 31"/>
                <a:gd name="T16" fmla="*/ 1 w 53"/>
                <a:gd name="T17" fmla="*/ 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31"/>
                <a:gd name="T29" fmla="*/ 53 w 5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31">
                  <a:moveTo>
                    <a:pt x="5" y="10"/>
                  </a:moveTo>
                  <a:lnTo>
                    <a:pt x="18" y="2"/>
                  </a:lnTo>
                  <a:lnTo>
                    <a:pt x="36" y="0"/>
                  </a:lnTo>
                  <a:lnTo>
                    <a:pt x="47" y="12"/>
                  </a:lnTo>
                  <a:lnTo>
                    <a:pt x="53" y="18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412"/>
            <p:cNvSpPr>
              <a:spLocks/>
            </p:cNvSpPr>
            <p:nvPr/>
          </p:nvSpPr>
          <p:spPr bwMode="auto">
            <a:xfrm>
              <a:off x="5150" y="3285"/>
              <a:ext cx="14" cy="9"/>
            </a:xfrm>
            <a:custGeom>
              <a:avLst/>
              <a:gdLst>
                <a:gd name="T0" fmla="*/ 1 w 41"/>
                <a:gd name="T1" fmla="*/ 1 h 27"/>
                <a:gd name="T2" fmla="*/ 1 w 41"/>
                <a:gd name="T3" fmla="*/ 0 h 27"/>
                <a:gd name="T4" fmla="*/ 4 w 41"/>
                <a:gd name="T5" fmla="*/ 0 h 27"/>
                <a:gd name="T6" fmla="*/ 5 w 41"/>
                <a:gd name="T7" fmla="*/ 3 h 27"/>
                <a:gd name="T8" fmla="*/ 0 w 41"/>
                <a:gd name="T9" fmla="*/ 3 h 27"/>
                <a:gd name="T10" fmla="*/ 1 w 41"/>
                <a:gd name="T11" fmla="*/ 1 h 27"/>
                <a:gd name="T12" fmla="*/ 1 w 41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7"/>
                <a:gd name="T23" fmla="*/ 41 w 4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7">
                  <a:moveTo>
                    <a:pt x="6" y="5"/>
                  </a:moveTo>
                  <a:lnTo>
                    <a:pt x="13" y="0"/>
                  </a:lnTo>
                  <a:lnTo>
                    <a:pt x="31" y="4"/>
                  </a:lnTo>
                  <a:lnTo>
                    <a:pt x="41" y="27"/>
                  </a:lnTo>
                  <a:lnTo>
                    <a:pt x="0" y="26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413"/>
            <p:cNvSpPr>
              <a:spLocks/>
            </p:cNvSpPr>
            <p:nvPr/>
          </p:nvSpPr>
          <p:spPr bwMode="auto">
            <a:xfrm>
              <a:off x="5141" y="3263"/>
              <a:ext cx="24" cy="10"/>
            </a:xfrm>
            <a:custGeom>
              <a:avLst/>
              <a:gdLst>
                <a:gd name="T0" fmla="*/ 8 w 72"/>
                <a:gd name="T1" fmla="*/ 1 h 29"/>
                <a:gd name="T2" fmla="*/ 0 w 72"/>
                <a:gd name="T3" fmla="*/ 3 h 29"/>
                <a:gd name="T4" fmla="*/ 3 w 72"/>
                <a:gd name="T5" fmla="*/ 0 h 29"/>
                <a:gd name="T6" fmla="*/ 8 w 72"/>
                <a:gd name="T7" fmla="*/ 1 h 29"/>
                <a:gd name="T8" fmla="*/ 8 w 72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29"/>
                <a:gd name="T17" fmla="*/ 72 w 7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29">
                  <a:moveTo>
                    <a:pt x="72" y="7"/>
                  </a:moveTo>
                  <a:lnTo>
                    <a:pt x="0" y="29"/>
                  </a:lnTo>
                  <a:lnTo>
                    <a:pt x="25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414"/>
            <p:cNvSpPr>
              <a:spLocks/>
            </p:cNvSpPr>
            <p:nvPr/>
          </p:nvSpPr>
          <p:spPr bwMode="auto">
            <a:xfrm>
              <a:off x="5182" y="3261"/>
              <a:ext cx="32" cy="7"/>
            </a:xfrm>
            <a:custGeom>
              <a:avLst/>
              <a:gdLst>
                <a:gd name="T0" fmla="*/ 0 w 98"/>
                <a:gd name="T1" fmla="*/ 0 h 21"/>
                <a:gd name="T2" fmla="*/ 1 w 98"/>
                <a:gd name="T3" fmla="*/ 2 h 21"/>
                <a:gd name="T4" fmla="*/ 3 w 98"/>
                <a:gd name="T5" fmla="*/ 2 h 21"/>
                <a:gd name="T6" fmla="*/ 5 w 98"/>
                <a:gd name="T7" fmla="*/ 2 h 21"/>
                <a:gd name="T8" fmla="*/ 10 w 98"/>
                <a:gd name="T9" fmla="*/ 2 h 21"/>
                <a:gd name="T10" fmla="*/ 8 w 98"/>
                <a:gd name="T11" fmla="*/ 0 h 21"/>
                <a:gd name="T12" fmla="*/ 0 w 98"/>
                <a:gd name="T13" fmla="*/ 0 h 21"/>
                <a:gd name="T14" fmla="*/ 0 w 98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21"/>
                <a:gd name="T26" fmla="*/ 98 w 9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21">
                  <a:moveTo>
                    <a:pt x="0" y="0"/>
                  </a:moveTo>
                  <a:lnTo>
                    <a:pt x="7" y="15"/>
                  </a:lnTo>
                  <a:lnTo>
                    <a:pt x="26" y="21"/>
                  </a:lnTo>
                  <a:lnTo>
                    <a:pt x="49" y="21"/>
                  </a:lnTo>
                  <a:lnTo>
                    <a:pt x="98" y="18"/>
                  </a:lnTo>
                  <a:lnTo>
                    <a:pt x="7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415"/>
            <p:cNvSpPr>
              <a:spLocks/>
            </p:cNvSpPr>
            <p:nvPr/>
          </p:nvSpPr>
          <p:spPr bwMode="auto">
            <a:xfrm>
              <a:off x="5170" y="3289"/>
              <a:ext cx="30" cy="19"/>
            </a:xfrm>
            <a:custGeom>
              <a:avLst/>
              <a:gdLst>
                <a:gd name="T0" fmla="*/ 1 w 90"/>
                <a:gd name="T1" fmla="*/ 0 h 57"/>
                <a:gd name="T2" fmla="*/ 1 w 90"/>
                <a:gd name="T3" fmla="*/ 1 h 57"/>
                <a:gd name="T4" fmla="*/ 0 w 90"/>
                <a:gd name="T5" fmla="*/ 2 h 57"/>
                <a:gd name="T6" fmla="*/ 1 w 90"/>
                <a:gd name="T7" fmla="*/ 3 h 57"/>
                <a:gd name="T8" fmla="*/ 5 w 90"/>
                <a:gd name="T9" fmla="*/ 4 h 57"/>
                <a:gd name="T10" fmla="*/ 8 w 90"/>
                <a:gd name="T11" fmla="*/ 6 h 57"/>
                <a:gd name="T12" fmla="*/ 9 w 90"/>
                <a:gd name="T13" fmla="*/ 6 h 57"/>
                <a:gd name="T14" fmla="*/ 10 w 90"/>
                <a:gd name="T15" fmla="*/ 4 h 57"/>
                <a:gd name="T16" fmla="*/ 5 w 90"/>
                <a:gd name="T17" fmla="*/ 2 h 57"/>
                <a:gd name="T18" fmla="*/ 2 w 90"/>
                <a:gd name="T19" fmla="*/ 0 h 57"/>
                <a:gd name="T20" fmla="*/ 1 w 90"/>
                <a:gd name="T21" fmla="*/ 0 h 57"/>
                <a:gd name="T22" fmla="*/ 1 w 90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57"/>
                <a:gd name="T38" fmla="*/ 90 w 90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57">
                  <a:moveTo>
                    <a:pt x="5" y="0"/>
                  </a:moveTo>
                  <a:lnTo>
                    <a:pt x="8" y="13"/>
                  </a:lnTo>
                  <a:lnTo>
                    <a:pt x="0" y="20"/>
                  </a:lnTo>
                  <a:lnTo>
                    <a:pt x="13" y="27"/>
                  </a:lnTo>
                  <a:lnTo>
                    <a:pt x="41" y="40"/>
                  </a:lnTo>
                  <a:lnTo>
                    <a:pt x="72" y="51"/>
                  </a:lnTo>
                  <a:lnTo>
                    <a:pt x="85" y="57"/>
                  </a:lnTo>
                  <a:lnTo>
                    <a:pt x="90" y="36"/>
                  </a:lnTo>
                  <a:lnTo>
                    <a:pt x="44" y="17"/>
                  </a:lnTo>
                  <a:lnTo>
                    <a:pt x="17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416"/>
            <p:cNvSpPr>
              <a:spLocks/>
            </p:cNvSpPr>
            <p:nvPr/>
          </p:nvSpPr>
          <p:spPr bwMode="auto">
            <a:xfrm>
              <a:off x="5061" y="3390"/>
              <a:ext cx="5" cy="8"/>
            </a:xfrm>
            <a:custGeom>
              <a:avLst/>
              <a:gdLst>
                <a:gd name="T0" fmla="*/ 1 w 17"/>
                <a:gd name="T1" fmla="*/ 0 h 23"/>
                <a:gd name="T2" fmla="*/ 0 w 17"/>
                <a:gd name="T3" fmla="*/ 2 h 23"/>
                <a:gd name="T4" fmla="*/ 1 w 17"/>
                <a:gd name="T5" fmla="*/ 3 h 23"/>
                <a:gd name="T6" fmla="*/ 1 w 17"/>
                <a:gd name="T7" fmla="*/ 3 h 23"/>
                <a:gd name="T8" fmla="*/ 1 w 17"/>
                <a:gd name="T9" fmla="*/ 1 h 23"/>
                <a:gd name="T10" fmla="*/ 1 w 17"/>
                <a:gd name="T11" fmla="*/ 0 h 23"/>
                <a:gd name="T12" fmla="*/ 1 w 17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3"/>
                <a:gd name="T23" fmla="*/ 17 w 1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3">
                  <a:moveTo>
                    <a:pt x="6" y="0"/>
                  </a:moveTo>
                  <a:lnTo>
                    <a:pt x="0" y="15"/>
                  </a:lnTo>
                  <a:lnTo>
                    <a:pt x="9" y="22"/>
                  </a:lnTo>
                  <a:lnTo>
                    <a:pt x="16" y="23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B7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417"/>
            <p:cNvSpPr>
              <a:spLocks/>
            </p:cNvSpPr>
            <p:nvPr/>
          </p:nvSpPr>
          <p:spPr bwMode="auto">
            <a:xfrm>
              <a:off x="5056" y="3371"/>
              <a:ext cx="10" cy="9"/>
            </a:xfrm>
            <a:custGeom>
              <a:avLst/>
              <a:gdLst>
                <a:gd name="T0" fmla="*/ 1 w 31"/>
                <a:gd name="T1" fmla="*/ 0 h 27"/>
                <a:gd name="T2" fmla="*/ 3 w 31"/>
                <a:gd name="T3" fmla="*/ 0 h 27"/>
                <a:gd name="T4" fmla="*/ 3 w 31"/>
                <a:gd name="T5" fmla="*/ 2 h 27"/>
                <a:gd name="T6" fmla="*/ 2 w 31"/>
                <a:gd name="T7" fmla="*/ 3 h 27"/>
                <a:gd name="T8" fmla="*/ 1 w 31"/>
                <a:gd name="T9" fmla="*/ 3 h 27"/>
                <a:gd name="T10" fmla="*/ 0 w 31"/>
                <a:gd name="T11" fmla="*/ 1 h 27"/>
                <a:gd name="T12" fmla="*/ 1 w 31"/>
                <a:gd name="T13" fmla="*/ 0 h 27"/>
                <a:gd name="T14" fmla="*/ 1 w 31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27"/>
                <a:gd name="T26" fmla="*/ 31 w 31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27">
                  <a:moveTo>
                    <a:pt x="5" y="0"/>
                  </a:moveTo>
                  <a:lnTo>
                    <a:pt x="24" y="0"/>
                  </a:lnTo>
                  <a:lnTo>
                    <a:pt x="31" y="18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418"/>
            <p:cNvSpPr>
              <a:spLocks/>
            </p:cNvSpPr>
            <p:nvPr/>
          </p:nvSpPr>
          <p:spPr bwMode="auto">
            <a:xfrm>
              <a:off x="5064" y="3409"/>
              <a:ext cx="5" cy="6"/>
            </a:xfrm>
            <a:custGeom>
              <a:avLst/>
              <a:gdLst>
                <a:gd name="T0" fmla="*/ 0 w 15"/>
                <a:gd name="T1" fmla="*/ 0 h 18"/>
                <a:gd name="T2" fmla="*/ 0 w 15"/>
                <a:gd name="T3" fmla="*/ 1 h 18"/>
                <a:gd name="T4" fmla="*/ 1 w 15"/>
                <a:gd name="T5" fmla="*/ 2 h 18"/>
                <a:gd name="T6" fmla="*/ 1 w 15"/>
                <a:gd name="T7" fmla="*/ 2 h 18"/>
                <a:gd name="T8" fmla="*/ 2 w 15"/>
                <a:gd name="T9" fmla="*/ 0 h 18"/>
                <a:gd name="T10" fmla="*/ 0 w 15"/>
                <a:gd name="T11" fmla="*/ 0 h 18"/>
                <a:gd name="T12" fmla="*/ 0 w 15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8"/>
                <a:gd name="T23" fmla="*/ 15 w 15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8">
                  <a:moveTo>
                    <a:pt x="3" y="0"/>
                  </a:moveTo>
                  <a:lnTo>
                    <a:pt x="0" y="10"/>
                  </a:lnTo>
                  <a:lnTo>
                    <a:pt x="5" y="16"/>
                  </a:lnTo>
                  <a:lnTo>
                    <a:pt x="12" y="18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419"/>
            <p:cNvSpPr>
              <a:spLocks/>
            </p:cNvSpPr>
            <p:nvPr/>
          </p:nvSpPr>
          <p:spPr bwMode="auto">
            <a:xfrm>
              <a:off x="5058" y="3371"/>
              <a:ext cx="6" cy="8"/>
            </a:xfrm>
            <a:custGeom>
              <a:avLst/>
              <a:gdLst>
                <a:gd name="T0" fmla="*/ 1 w 18"/>
                <a:gd name="T1" fmla="*/ 0 h 22"/>
                <a:gd name="T2" fmla="*/ 0 w 18"/>
                <a:gd name="T3" fmla="*/ 1 h 22"/>
                <a:gd name="T4" fmla="*/ 1 w 18"/>
                <a:gd name="T5" fmla="*/ 3 h 22"/>
                <a:gd name="T6" fmla="*/ 2 w 18"/>
                <a:gd name="T7" fmla="*/ 3 h 22"/>
                <a:gd name="T8" fmla="*/ 2 w 18"/>
                <a:gd name="T9" fmla="*/ 0 h 22"/>
                <a:gd name="T10" fmla="*/ 1 w 18"/>
                <a:gd name="T11" fmla="*/ 0 h 22"/>
                <a:gd name="T12" fmla="*/ 1 w 1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6" y="0"/>
                  </a:moveTo>
                  <a:lnTo>
                    <a:pt x="0" y="11"/>
                  </a:lnTo>
                  <a:lnTo>
                    <a:pt x="9" y="22"/>
                  </a:lnTo>
                  <a:lnTo>
                    <a:pt x="18" y="22"/>
                  </a:lnTo>
                  <a:lnTo>
                    <a:pt x="18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420"/>
            <p:cNvSpPr>
              <a:spLocks/>
            </p:cNvSpPr>
            <p:nvPr/>
          </p:nvSpPr>
          <p:spPr bwMode="auto">
            <a:xfrm>
              <a:off x="4960" y="3543"/>
              <a:ext cx="13" cy="12"/>
            </a:xfrm>
            <a:custGeom>
              <a:avLst/>
              <a:gdLst>
                <a:gd name="T0" fmla="*/ 1 w 37"/>
                <a:gd name="T1" fmla="*/ 0 h 34"/>
                <a:gd name="T2" fmla="*/ 0 w 37"/>
                <a:gd name="T3" fmla="*/ 3 h 34"/>
                <a:gd name="T4" fmla="*/ 1 w 37"/>
                <a:gd name="T5" fmla="*/ 4 h 34"/>
                <a:gd name="T6" fmla="*/ 3 w 37"/>
                <a:gd name="T7" fmla="*/ 4 h 34"/>
                <a:gd name="T8" fmla="*/ 5 w 37"/>
                <a:gd name="T9" fmla="*/ 4 h 34"/>
                <a:gd name="T10" fmla="*/ 5 w 37"/>
                <a:gd name="T11" fmla="*/ 3 h 34"/>
                <a:gd name="T12" fmla="*/ 4 w 37"/>
                <a:gd name="T13" fmla="*/ 1 h 34"/>
                <a:gd name="T14" fmla="*/ 1 w 37"/>
                <a:gd name="T15" fmla="*/ 0 h 34"/>
                <a:gd name="T16" fmla="*/ 1 w 37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4"/>
                <a:gd name="T29" fmla="*/ 37 w 3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4">
                  <a:moveTo>
                    <a:pt x="8" y="0"/>
                  </a:moveTo>
                  <a:lnTo>
                    <a:pt x="0" y="23"/>
                  </a:lnTo>
                  <a:lnTo>
                    <a:pt x="7" y="29"/>
                  </a:lnTo>
                  <a:lnTo>
                    <a:pt x="23" y="34"/>
                  </a:lnTo>
                  <a:lnTo>
                    <a:pt x="37" y="31"/>
                  </a:lnTo>
                  <a:lnTo>
                    <a:pt x="36" y="24"/>
                  </a:lnTo>
                  <a:lnTo>
                    <a:pt x="33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421"/>
            <p:cNvSpPr>
              <a:spLocks/>
            </p:cNvSpPr>
            <p:nvPr/>
          </p:nvSpPr>
          <p:spPr bwMode="auto">
            <a:xfrm>
              <a:off x="4955" y="3539"/>
              <a:ext cx="31" cy="27"/>
            </a:xfrm>
            <a:custGeom>
              <a:avLst/>
              <a:gdLst>
                <a:gd name="T0" fmla="*/ 8 w 92"/>
                <a:gd name="T1" fmla="*/ 4 h 80"/>
                <a:gd name="T2" fmla="*/ 8 w 92"/>
                <a:gd name="T3" fmla="*/ 6 h 80"/>
                <a:gd name="T4" fmla="*/ 8 w 92"/>
                <a:gd name="T5" fmla="*/ 6 h 80"/>
                <a:gd name="T6" fmla="*/ 6 w 92"/>
                <a:gd name="T7" fmla="*/ 7 h 80"/>
                <a:gd name="T8" fmla="*/ 3 w 92"/>
                <a:gd name="T9" fmla="*/ 7 h 80"/>
                <a:gd name="T10" fmla="*/ 2 w 92"/>
                <a:gd name="T11" fmla="*/ 5 h 80"/>
                <a:gd name="T12" fmla="*/ 2 w 92"/>
                <a:gd name="T13" fmla="*/ 4 h 80"/>
                <a:gd name="T14" fmla="*/ 3 w 92"/>
                <a:gd name="T15" fmla="*/ 3 h 80"/>
                <a:gd name="T16" fmla="*/ 5 w 92"/>
                <a:gd name="T17" fmla="*/ 1 h 80"/>
                <a:gd name="T18" fmla="*/ 7 w 92"/>
                <a:gd name="T19" fmla="*/ 1 h 80"/>
                <a:gd name="T20" fmla="*/ 4 w 92"/>
                <a:gd name="T21" fmla="*/ 0 h 80"/>
                <a:gd name="T22" fmla="*/ 1 w 92"/>
                <a:gd name="T23" fmla="*/ 2 h 80"/>
                <a:gd name="T24" fmla="*/ 0 w 92"/>
                <a:gd name="T25" fmla="*/ 5 h 80"/>
                <a:gd name="T26" fmla="*/ 1 w 92"/>
                <a:gd name="T27" fmla="*/ 7 h 80"/>
                <a:gd name="T28" fmla="*/ 3 w 92"/>
                <a:gd name="T29" fmla="*/ 9 h 80"/>
                <a:gd name="T30" fmla="*/ 6 w 92"/>
                <a:gd name="T31" fmla="*/ 9 h 80"/>
                <a:gd name="T32" fmla="*/ 9 w 92"/>
                <a:gd name="T33" fmla="*/ 7 h 80"/>
                <a:gd name="T34" fmla="*/ 10 w 92"/>
                <a:gd name="T35" fmla="*/ 5 h 80"/>
                <a:gd name="T36" fmla="*/ 10 w 92"/>
                <a:gd name="T37" fmla="*/ 3 h 80"/>
                <a:gd name="T38" fmla="*/ 9 w 92"/>
                <a:gd name="T39" fmla="*/ 1 h 80"/>
                <a:gd name="T40" fmla="*/ 8 w 92"/>
                <a:gd name="T41" fmla="*/ 4 h 80"/>
                <a:gd name="T42" fmla="*/ 8 w 92"/>
                <a:gd name="T43" fmla="*/ 4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"/>
                <a:gd name="T67" fmla="*/ 0 h 80"/>
                <a:gd name="T68" fmla="*/ 92 w 92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" h="80">
                  <a:moveTo>
                    <a:pt x="73" y="36"/>
                  </a:moveTo>
                  <a:lnTo>
                    <a:pt x="73" y="49"/>
                  </a:lnTo>
                  <a:lnTo>
                    <a:pt x="69" y="57"/>
                  </a:lnTo>
                  <a:lnTo>
                    <a:pt x="57" y="62"/>
                  </a:lnTo>
                  <a:lnTo>
                    <a:pt x="31" y="60"/>
                  </a:lnTo>
                  <a:lnTo>
                    <a:pt x="19" y="44"/>
                  </a:lnTo>
                  <a:lnTo>
                    <a:pt x="21" y="33"/>
                  </a:lnTo>
                  <a:lnTo>
                    <a:pt x="29" y="23"/>
                  </a:lnTo>
                  <a:lnTo>
                    <a:pt x="44" y="10"/>
                  </a:lnTo>
                  <a:lnTo>
                    <a:pt x="62" y="5"/>
                  </a:lnTo>
                  <a:lnTo>
                    <a:pt x="40" y="0"/>
                  </a:lnTo>
                  <a:lnTo>
                    <a:pt x="11" y="16"/>
                  </a:lnTo>
                  <a:lnTo>
                    <a:pt x="0" y="44"/>
                  </a:lnTo>
                  <a:lnTo>
                    <a:pt x="7" y="65"/>
                  </a:lnTo>
                  <a:lnTo>
                    <a:pt x="30" y="78"/>
                  </a:lnTo>
                  <a:lnTo>
                    <a:pt x="57" y="80"/>
                  </a:lnTo>
                  <a:lnTo>
                    <a:pt x="82" y="66"/>
                  </a:lnTo>
                  <a:lnTo>
                    <a:pt x="92" y="47"/>
                  </a:lnTo>
                  <a:lnTo>
                    <a:pt x="86" y="23"/>
                  </a:lnTo>
                  <a:lnTo>
                    <a:pt x="83" y="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422"/>
            <p:cNvSpPr>
              <a:spLocks/>
            </p:cNvSpPr>
            <p:nvPr/>
          </p:nvSpPr>
          <p:spPr bwMode="auto">
            <a:xfrm>
              <a:off x="5047" y="3616"/>
              <a:ext cx="13" cy="21"/>
            </a:xfrm>
            <a:custGeom>
              <a:avLst/>
              <a:gdLst>
                <a:gd name="T0" fmla="*/ 4 w 40"/>
                <a:gd name="T1" fmla="*/ 1 h 64"/>
                <a:gd name="T2" fmla="*/ 2 w 40"/>
                <a:gd name="T3" fmla="*/ 2 h 64"/>
                <a:gd name="T4" fmla="*/ 2 w 40"/>
                <a:gd name="T5" fmla="*/ 4 h 64"/>
                <a:gd name="T6" fmla="*/ 3 w 40"/>
                <a:gd name="T7" fmla="*/ 5 h 64"/>
                <a:gd name="T8" fmla="*/ 4 w 40"/>
                <a:gd name="T9" fmla="*/ 6 h 64"/>
                <a:gd name="T10" fmla="*/ 4 w 40"/>
                <a:gd name="T11" fmla="*/ 7 h 64"/>
                <a:gd name="T12" fmla="*/ 4 w 40"/>
                <a:gd name="T13" fmla="*/ 7 h 64"/>
                <a:gd name="T14" fmla="*/ 2 w 40"/>
                <a:gd name="T15" fmla="*/ 7 h 64"/>
                <a:gd name="T16" fmla="*/ 1 w 40"/>
                <a:gd name="T17" fmla="*/ 5 h 64"/>
                <a:gd name="T18" fmla="*/ 0 w 40"/>
                <a:gd name="T19" fmla="*/ 2 h 64"/>
                <a:gd name="T20" fmla="*/ 1 w 40"/>
                <a:gd name="T21" fmla="*/ 1 h 64"/>
                <a:gd name="T22" fmla="*/ 2 w 40"/>
                <a:gd name="T23" fmla="*/ 0 h 64"/>
                <a:gd name="T24" fmla="*/ 4 w 40"/>
                <a:gd name="T25" fmla="*/ 1 h 64"/>
                <a:gd name="T26" fmla="*/ 4 w 40"/>
                <a:gd name="T27" fmla="*/ 1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4"/>
                <a:gd name="T44" fmla="*/ 40 w 40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4">
                  <a:moveTo>
                    <a:pt x="35" y="5"/>
                  </a:moveTo>
                  <a:lnTo>
                    <a:pt x="16" y="22"/>
                  </a:lnTo>
                  <a:lnTo>
                    <a:pt x="16" y="38"/>
                  </a:lnTo>
                  <a:lnTo>
                    <a:pt x="26" y="49"/>
                  </a:lnTo>
                  <a:lnTo>
                    <a:pt x="40" y="58"/>
                  </a:lnTo>
                  <a:lnTo>
                    <a:pt x="40" y="61"/>
                  </a:lnTo>
                  <a:lnTo>
                    <a:pt x="35" y="64"/>
                  </a:lnTo>
                  <a:lnTo>
                    <a:pt x="19" y="61"/>
                  </a:lnTo>
                  <a:lnTo>
                    <a:pt x="9" y="49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423"/>
            <p:cNvSpPr>
              <a:spLocks/>
            </p:cNvSpPr>
            <p:nvPr/>
          </p:nvSpPr>
          <p:spPr bwMode="auto">
            <a:xfrm>
              <a:off x="5024" y="2938"/>
              <a:ext cx="55" cy="13"/>
            </a:xfrm>
            <a:custGeom>
              <a:avLst/>
              <a:gdLst>
                <a:gd name="T0" fmla="*/ 18 w 166"/>
                <a:gd name="T1" fmla="*/ 4 h 38"/>
                <a:gd name="T2" fmla="*/ 16 w 166"/>
                <a:gd name="T3" fmla="*/ 3 h 38"/>
                <a:gd name="T4" fmla="*/ 13 w 166"/>
                <a:gd name="T5" fmla="*/ 2 h 38"/>
                <a:gd name="T6" fmla="*/ 10 w 166"/>
                <a:gd name="T7" fmla="*/ 2 h 38"/>
                <a:gd name="T8" fmla="*/ 7 w 166"/>
                <a:gd name="T9" fmla="*/ 2 h 38"/>
                <a:gd name="T10" fmla="*/ 4 w 166"/>
                <a:gd name="T11" fmla="*/ 3 h 38"/>
                <a:gd name="T12" fmla="*/ 1 w 166"/>
                <a:gd name="T13" fmla="*/ 4 h 38"/>
                <a:gd name="T14" fmla="*/ 0 w 166"/>
                <a:gd name="T15" fmla="*/ 4 h 38"/>
                <a:gd name="T16" fmla="*/ 2 w 166"/>
                <a:gd name="T17" fmla="*/ 3 h 38"/>
                <a:gd name="T18" fmla="*/ 4 w 166"/>
                <a:gd name="T19" fmla="*/ 2 h 38"/>
                <a:gd name="T20" fmla="*/ 8 w 166"/>
                <a:gd name="T21" fmla="*/ 0 h 38"/>
                <a:gd name="T22" fmla="*/ 12 w 166"/>
                <a:gd name="T23" fmla="*/ 0 h 38"/>
                <a:gd name="T24" fmla="*/ 13 w 166"/>
                <a:gd name="T25" fmla="*/ 0 h 38"/>
                <a:gd name="T26" fmla="*/ 15 w 166"/>
                <a:gd name="T27" fmla="*/ 1 h 38"/>
                <a:gd name="T28" fmla="*/ 18 w 166"/>
                <a:gd name="T29" fmla="*/ 2 h 38"/>
                <a:gd name="T30" fmla="*/ 18 w 166"/>
                <a:gd name="T31" fmla="*/ 3 h 38"/>
                <a:gd name="T32" fmla="*/ 18 w 166"/>
                <a:gd name="T33" fmla="*/ 4 h 38"/>
                <a:gd name="T34" fmla="*/ 18 w 166"/>
                <a:gd name="T35" fmla="*/ 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"/>
                <a:gd name="T55" fmla="*/ 0 h 38"/>
                <a:gd name="T56" fmla="*/ 166 w 166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" h="38">
                  <a:moveTo>
                    <a:pt x="159" y="38"/>
                  </a:moveTo>
                  <a:lnTo>
                    <a:pt x="144" y="30"/>
                  </a:lnTo>
                  <a:lnTo>
                    <a:pt x="117" y="21"/>
                  </a:lnTo>
                  <a:lnTo>
                    <a:pt x="93" y="18"/>
                  </a:lnTo>
                  <a:lnTo>
                    <a:pt x="61" y="21"/>
                  </a:lnTo>
                  <a:lnTo>
                    <a:pt x="38" y="25"/>
                  </a:lnTo>
                  <a:lnTo>
                    <a:pt x="8" y="37"/>
                  </a:lnTo>
                  <a:lnTo>
                    <a:pt x="0" y="36"/>
                  </a:lnTo>
                  <a:lnTo>
                    <a:pt x="15" y="27"/>
                  </a:lnTo>
                  <a:lnTo>
                    <a:pt x="35" y="18"/>
                  </a:lnTo>
                  <a:lnTo>
                    <a:pt x="74" y="4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7"/>
                  </a:lnTo>
                  <a:lnTo>
                    <a:pt x="159" y="20"/>
                  </a:lnTo>
                  <a:lnTo>
                    <a:pt x="166" y="27"/>
                  </a:lnTo>
                  <a:lnTo>
                    <a:pt x="15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25"/>
          <p:cNvGrpSpPr>
            <a:grpSpLocks/>
          </p:cNvGrpSpPr>
          <p:nvPr/>
        </p:nvGrpSpPr>
        <p:grpSpPr bwMode="auto">
          <a:xfrm>
            <a:off x="446088" y="3810000"/>
            <a:ext cx="866775" cy="1277938"/>
            <a:chOff x="1838" y="1083"/>
            <a:chExt cx="1287" cy="2150"/>
          </a:xfrm>
        </p:grpSpPr>
        <p:sp>
          <p:nvSpPr>
            <p:cNvPr id="12307" name="Freeform 426"/>
            <p:cNvSpPr>
              <a:spLocks/>
            </p:cNvSpPr>
            <p:nvPr/>
          </p:nvSpPr>
          <p:spPr bwMode="auto">
            <a:xfrm>
              <a:off x="2290" y="1539"/>
              <a:ext cx="315" cy="616"/>
            </a:xfrm>
            <a:custGeom>
              <a:avLst/>
              <a:gdLst>
                <a:gd name="T0" fmla="*/ 20 w 629"/>
                <a:gd name="T1" fmla="*/ 28 h 1231"/>
                <a:gd name="T2" fmla="*/ 4 w 629"/>
                <a:gd name="T3" fmla="*/ 43 h 1231"/>
                <a:gd name="T4" fmla="*/ 0 w 629"/>
                <a:gd name="T5" fmla="*/ 78 h 1231"/>
                <a:gd name="T6" fmla="*/ 73 w 629"/>
                <a:gd name="T7" fmla="*/ 302 h 1231"/>
                <a:gd name="T8" fmla="*/ 104 w 629"/>
                <a:gd name="T9" fmla="*/ 295 h 1231"/>
                <a:gd name="T10" fmla="*/ 138 w 629"/>
                <a:gd name="T11" fmla="*/ 308 h 1231"/>
                <a:gd name="T12" fmla="*/ 158 w 629"/>
                <a:gd name="T13" fmla="*/ 210 h 1231"/>
                <a:gd name="T14" fmla="*/ 156 w 629"/>
                <a:gd name="T15" fmla="*/ 76 h 1231"/>
                <a:gd name="T16" fmla="*/ 147 w 629"/>
                <a:gd name="T17" fmla="*/ 61 h 1231"/>
                <a:gd name="T18" fmla="*/ 110 w 629"/>
                <a:gd name="T19" fmla="*/ 95 h 1231"/>
                <a:gd name="T20" fmla="*/ 35 w 629"/>
                <a:gd name="T21" fmla="*/ 24 h 1231"/>
                <a:gd name="T22" fmla="*/ 40 w 629"/>
                <a:gd name="T23" fmla="*/ 0 h 1231"/>
                <a:gd name="T24" fmla="*/ 21 w 629"/>
                <a:gd name="T25" fmla="*/ 12 h 1231"/>
                <a:gd name="T26" fmla="*/ 20 w 629"/>
                <a:gd name="T27" fmla="*/ 28 h 1231"/>
                <a:gd name="T28" fmla="*/ 20 w 629"/>
                <a:gd name="T29" fmla="*/ 28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9"/>
                <a:gd name="T46" fmla="*/ 0 h 1231"/>
                <a:gd name="T47" fmla="*/ 629 w 629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9" h="1231">
                  <a:moveTo>
                    <a:pt x="78" y="112"/>
                  </a:moveTo>
                  <a:lnTo>
                    <a:pt x="15" y="169"/>
                  </a:lnTo>
                  <a:lnTo>
                    <a:pt x="0" y="311"/>
                  </a:lnTo>
                  <a:lnTo>
                    <a:pt x="290" y="1207"/>
                  </a:lnTo>
                  <a:lnTo>
                    <a:pt x="414" y="1180"/>
                  </a:lnTo>
                  <a:lnTo>
                    <a:pt x="551" y="1231"/>
                  </a:lnTo>
                  <a:lnTo>
                    <a:pt x="629" y="838"/>
                  </a:lnTo>
                  <a:lnTo>
                    <a:pt x="623" y="302"/>
                  </a:lnTo>
                  <a:lnTo>
                    <a:pt x="587" y="241"/>
                  </a:lnTo>
                  <a:lnTo>
                    <a:pt x="439" y="378"/>
                  </a:lnTo>
                  <a:lnTo>
                    <a:pt x="138" y="93"/>
                  </a:lnTo>
                  <a:lnTo>
                    <a:pt x="159" y="0"/>
                  </a:lnTo>
                  <a:lnTo>
                    <a:pt x="81" y="45"/>
                  </a:lnTo>
                  <a:lnTo>
                    <a:pt x="78" y="112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427"/>
            <p:cNvSpPr>
              <a:spLocks/>
            </p:cNvSpPr>
            <p:nvPr/>
          </p:nvSpPr>
          <p:spPr bwMode="auto">
            <a:xfrm>
              <a:off x="1859" y="1624"/>
              <a:ext cx="1064" cy="1598"/>
            </a:xfrm>
            <a:custGeom>
              <a:avLst/>
              <a:gdLst>
                <a:gd name="T0" fmla="*/ 220 w 2128"/>
                <a:gd name="T1" fmla="*/ 0 h 3195"/>
                <a:gd name="T2" fmla="*/ 188 w 2128"/>
                <a:gd name="T3" fmla="*/ 21 h 3195"/>
                <a:gd name="T4" fmla="*/ 70 w 2128"/>
                <a:gd name="T5" fmla="*/ 64 h 3195"/>
                <a:gd name="T6" fmla="*/ 37 w 2128"/>
                <a:gd name="T7" fmla="*/ 200 h 3195"/>
                <a:gd name="T8" fmla="*/ 11 w 2128"/>
                <a:gd name="T9" fmla="*/ 312 h 3195"/>
                <a:gd name="T10" fmla="*/ 0 w 2128"/>
                <a:gd name="T11" fmla="*/ 379 h 3195"/>
                <a:gd name="T12" fmla="*/ 34 w 2128"/>
                <a:gd name="T13" fmla="*/ 407 h 3195"/>
                <a:gd name="T14" fmla="*/ 120 w 2128"/>
                <a:gd name="T15" fmla="*/ 429 h 3195"/>
                <a:gd name="T16" fmla="*/ 109 w 2128"/>
                <a:gd name="T17" fmla="*/ 731 h 3195"/>
                <a:gd name="T18" fmla="*/ 185 w 2128"/>
                <a:gd name="T19" fmla="*/ 799 h 3195"/>
                <a:gd name="T20" fmla="*/ 249 w 2128"/>
                <a:gd name="T21" fmla="*/ 789 h 3195"/>
                <a:gd name="T22" fmla="*/ 413 w 2128"/>
                <a:gd name="T23" fmla="*/ 781 h 3195"/>
                <a:gd name="T24" fmla="*/ 476 w 2128"/>
                <a:gd name="T25" fmla="*/ 703 h 3195"/>
                <a:gd name="T26" fmla="*/ 443 w 2128"/>
                <a:gd name="T27" fmla="*/ 458 h 3195"/>
                <a:gd name="T28" fmla="*/ 442 w 2128"/>
                <a:gd name="T29" fmla="*/ 377 h 3195"/>
                <a:gd name="T30" fmla="*/ 490 w 2128"/>
                <a:gd name="T31" fmla="*/ 299 h 3195"/>
                <a:gd name="T32" fmla="*/ 525 w 2128"/>
                <a:gd name="T33" fmla="*/ 298 h 3195"/>
                <a:gd name="T34" fmla="*/ 532 w 2128"/>
                <a:gd name="T35" fmla="*/ 276 h 3195"/>
                <a:gd name="T36" fmla="*/ 511 w 2128"/>
                <a:gd name="T37" fmla="*/ 97 h 3195"/>
                <a:gd name="T38" fmla="*/ 426 w 2128"/>
                <a:gd name="T39" fmla="*/ 67 h 3195"/>
                <a:gd name="T40" fmla="*/ 369 w 2128"/>
                <a:gd name="T41" fmla="*/ 36 h 3195"/>
                <a:gd name="T42" fmla="*/ 374 w 2128"/>
                <a:gd name="T43" fmla="*/ 127 h 3195"/>
                <a:gd name="T44" fmla="*/ 351 w 2128"/>
                <a:gd name="T45" fmla="*/ 266 h 3195"/>
                <a:gd name="T46" fmla="*/ 317 w 2128"/>
                <a:gd name="T47" fmla="*/ 249 h 3195"/>
                <a:gd name="T48" fmla="*/ 291 w 2128"/>
                <a:gd name="T49" fmla="*/ 261 h 3195"/>
                <a:gd name="T50" fmla="*/ 224 w 2128"/>
                <a:gd name="T51" fmla="*/ 65 h 3195"/>
                <a:gd name="T52" fmla="*/ 220 w 2128"/>
                <a:gd name="T53" fmla="*/ 10 h 3195"/>
                <a:gd name="T54" fmla="*/ 220 w 2128"/>
                <a:gd name="T55" fmla="*/ 0 h 3195"/>
                <a:gd name="T56" fmla="*/ 220 w 2128"/>
                <a:gd name="T57" fmla="*/ 0 h 3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28"/>
                <a:gd name="T88" fmla="*/ 0 h 3195"/>
                <a:gd name="T89" fmla="*/ 2128 w 2128"/>
                <a:gd name="T90" fmla="*/ 3195 h 3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28" h="3195">
                  <a:moveTo>
                    <a:pt x="878" y="0"/>
                  </a:moveTo>
                  <a:lnTo>
                    <a:pt x="751" y="82"/>
                  </a:lnTo>
                  <a:lnTo>
                    <a:pt x="281" y="255"/>
                  </a:lnTo>
                  <a:lnTo>
                    <a:pt x="148" y="798"/>
                  </a:lnTo>
                  <a:lnTo>
                    <a:pt x="42" y="1247"/>
                  </a:lnTo>
                  <a:lnTo>
                    <a:pt x="0" y="1513"/>
                  </a:lnTo>
                  <a:lnTo>
                    <a:pt x="133" y="1625"/>
                  </a:lnTo>
                  <a:lnTo>
                    <a:pt x="481" y="1713"/>
                  </a:lnTo>
                  <a:lnTo>
                    <a:pt x="435" y="2923"/>
                  </a:lnTo>
                  <a:lnTo>
                    <a:pt x="741" y="3195"/>
                  </a:lnTo>
                  <a:lnTo>
                    <a:pt x="996" y="3153"/>
                  </a:lnTo>
                  <a:lnTo>
                    <a:pt x="1650" y="3123"/>
                  </a:lnTo>
                  <a:lnTo>
                    <a:pt x="1904" y="2811"/>
                  </a:lnTo>
                  <a:lnTo>
                    <a:pt x="1771" y="1830"/>
                  </a:lnTo>
                  <a:lnTo>
                    <a:pt x="1767" y="1507"/>
                  </a:lnTo>
                  <a:lnTo>
                    <a:pt x="1961" y="1196"/>
                  </a:lnTo>
                  <a:lnTo>
                    <a:pt x="2098" y="1190"/>
                  </a:lnTo>
                  <a:lnTo>
                    <a:pt x="2128" y="1104"/>
                  </a:lnTo>
                  <a:lnTo>
                    <a:pt x="2043" y="388"/>
                  </a:lnTo>
                  <a:lnTo>
                    <a:pt x="1705" y="266"/>
                  </a:lnTo>
                  <a:lnTo>
                    <a:pt x="1477" y="142"/>
                  </a:lnTo>
                  <a:lnTo>
                    <a:pt x="1496" y="506"/>
                  </a:lnTo>
                  <a:lnTo>
                    <a:pt x="1404" y="1062"/>
                  </a:lnTo>
                  <a:lnTo>
                    <a:pt x="1268" y="996"/>
                  </a:lnTo>
                  <a:lnTo>
                    <a:pt x="1165" y="1043"/>
                  </a:lnTo>
                  <a:lnTo>
                    <a:pt x="895" y="260"/>
                  </a:lnTo>
                  <a:lnTo>
                    <a:pt x="878" y="4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7885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428"/>
            <p:cNvSpPr>
              <a:spLocks/>
            </p:cNvSpPr>
            <p:nvPr/>
          </p:nvSpPr>
          <p:spPr bwMode="auto">
            <a:xfrm>
              <a:off x="2370" y="1107"/>
              <a:ext cx="459" cy="612"/>
            </a:xfrm>
            <a:custGeom>
              <a:avLst/>
              <a:gdLst>
                <a:gd name="T0" fmla="*/ 59 w 918"/>
                <a:gd name="T1" fmla="*/ 305 h 1224"/>
                <a:gd name="T2" fmla="*/ 0 w 918"/>
                <a:gd name="T3" fmla="*/ 244 h 1224"/>
                <a:gd name="T4" fmla="*/ 13 w 918"/>
                <a:gd name="T5" fmla="*/ 174 h 1224"/>
                <a:gd name="T6" fmla="*/ 27 w 918"/>
                <a:gd name="T7" fmla="*/ 23 h 1224"/>
                <a:gd name="T8" fmla="*/ 64 w 918"/>
                <a:gd name="T9" fmla="*/ 1 h 1224"/>
                <a:gd name="T10" fmla="*/ 99 w 918"/>
                <a:gd name="T11" fmla="*/ 0 h 1224"/>
                <a:gd name="T12" fmla="*/ 146 w 918"/>
                <a:gd name="T13" fmla="*/ 1 h 1224"/>
                <a:gd name="T14" fmla="*/ 184 w 918"/>
                <a:gd name="T15" fmla="*/ 4 h 1224"/>
                <a:gd name="T16" fmla="*/ 229 w 918"/>
                <a:gd name="T17" fmla="*/ 42 h 1224"/>
                <a:gd name="T18" fmla="*/ 230 w 918"/>
                <a:gd name="T19" fmla="*/ 82 h 1224"/>
                <a:gd name="T20" fmla="*/ 200 w 918"/>
                <a:gd name="T21" fmla="*/ 96 h 1224"/>
                <a:gd name="T22" fmla="*/ 204 w 918"/>
                <a:gd name="T23" fmla="*/ 111 h 1224"/>
                <a:gd name="T24" fmla="*/ 206 w 918"/>
                <a:gd name="T25" fmla="*/ 142 h 1224"/>
                <a:gd name="T26" fmla="*/ 198 w 918"/>
                <a:gd name="T27" fmla="*/ 156 h 1224"/>
                <a:gd name="T28" fmla="*/ 209 w 918"/>
                <a:gd name="T29" fmla="*/ 197 h 1224"/>
                <a:gd name="T30" fmla="*/ 206 w 918"/>
                <a:gd name="T31" fmla="*/ 213 h 1224"/>
                <a:gd name="T32" fmla="*/ 192 w 918"/>
                <a:gd name="T33" fmla="*/ 211 h 1224"/>
                <a:gd name="T34" fmla="*/ 182 w 918"/>
                <a:gd name="T35" fmla="*/ 228 h 1224"/>
                <a:gd name="T36" fmla="*/ 165 w 918"/>
                <a:gd name="T37" fmla="*/ 230 h 1224"/>
                <a:gd name="T38" fmla="*/ 181 w 918"/>
                <a:gd name="T39" fmla="*/ 235 h 1224"/>
                <a:gd name="T40" fmla="*/ 171 w 918"/>
                <a:gd name="T41" fmla="*/ 246 h 1224"/>
                <a:gd name="T42" fmla="*/ 174 w 918"/>
                <a:gd name="T43" fmla="*/ 259 h 1224"/>
                <a:gd name="T44" fmla="*/ 172 w 918"/>
                <a:gd name="T45" fmla="*/ 270 h 1224"/>
                <a:gd name="T46" fmla="*/ 161 w 918"/>
                <a:gd name="T47" fmla="*/ 278 h 1224"/>
                <a:gd name="T48" fmla="*/ 114 w 918"/>
                <a:gd name="T49" fmla="*/ 265 h 1224"/>
                <a:gd name="T50" fmla="*/ 105 w 918"/>
                <a:gd name="T51" fmla="*/ 282 h 1224"/>
                <a:gd name="T52" fmla="*/ 77 w 918"/>
                <a:gd name="T53" fmla="*/ 305 h 1224"/>
                <a:gd name="T54" fmla="*/ 65 w 918"/>
                <a:gd name="T55" fmla="*/ 306 h 1224"/>
                <a:gd name="T56" fmla="*/ 59 w 918"/>
                <a:gd name="T57" fmla="*/ 305 h 1224"/>
                <a:gd name="T58" fmla="*/ 59 w 918"/>
                <a:gd name="T59" fmla="*/ 305 h 1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8"/>
                <a:gd name="T91" fmla="*/ 0 h 1224"/>
                <a:gd name="T92" fmla="*/ 918 w 918"/>
                <a:gd name="T93" fmla="*/ 1224 h 1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8" h="1224">
                  <a:moveTo>
                    <a:pt x="234" y="1220"/>
                  </a:moveTo>
                  <a:lnTo>
                    <a:pt x="0" y="975"/>
                  </a:lnTo>
                  <a:lnTo>
                    <a:pt x="52" y="694"/>
                  </a:lnTo>
                  <a:lnTo>
                    <a:pt x="107" y="91"/>
                  </a:lnTo>
                  <a:lnTo>
                    <a:pt x="255" y="4"/>
                  </a:lnTo>
                  <a:lnTo>
                    <a:pt x="394" y="0"/>
                  </a:lnTo>
                  <a:lnTo>
                    <a:pt x="582" y="4"/>
                  </a:lnTo>
                  <a:lnTo>
                    <a:pt x="734" y="15"/>
                  </a:lnTo>
                  <a:lnTo>
                    <a:pt x="913" y="167"/>
                  </a:lnTo>
                  <a:lnTo>
                    <a:pt x="918" y="327"/>
                  </a:lnTo>
                  <a:lnTo>
                    <a:pt x="800" y="382"/>
                  </a:lnTo>
                  <a:lnTo>
                    <a:pt x="816" y="443"/>
                  </a:lnTo>
                  <a:lnTo>
                    <a:pt x="823" y="566"/>
                  </a:lnTo>
                  <a:lnTo>
                    <a:pt x="789" y="625"/>
                  </a:lnTo>
                  <a:lnTo>
                    <a:pt x="833" y="789"/>
                  </a:lnTo>
                  <a:lnTo>
                    <a:pt x="821" y="851"/>
                  </a:lnTo>
                  <a:lnTo>
                    <a:pt x="768" y="844"/>
                  </a:lnTo>
                  <a:lnTo>
                    <a:pt x="728" y="910"/>
                  </a:lnTo>
                  <a:lnTo>
                    <a:pt x="660" y="918"/>
                  </a:lnTo>
                  <a:lnTo>
                    <a:pt x="724" y="941"/>
                  </a:lnTo>
                  <a:lnTo>
                    <a:pt x="681" y="983"/>
                  </a:lnTo>
                  <a:lnTo>
                    <a:pt x="694" y="1036"/>
                  </a:lnTo>
                  <a:lnTo>
                    <a:pt x="686" y="1080"/>
                  </a:lnTo>
                  <a:lnTo>
                    <a:pt x="641" y="1112"/>
                  </a:lnTo>
                  <a:lnTo>
                    <a:pt x="455" y="1059"/>
                  </a:lnTo>
                  <a:lnTo>
                    <a:pt x="417" y="1127"/>
                  </a:lnTo>
                  <a:lnTo>
                    <a:pt x="308" y="1220"/>
                  </a:lnTo>
                  <a:lnTo>
                    <a:pt x="257" y="1224"/>
                  </a:lnTo>
                  <a:lnTo>
                    <a:pt x="234" y="122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429"/>
            <p:cNvSpPr>
              <a:spLocks/>
            </p:cNvSpPr>
            <p:nvPr/>
          </p:nvSpPr>
          <p:spPr bwMode="auto">
            <a:xfrm>
              <a:off x="2463" y="1083"/>
              <a:ext cx="367" cy="301"/>
            </a:xfrm>
            <a:custGeom>
              <a:avLst/>
              <a:gdLst>
                <a:gd name="T0" fmla="*/ 98 w 733"/>
                <a:gd name="T1" fmla="*/ 125 h 603"/>
                <a:gd name="T2" fmla="*/ 71 w 733"/>
                <a:gd name="T3" fmla="*/ 123 h 603"/>
                <a:gd name="T4" fmla="*/ 88 w 733"/>
                <a:gd name="T5" fmla="*/ 109 h 603"/>
                <a:gd name="T6" fmla="*/ 113 w 733"/>
                <a:gd name="T7" fmla="*/ 103 h 603"/>
                <a:gd name="T8" fmla="*/ 126 w 733"/>
                <a:gd name="T9" fmla="*/ 116 h 603"/>
                <a:gd name="T10" fmla="*/ 183 w 733"/>
                <a:gd name="T11" fmla="*/ 95 h 603"/>
                <a:gd name="T12" fmla="*/ 184 w 733"/>
                <a:gd name="T13" fmla="*/ 52 h 603"/>
                <a:gd name="T14" fmla="*/ 149 w 733"/>
                <a:gd name="T15" fmla="*/ 22 h 603"/>
                <a:gd name="T16" fmla="*/ 86 w 733"/>
                <a:gd name="T17" fmla="*/ 0 h 603"/>
                <a:gd name="T18" fmla="*/ 36 w 733"/>
                <a:gd name="T19" fmla="*/ 3 h 603"/>
                <a:gd name="T20" fmla="*/ 0 w 733"/>
                <a:gd name="T21" fmla="*/ 23 h 603"/>
                <a:gd name="T22" fmla="*/ 40 w 733"/>
                <a:gd name="T23" fmla="*/ 150 h 603"/>
                <a:gd name="T24" fmla="*/ 98 w 733"/>
                <a:gd name="T25" fmla="*/ 125 h 603"/>
                <a:gd name="T26" fmla="*/ 98 w 733"/>
                <a:gd name="T27" fmla="*/ 125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3"/>
                <a:gd name="T43" fmla="*/ 0 h 603"/>
                <a:gd name="T44" fmla="*/ 733 w 733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3" h="603">
                  <a:moveTo>
                    <a:pt x="389" y="502"/>
                  </a:moveTo>
                  <a:lnTo>
                    <a:pt x="281" y="495"/>
                  </a:lnTo>
                  <a:lnTo>
                    <a:pt x="351" y="436"/>
                  </a:lnTo>
                  <a:lnTo>
                    <a:pt x="450" y="415"/>
                  </a:lnTo>
                  <a:lnTo>
                    <a:pt x="501" y="464"/>
                  </a:lnTo>
                  <a:lnTo>
                    <a:pt x="731" y="382"/>
                  </a:lnTo>
                  <a:lnTo>
                    <a:pt x="733" y="208"/>
                  </a:lnTo>
                  <a:lnTo>
                    <a:pt x="594" y="88"/>
                  </a:lnTo>
                  <a:lnTo>
                    <a:pt x="342" y="0"/>
                  </a:lnTo>
                  <a:lnTo>
                    <a:pt x="144" y="12"/>
                  </a:lnTo>
                  <a:lnTo>
                    <a:pt x="0" y="95"/>
                  </a:lnTo>
                  <a:lnTo>
                    <a:pt x="159" y="603"/>
                  </a:lnTo>
                  <a:lnTo>
                    <a:pt x="389" y="502"/>
                  </a:lnTo>
                  <a:close/>
                </a:path>
              </a:pathLst>
            </a:custGeom>
            <a:solidFill>
              <a:srgbClr val="B284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430"/>
            <p:cNvSpPr>
              <a:spLocks/>
            </p:cNvSpPr>
            <p:nvPr/>
          </p:nvSpPr>
          <p:spPr bwMode="auto">
            <a:xfrm>
              <a:off x="2579" y="1115"/>
              <a:ext cx="245" cy="130"/>
            </a:xfrm>
            <a:custGeom>
              <a:avLst/>
              <a:gdLst>
                <a:gd name="T0" fmla="*/ 109 w 491"/>
                <a:gd name="T1" fmla="*/ 64 h 258"/>
                <a:gd name="T2" fmla="*/ 82 w 491"/>
                <a:gd name="T3" fmla="*/ 49 h 258"/>
                <a:gd name="T4" fmla="*/ 82 w 491"/>
                <a:gd name="T5" fmla="*/ 63 h 258"/>
                <a:gd name="T6" fmla="*/ 72 w 491"/>
                <a:gd name="T7" fmla="*/ 49 h 258"/>
                <a:gd name="T8" fmla="*/ 58 w 491"/>
                <a:gd name="T9" fmla="*/ 49 h 258"/>
                <a:gd name="T10" fmla="*/ 69 w 491"/>
                <a:gd name="T11" fmla="*/ 42 h 258"/>
                <a:gd name="T12" fmla="*/ 44 w 491"/>
                <a:gd name="T13" fmla="*/ 40 h 258"/>
                <a:gd name="T14" fmla="*/ 44 w 491"/>
                <a:gd name="T15" fmla="*/ 28 h 258"/>
                <a:gd name="T16" fmla="*/ 29 w 491"/>
                <a:gd name="T17" fmla="*/ 21 h 258"/>
                <a:gd name="T18" fmla="*/ 0 w 491"/>
                <a:gd name="T19" fmla="*/ 6 h 258"/>
                <a:gd name="T20" fmla="*/ 60 w 491"/>
                <a:gd name="T21" fmla="*/ 9 h 258"/>
                <a:gd name="T22" fmla="*/ 42 w 491"/>
                <a:gd name="T23" fmla="*/ 0 h 258"/>
                <a:gd name="T24" fmla="*/ 84 w 491"/>
                <a:gd name="T25" fmla="*/ 6 h 258"/>
                <a:gd name="T26" fmla="*/ 112 w 491"/>
                <a:gd name="T27" fmla="*/ 29 h 258"/>
                <a:gd name="T28" fmla="*/ 98 w 491"/>
                <a:gd name="T29" fmla="*/ 29 h 258"/>
                <a:gd name="T30" fmla="*/ 115 w 491"/>
                <a:gd name="T31" fmla="*/ 43 h 258"/>
                <a:gd name="T32" fmla="*/ 122 w 491"/>
                <a:gd name="T33" fmla="*/ 66 h 258"/>
                <a:gd name="T34" fmla="*/ 107 w 491"/>
                <a:gd name="T35" fmla="*/ 46 h 258"/>
                <a:gd name="T36" fmla="*/ 109 w 491"/>
                <a:gd name="T37" fmla="*/ 64 h 258"/>
                <a:gd name="T38" fmla="*/ 109 w 491"/>
                <a:gd name="T39" fmla="*/ 64 h 2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1"/>
                <a:gd name="T61" fmla="*/ 0 h 258"/>
                <a:gd name="T62" fmla="*/ 491 w 491"/>
                <a:gd name="T63" fmla="*/ 258 h 2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1" h="258">
                  <a:moveTo>
                    <a:pt x="436" y="253"/>
                  </a:moveTo>
                  <a:lnTo>
                    <a:pt x="331" y="192"/>
                  </a:lnTo>
                  <a:lnTo>
                    <a:pt x="331" y="251"/>
                  </a:lnTo>
                  <a:lnTo>
                    <a:pt x="291" y="194"/>
                  </a:lnTo>
                  <a:lnTo>
                    <a:pt x="232" y="192"/>
                  </a:lnTo>
                  <a:lnTo>
                    <a:pt x="276" y="165"/>
                  </a:lnTo>
                  <a:lnTo>
                    <a:pt x="177" y="156"/>
                  </a:lnTo>
                  <a:lnTo>
                    <a:pt x="179" y="112"/>
                  </a:lnTo>
                  <a:lnTo>
                    <a:pt x="116" y="84"/>
                  </a:lnTo>
                  <a:lnTo>
                    <a:pt x="0" y="23"/>
                  </a:lnTo>
                  <a:lnTo>
                    <a:pt x="242" y="36"/>
                  </a:lnTo>
                  <a:lnTo>
                    <a:pt x="170" y="0"/>
                  </a:lnTo>
                  <a:lnTo>
                    <a:pt x="339" y="21"/>
                  </a:lnTo>
                  <a:lnTo>
                    <a:pt x="449" y="114"/>
                  </a:lnTo>
                  <a:lnTo>
                    <a:pt x="394" y="114"/>
                  </a:lnTo>
                  <a:lnTo>
                    <a:pt x="460" y="169"/>
                  </a:lnTo>
                  <a:lnTo>
                    <a:pt x="491" y="258"/>
                  </a:lnTo>
                  <a:lnTo>
                    <a:pt x="428" y="181"/>
                  </a:lnTo>
                  <a:lnTo>
                    <a:pt x="436" y="253"/>
                  </a:lnTo>
                  <a:close/>
                </a:path>
              </a:pathLst>
            </a:custGeom>
            <a:solidFill>
              <a:srgbClr val="D9AB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431"/>
            <p:cNvSpPr>
              <a:spLocks/>
            </p:cNvSpPr>
            <p:nvPr/>
          </p:nvSpPr>
          <p:spPr bwMode="auto">
            <a:xfrm>
              <a:off x="2479" y="1116"/>
              <a:ext cx="99" cy="82"/>
            </a:xfrm>
            <a:custGeom>
              <a:avLst/>
              <a:gdLst>
                <a:gd name="T0" fmla="*/ 13 w 198"/>
                <a:gd name="T1" fmla="*/ 5 h 163"/>
                <a:gd name="T2" fmla="*/ 23 w 198"/>
                <a:gd name="T3" fmla="*/ 13 h 163"/>
                <a:gd name="T4" fmla="*/ 25 w 198"/>
                <a:gd name="T5" fmla="*/ 29 h 163"/>
                <a:gd name="T6" fmla="*/ 50 w 198"/>
                <a:gd name="T7" fmla="*/ 26 h 163"/>
                <a:gd name="T8" fmla="*/ 17 w 198"/>
                <a:gd name="T9" fmla="*/ 41 h 163"/>
                <a:gd name="T10" fmla="*/ 20 w 198"/>
                <a:gd name="T11" fmla="*/ 17 h 163"/>
                <a:gd name="T12" fmla="*/ 11 w 198"/>
                <a:gd name="T13" fmla="*/ 26 h 163"/>
                <a:gd name="T14" fmla="*/ 13 w 198"/>
                <a:gd name="T15" fmla="*/ 12 h 163"/>
                <a:gd name="T16" fmla="*/ 0 w 198"/>
                <a:gd name="T17" fmla="*/ 0 h 163"/>
                <a:gd name="T18" fmla="*/ 13 w 198"/>
                <a:gd name="T19" fmla="*/ 5 h 163"/>
                <a:gd name="T20" fmla="*/ 13 w 198"/>
                <a:gd name="T21" fmla="*/ 5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163"/>
                <a:gd name="T35" fmla="*/ 198 w 198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163">
                  <a:moveTo>
                    <a:pt x="51" y="19"/>
                  </a:moveTo>
                  <a:lnTo>
                    <a:pt x="89" y="49"/>
                  </a:lnTo>
                  <a:lnTo>
                    <a:pt x="97" y="116"/>
                  </a:lnTo>
                  <a:lnTo>
                    <a:pt x="198" y="101"/>
                  </a:lnTo>
                  <a:lnTo>
                    <a:pt x="66" y="163"/>
                  </a:lnTo>
                  <a:lnTo>
                    <a:pt x="80" y="68"/>
                  </a:lnTo>
                  <a:lnTo>
                    <a:pt x="44" y="101"/>
                  </a:lnTo>
                  <a:lnTo>
                    <a:pt x="51" y="45"/>
                  </a:lnTo>
                  <a:lnTo>
                    <a:pt x="0" y="0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DFB8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432"/>
            <p:cNvSpPr>
              <a:spLocks/>
            </p:cNvSpPr>
            <p:nvPr/>
          </p:nvSpPr>
          <p:spPr bwMode="auto">
            <a:xfrm>
              <a:off x="2580" y="1198"/>
              <a:ext cx="88" cy="99"/>
            </a:xfrm>
            <a:custGeom>
              <a:avLst/>
              <a:gdLst>
                <a:gd name="T0" fmla="*/ 44 w 175"/>
                <a:gd name="T1" fmla="*/ 37 h 198"/>
                <a:gd name="T2" fmla="*/ 31 w 175"/>
                <a:gd name="T3" fmla="*/ 37 h 198"/>
                <a:gd name="T4" fmla="*/ 8 w 175"/>
                <a:gd name="T5" fmla="*/ 50 h 198"/>
                <a:gd name="T6" fmla="*/ 16 w 175"/>
                <a:gd name="T7" fmla="*/ 35 h 198"/>
                <a:gd name="T8" fmla="*/ 20 w 175"/>
                <a:gd name="T9" fmla="*/ 25 h 198"/>
                <a:gd name="T10" fmla="*/ 0 w 175"/>
                <a:gd name="T11" fmla="*/ 29 h 198"/>
                <a:gd name="T12" fmla="*/ 6 w 175"/>
                <a:gd name="T13" fmla="*/ 0 h 198"/>
                <a:gd name="T14" fmla="*/ 6 w 175"/>
                <a:gd name="T15" fmla="*/ 17 h 198"/>
                <a:gd name="T16" fmla="*/ 21 w 175"/>
                <a:gd name="T17" fmla="*/ 13 h 198"/>
                <a:gd name="T18" fmla="*/ 26 w 175"/>
                <a:gd name="T19" fmla="*/ 29 h 198"/>
                <a:gd name="T20" fmla="*/ 38 w 175"/>
                <a:gd name="T21" fmla="*/ 27 h 198"/>
                <a:gd name="T22" fmla="*/ 44 w 175"/>
                <a:gd name="T23" fmla="*/ 37 h 198"/>
                <a:gd name="T24" fmla="*/ 44 w 175"/>
                <a:gd name="T25" fmla="*/ 37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198"/>
                <a:gd name="T41" fmla="*/ 175 w 175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198">
                  <a:moveTo>
                    <a:pt x="175" y="147"/>
                  </a:moveTo>
                  <a:lnTo>
                    <a:pt x="124" y="147"/>
                  </a:lnTo>
                  <a:lnTo>
                    <a:pt x="29" y="198"/>
                  </a:lnTo>
                  <a:lnTo>
                    <a:pt x="63" y="137"/>
                  </a:lnTo>
                  <a:lnTo>
                    <a:pt x="80" y="97"/>
                  </a:lnTo>
                  <a:lnTo>
                    <a:pt x="0" y="116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82" y="50"/>
                  </a:lnTo>
                  <a:lnTo>
                    <a:pt x="101" y="116"/>
                  </a:lnTo>
                  <a:lnTo>
                    <a:pt x="149" y="109"/>
                  </a:lnTo>
                  <a:lnTo>
                    <a:pt x="175" y="147"/>
                  </a:lnTo>
                  <a:close/>
                </a:path>
              </a:pathLst>
            </a:custGeom>
            <a:solidFill>
              <a:srgbClr val="D9AB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433"/>
            <p:cNvSpPr>
              <a:spLocks/>
            </p:cNvSpPr>
            <p:nvPr/>
          </p:nvSpPr>
          <p:spPr bwMode="auto">
            <a:xfrm>
              <a:off x="2389" y="1354"/>
              <a:ext cx="328" cy="369"/>
            </a:xfrm>
            <a:custGeom>
              <a:avLst/>
              <a:gdLst>
                <a:gd name="T0" fmla="*/ 163 w 656"/>
                <a:gd name="T1" fmla="*/ 124 h 738"/>
                <a:gd name="T2" fmla="*/ 161 w 656"/>
                <a:gd name="T3" fmla="*/ 140 h 738"/>
                <a:gd name="T4" fmla="*/ 153 w 656"/>
                <a:gd name="T5" fmla="*/ 144 h 738"/>
                <a:gd name="T6" fmla="*/ 143 w 656"/>
                <a:gd name="T7" fmla="*/ 143 h 738"/>
                <a:gd name="T8" fmla="*/ 125 w 656"/>
                <a:gd name="T9" fmla="*/ 132 h 738"/>
                <a:gd name="T10" fmla="*/ 107 w 656"/>
                <a:gd name="T11" fmla="*/ 118 h 738"/>
                <a:gd name="T12" fmla="*/ 98 w 656"/>
                <a:gd name="T13" fmla="*/ 113 h 738"/>
                <a:gd name="T14" fmla="*/ 80 w 656"/>
                <a:gd name="T15" fmla="*/ 98 h 738"/>
                <a:gd name="T16" fmla="*/ 73 w 656"/>
                <a:gd name="T17" fmla="*/ 84 h 738"/>
                <a:gd name="T18" fmla="*/ 72 w 656"/>
                <a:gd name="T19" fmla="*/ 58 h 738"/>
                <a:gd name="T20" fmla="*/ 69 w 656"/>
                <a:gd name="T21" fmla="*/ 28 h 738"/>
                <a:gd name="T22" fmla="*/ 59 w 656"/>
                <a:gd name="T23" fmla="*/ 65 h 738"/>
                <a:gd name="T24" fmla="*/ 52 w 656"/>
                <a:gd name="T25" fmla="*/ 67 h 738"/>
                <a:gd name="T26" fmla="*/ 48 w 656"/>
                <a:gd name="T27" fmla="*/ 65 h 738"/>
                <a:gd name="T28" fmla="*/ 53 w 656"/>
                <a:gd name="T29" fmla="*/ 51 h 738"/>
                <a:gd name="T30" fmla="*/ 49 w 656"/>
                <a:gd name="T31" fmla="*/ 46 h 738"/>
                <a:gd name="T32" fmla="*/ 43 w 656"/>
                <a:gd name="T33" fmla="*/ 44 h 738"/>
                <a:gd name="T34" fmla="*/ 38 w 656"/>
                <a:gd name="T35" fmla="*/ 34 h 738"/>
                <a:gd name="T36" fmla="*/ 41 w 656"/>
                <a:gd name="T37" fmla="*/ 24 h 738"/>
                <a:gd name="T38" fmla="*/ 47 w 656"/>
                <a:gd name="T39" fmla="*/ 29 h 738"/>
                <a:gd name="T40" fmla="*/ 56 w 656"/>
                <a:gd name="T41" fmla="*/ 25 h 738"/>
                <a:gd name="T42" fmla="*/ 49 w 656"/>
                <a:gd name="T43" fmla="*/ 11 h 738"/>
                <a:gd name="T44" fmla="*/ 34 w 656"/>
                <a:gd name="T45" fmla="*/ 12 h 738"/>
                <a:gd name="T46" fmla="*/ 27 w 656"/>
                <a:gd name="T47" fmla="*/ 38 h 738"/>
                <a:gd name="T48" fmla="*/ 24 w 656"/>
                <a:gd name="T49" fmla="*/ 18 h 738"/>
                <a:gd name="T50" fmla="*/ 15 w 656"/>
                <a:gd name="T51" fmla="*/ 0 h 738"/>
                <a:gd name="T52" fmla="*/ 0 w 656"/>
                <a:gd name="T53" fmla="*/ 68 h 738"/>
                <a:gd name="T54" fmla="*/ 0 w 656"/>
                <a:gd name="T55" fmla="*/ 128 h 738"/>
                <a:gd name="T56" fmla="*/ 15 w 656"/>
                <a:gd name="T57" fmla="*/ 148 h 738"/>
                <a:gd name="T58" fmla="*/ 52 w 656"/>
                <a:gd name="T59" fmla="*/ 180 h 738"/>
                <a:gd name="T60" fmla="*/ 60 w 656"/>
                <a:gd name="T61" fmla="*/ 185 h 738"/>
                <a:gd name="T62" fmla="*/ 71 w 656"/>
                <a:gd name="T63" fmla="*/ 177 h 738"/>
                <a:gd name="T64" fmla="*/ 95 w 656"/>
                <a:gd name="T65" fmla="*/ 158 h 738"/>
                <a:gd name="T66" fmla="*/ 96 w 656"/>
                <a:gd name="T67" fmla="*/ 143 h 738"/>
                <a:gd name="T68" fmla="*/ 80 w 656"/>
                <a:gd name="T69" fmla="*/ 162 h 738"/>
                <a:gd name="T70" fmla="*/ 56 w 656"/>
                <a:gd name="T71" fmla="*/ 172 h 738"/>
                <a:gd name="T72" fmla="*/ 32 w 656"/>
                <a:gd name="T73" fmla="*/ 146 h 738"/>
                <a:gd name="T74" fmla="*/ 19 w 656"/>
                <a:gd name="T75" fmla="*/ 118 h 738"/>
                <a:gd name="T76" fmla="*/ 16 w 656"/>
                <a:gd name="T77" fmla="*/ 91 h 738"/>
                <a:gd name="T78" fmla="*/ 23 w 656"/>
                <a:gd name="T79" fmla="*/ 66 h 738"/>
                <a:gd name="T80" fmla="*/ 31 w 656"/>
                <a:gd name="T81" fmla="*/ 80 h 738"/>
                <a:gd name="T82" fmla="*/ 34 w 656"/>
                <a:gd name="T83" fmla="*/ 111 h 738"/>
                <a:gd name="T84" fmla="*/ 42 w 656"/>
                <a:gd name="T85" fmla="*/ 84 h 738"/>
                <a:gd name="T86" fmla="*/ 47 w 656"/>
                <a:gd name="T87" fmla="*/ 111 h 738"/>
                <a:gd name="T88" fmla="*/ 55 w 656"/>
                <a:gd name="T89" fmla="*/ 132 h 738"/>
                <a:gd name="T90" fmla="*/ 73 w 656"/>
                <a:gd name="T91" fmla="*/ 140 h 738"/>
                <a:gd name="T92" fmla="*/ 90 w 656"/>
                <a:gd name="T93" fmla="*/ 141 h 738"/>
                <a:gd name="T94" fmla="*/ 91 w 656"/>
                <a:gd name="T95" fmla="*/ 130 h 738"/>
                <a:gd name="T96" fmla="*/ 123 w 656"/>
                <a:gd name="T97" fmla="*/ 148 h 738"/>
                <a:gd name="T98" fmla="*/ 152 w 656"/>
                <a:gd name="T99" fmla="*/ 154 h 738"/>
                <a:gd name="T100" fmla="*/ 160 w 656"/>
                <a:gd name="T101" fmla="*/ 147 h 738"/>
                <a:gd name="T102" fmla="*/ 164 w 656"/>
                <a:gd name="T103" fmla="*/ 141 h 738"/>
                <a:gd name="T104" fmla="*/ 163 w 656"/>
                <a:gd name="T105" fmla="*/ 124 h 738"/>
                <a:gd name="T106" fmla="*/ 163 w 656"/>
                <a:gd name="T107" fmla="*/ 124 h 7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738"/>
                <a:gd name="T164" fmla="*/ 656 w 656"/>
                <a:gd name="T165" fmla="*/ 738 h 7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738">
                  <a:moveTo>
                    <a:pt x="650" y="496"/>
                  </a:moveTo>
                  <a:lnTo>
                    <a:pt x="643" y="559"/>
                  </a:lnTo>
                  <a:lnTo>
                    <a:pt x="610" y="576"/>
                  </a:lnTo>
                  <a:lnTo>
                    <a:pt x="572" y="570"/>
                  </a:lnTo>
                  <a:lnTo>
                    <a:pt x="500" y="528"/>
                  </a:lnTo>
                  <a:lnTo>
                    <a:pt x="426" y="470"/>
                  </a:lnTo>
                  <a:lnTo>
                    <a:pt x="392" y="451"/>
                  </a:lnTo>
                  <a:lnTo>
                    <a:pt x="320" y="392"/>
                  </a:lnTo>
                  <a:lnTo>
                    <a:pt x="289" y="335"/>
                  </a:lnTo>
                  <a:lnTo>
                    <a:pt x="285" y="232"/>
                  </a:lnTo>
                  <a:lnTo>
                    <a:pt x="274" y="110"/>
                  </a:lnTo>
                  <a:lnTo>
                    <a:pt x="236" y="259"/>
                  </a:lnTo>
                  <a:lnTo>
                    <a:pt x="209" y="268"/>
                  </a:lnTo>
                  <a:lnTo>
                    <a:pt x="192" y="257"/>
                  </a:lnTo>
                  <a:lnTo>
                    <a:pt x="211" y="202"/>
                  </a:lnTo>
                  <a:lnTo>
                    <a:pt x="196" y="183"/>
                  </a:lnTo>
                  <a:lnTo>
                    <a:pt x="171" y="175"/>
                  </a:lnTo>
                  <a:lnTo>
                    <a:pt x="150" y="135"/>
                  </a:lnTo>
                  <a:lnTo>
                    <a:pt x="162" y="95"/>
                  </a:lnTo>
                  <a:lnTo>
                    <a:pt x="187" y="116"/>
                  </a:lnTo>
                  <a:lnTo>
                    <a:pt x="225" y="101"/>
                  </a:lnTo>
                  <a:lnTo>
                    <a:pt x="194" y="42"/>
                  </a:lnTo>
                  <a:lnTo>
                    <a:pt x="133" y="46"/>
                  </a:lnTo>
                  <a:lnTo>
                    <a:pt x="107" y="150"/>
                  </a:lnTo>
                  <a:lnTo>
                    <a:pt x="97" y="72"/>
                  </a:lnTo>
                  <a:lnTo>
                    <a:pt x="59" y="0"/>
                  </a:lnTo>
                  <a:lnTo>
                    <a:pt x="0" y="272"/>
                  </a:lnTo>
                  <a:lnTo>
                    <a:pt x="0" y="511"/>
                  </a:lnTo>
                  <a:lnTo>
                    <a:pt x="61" y="589"/>
                  </a:lnTo>
                  <a:lnTo>
                    <a:pt x="208" y="719"/>
                  </a:lnTo>
                  <a:lnTo>
                    <a:pt x="240" y="738"/>
                  </a:lnTo>
                  <a:lnTo>
                    <a:pt x="282" y="707"/>
                  </a:lnTo>
                  <a:lnTo>
                    <a:pt x="379" y="629"/>
                  </a:lnTo>
                  <a:lnTo>
                    <a:pt x="382" y="572"/>
                  </a:lnTo>
                  <a:lnTo>
                    <a:pt x="320" y="646"/>
                  </a:lnTo>
                  <a:lnTo>
                    <a:pt x="223" y="688"/>
                  </a:lnTo>
                  <a:lnTo>
                    <a:pt x="128" y="584"/>
                  </a:lnTo>
                  <a:lnTo>
                    <a:pt x="74" y="473"/>
                  </a:lnTo>
                  <a:lnTo>
                    <a:pt x="63" y="361"/>
                  </a:lnTo>
                  <a:lnTo>
                    <a:pt x="93" y="264"/>
                  </a:lnTo>
                  <a:lnTo>
                    <a:pt x="122" y="319"/>
                  </a:lnTo>
                  <a:lnTo>
                    <a:pt x="135" y="445"/>
                  </a:lnTo>
                  <a:lnTo>
                    <a:pt x="169" y="335"/>
                  </a:lnTo>
                  <a:lnTo>
                    <a:pt x="187" y="443"/>
                  </a:lnTo>
                  <a:lnTo>
                    <a:pt x="219" y="525"/>
                  </a:lnTo>
                  <a:lnTo>
                    <a:pt x="289" y="559"/>
                  </a:lnTo>
                  <a:lnTo>
                    <a:pt x="360" y="563"/>
                  </a:lnTo>
                  <a:lnTo>
                    <a:pt x="363" y="517"/>
                  </a:lnTo>
                  <a:lnTo>
                    <a:pt x="491" y="589"/>
                  </a:lnTo>
                  <a:lnTo>
                    <a:pt x="607" y="614"/>
                  </a:lnTo>
                  <a:lnTo>
                    <a:pt x="639" y="587"/>
                  </a:lnTo>
                  <a:lnTo>
                    <a:pt x="656" y="563"/>
                  </a:lnTo>
                  <a:lnTo>
                    <a:pt x="650" y="496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434"/>
            <p:cNvSpPr>
              <a:spLocks/>
            </p:cNvSpPr>
            <p:nvPr/>
          </p:nvSpPr>
          <p:spPr bwMode="auto">
            <a:xfrm>
              <a:off x="2660" y="1542"/>
              <a:ext cx="67" cy="37"/>
            </a:xfrm>
            <a:custGeom>
              <a:avLst/>
              <a:gdLst>
                <a:gd name="T0" fmla="*/ 2 w 135"/>
                <a:gd name="T1" fmla="*/ 11 h 75"/>
                <a:gd name="T2" fmla="*/ 10 w 135"/>
                <a:gd name="T3" fmla="*/ 4 h 75"/>
                <a:gd name="T4" fmla="*/ 18 w 135"/>
                <a:gd name="T5" fmla="*/ 0 h 75"/>
                <a:gd name="T6" fmla="*/ 15 w 135"/>
                <a:gd name="T7" fmla="*/ 5 h 75"/>
                <a:gd name="T8" fmla="*/ 33 w 135"/>
                <a:gd name="T9" fmla="*/ 7 h 75"/>
                <a:gd name="T10" fmla="*/ 17 w 135"/>
                <a:gd name="T11" fmla="*/ 12 h 75"/>
                <a:gd name="T12" fmla="*/ 30 w 135"/>
                <a:gd name="T13" fmla="*/ 18 h 75"/>
                <a:gd name="T14" fmla="*/ 12 w 135"/>
                <a:gd name="T15" fmla="*/ 15 h 75"/>
                <a:gd name="T16" fmla="*/ 0 w 135"/>
                <a:gd name="T17" fmla="*/ 15 h 75"/>
                <a:gd name="T18" fmla="*/ 2 w 135"/>
                <a:gd name="T19" fmla="*/ 11 h 75"/>
                <a:gd name="T20" fmla="*/ 2 w 135"/>
                <a:gd name="T21" fmla="*/ 11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75"/>
                <a:gd name="T35" fmla="*/ 135 w 135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75">
                  <a:moveTo>
                    <a:pt x="10" y="44"/>
                  </a:moveTo>
                  <a:lnTo>
                    <a:pt x="42" y="18"/>
                  </a:lnTo>
                  <a:lnTo>
                    <a:pt x="74" y="0"/>
                  </a:lnTo>
                  <a:lnTo>
                    <a:pt x="61" y="23"/>
                  </a:lnTo>
                  <a:lnTo>
                    <a:pt x="135" y="31"/>
                  </a:lnTo>
                  <a:lnTo>
                    <a:pt x="70" y="48"/>
                  </a:lnTo>
                  <a:lnTo>
                    <a:pt x="120" y="75"/>
                  </a:lnTo>
                  <a:lnTo>
                    <a:pt x="48" y="63"/>
                  </a:lnTo>
                  <a:lnTo>
                    <a:pt x="0" y="6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435"/>
            <p:cNvSpPr>
              <a:spLocks/>
            </p:cNvSpPr>
            <p:nvPr/>
          </p:nvSpPr>
          <p:spPr bwMode="auto">
            <a:xfrm>
              <a:off x="2675" y="1584"/>
              <a:ext cx="47" cy="22"/>
            </a:xfrm>
            <a:custGeom>
              <a:avLst/>
              <a:gdLst>
                <a:gd name="T0" fmla="*/ 0 w 94"/>
                <a:gd name="T1" fmla="*/ 6 h 44"/>
                <a:gd name="T2" fmla="*/ 6 w 94"/>
                <a:gd name="T3" fmla="*/ 0 h 44"/>
                <a:gd name="T4" fmla="*/ 24 w 94"/>
                <a:gd name="T5" fmla="*/ 3 h 44"/>
                <a:gd name="T6" fmla="*/ 18 w 94"/>
                <a:gd name="T7" fmla="*/ 11 h 44"/>
                <a:gd name="T8" fmla="*/ 9 w 94"/>
                <a:gd name="T9" fmla="*/ 11 h 44"/>
                <a:gd name="T10" fmla="*/ 0 w 94"/>
                <a:gd name="T11" fmla="*/ 6 h 44"/>
                <a:gd name="T12" fmla="*/ 0 w 94"/>
                <a:gd name="T13" fmla="*/ 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44"/>
                <a:gd name="T23" fmla="*/ 94 w 9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44">
                  <a:moveTo>
                    <a:pt x="0" y="23"/>
                  </a:moveTo>
                  <a:lnTo>
                    <a:pt x="25" y="0"/>
                  </a:lnTo>
                  <a:lnTo>
                    <a:pt x="94" y="13"/>
                  </a:lnTo>
                  <a:lnTo>
                    <a:pt x="69" y="44"/>
                  </a:lnTo>
                  <a:lnTo>
                    <a:pt x="35" y="4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A7A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436"/>
            <p:cNvSpPr>
              <a:spLocks/>
            </p:cNvSpPr>
            <p:nvPr/>
          </p:nvSpPr>
          <p:spPr bwMode="auto">
            <a:xfrm>
              <a:off x="2700" y="1494"/>
              <a:ext cx="76" cy="39"/>
            </a:xfrm>
            <a:custGeom>
              <a:avLst/>
              <a:gdLst>
                <a:gd name="T0" fmla="*/ 12 w 152"/>
                <a:gd name="T1" fmla="*/ 0 h 78"/>
                <a:gd name="T2" fmla="*/ 0 w 152"/>
                <a:gd name="T3" fmla="*/ 11 h 78"/>
                <a:gd name="T4" fmla="*/ 9 w 152"/>
                <a:gd name="T5" fmla="*/ 12 h 78"/>
                <a:gd name="T6" fmla="*/ 13 w 152"/>
                <a:gd name="T7" fmla="*/ 18 h 78"/>
                <a:gd name="T8" fmla="*/ 21 w 152"/>
                <a:gd name="T9" fmla="*/ 20 h 78"/>
                <a:gd name="T10" fmla="*/ 31 w 152"/>
                <a:gd name="T11" fmla="*/ 19 h 78"/>
                <a:gd name="T12" fmla="*/ 38 w 152"/>
                <a:gd name="T13" fmla="*/ 19 h 78"/>
                <a:gd name="T14" fmla="*/ 33 w 152"/>
                <a:gd name="T15" fmla="*/ 12 h 78"/>
                <a:gd name="T16" fmla="*/ 20 w 152"/>
                <a:gd name="T17" fmla="*/ 9 h 78"/>
                <a:gd name="T18" fmla="*/ 12 w 152"/>
                <a:gd name="T19" fmla="*/ 0 h 78"/>
                <a:gd name="T20" fmla="*/ 12 w 152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78"/>
                <a:gd name="T35" fmla="*/ 152 w 152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78">
                  <a:moveTo>
                    <a:pt x="49" y="0"/>
                  </a:moveTo>
                  <a:lnTo>
                    <a:pt x="0" y="42"/>
                  </a:lnTo>
                  <a:lnTo>
                    <a:pt x="34" y="46"/>
                  </a:lnTo>
                  <a:lnTo>
                    <a:pt x="51" y="71"/>
                  </a:lnTo>
                  <a:lnTo>
                    <a:pt x="85" y="78"/>
                  </a:lnTo>
                  <a:lnTo>
                    <a:pt x="125" y="75"/>
                  </a:lnTo>
                  <a:lnTo>
                    <a:pt x="152" y="75"/>
                  </a:lnTo>
                  <a:lnTo>
                    <a:pt x="131" y="48"/>
                  </a:lnTo>
                  <a:lnTo>
                    <a:pt x="78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437"/>
            <p:cNvSpPr>
              <a:spLocks/>
            </p:cNvSpPr>
            <p:nvPr/>
          </p:nvSpPr>
          <p:spPr bwMode="auto">
            <a:xfrm>
              <a:off x="2637" y="1302"/>
              <a:ext cx="144" cy="176"/>
            </a:xfrm>
            <a:custGeom>
              <a:avLst/>
              <a:gdLst>
                <a:gd name="T0" fmla="*/ 28 w 287"/>
                <a:gd name="T1" fmla="*/ 39 h 351"/>
                <a:gd name="T2" fmla="*/ 18 w 287"/>
                <a:gd name="T3" fmla="*/ 45 h 351"/>
                <a:gd name="T4" fmla="*/ 10 w 287"/>
                <a:gd name="T5" fmla="*/ 52 h 351"/>
                <a:gd name="T6" fmla="*/ 0 w 287"/>
                <a:gd name="T7" fmla="*/ 52 h 351"/>
                <a:gd name="T8" fmla="*/ 18 w 287"/>
                <a:gd name="T9" fmla="*/ 59 h 351"/>
                <a:gd name="T10" fmla="*/ 35 w 287"/>
                <a:gd name="T11" fmla="*/ 53 h 351"/>
                <a:gd name="T12" fmla="*/ 42 w 287"/>
                <a:gd name="T13" fmla="*/ 62 h 351"/>
                <a:gd name="T14" fmla="*/ 37 w 287"/>
                <a:gd name="T15" fmla="*/ 67 h 351"/>
                <a:gd name="T16" fmla="*/ 27 w 287"/>
                <a:gd name="T17" fmla="*/ 73 h 351"/>
                <a:gd name="T18" fmla="*/ 40 w 287"/>
                <a:gd name="T19" fmla="*/ 73 h 351"/>
                <a:gd name="T20" fmla="*/ 49 w 287"/>
                <a:gd name="T21" fmla="*/ 69 h 351"/>
                <a:gd name="T22" fmla="*/ 57 w 287"/>
                <a:gd name="T23" fmla="*/ 88 h 351"/>
                <a:gd name="T24" fmla="*/ 57 w 287"/>
                <a:gd name="T25" fmla="*/ 72 h 351"/>
                <a:gd name="T26" fmla="*/ 60 w 287"/>
                <a:gd name="T27" fmla="*/ 61 h 351"/>
                <a:gd name="T28" fmla="*/ 65 w 287"/>
                <a:gd name="T29" fmla="*/ 57 h 351"/>
                <a:gd name="T30" fmla="*/ 72 w 287"/>
                <a:gd name="T31" fmla="*/ 44 h 351"/>
                <a:gd name="T32" fmla="*/ 71 w 287"/>
                <a:gd name="T33" fmla="*/ 12 h 351"/>
                <a:gd name="T34" fmla="*/ 56 w 287"/>
                <a:gd name="T35" fmla="*/ 0 h 351"/>
                <a:gd name="T36" fmla="*/ 61 w 287"/>
                <a:gd name="T37" fmla="*/ 17 h 351"/>
                <a:gd name="T38" fmla="*/ 61 w 287"/>
                <a:gd name="T39" fmla="*/ 39 h 351"/>
                <a:gd name="T40" fmla="*/ 49 w 287"/>
                <a:gd name="T41" fmla="*/ 39 h 351"/>
                <a:gd name="T42" fmla="*/ 37 w 287"/>
                <a:gd name="T43" fmla="*/ 35 h 351"/>
                <a:gd name="T44" fmla="*/ 28 w 287"/>
                <a:gd name="T45" fmla="*/ 39 h 351"/>
                <a:gd name="T46" fmla="*/ 28 w 287"/>
                <a:gd name="T47" fmla="*/ 39 h 3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351"/>
                <a:gd name="T74" fmla="*/ 287 w 287"/>
                <a:gd name="T75" fmla="*/ 351 h 3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351">
                  <a:moveTo>
                    <a:pt x="111" y="153"/>
                  </a:moveTo>
                  <a:lnTo>
                    <a:pt x="71" y="178"/>
                  </a:lnTo>
                  <a:lnTo>
                    <a:pt x="37" y="205"/>
                  </a:lnTo>
                  <a:lnTo>
                    <a:pt x="0" y="207"/>
                  </a:lnTo>
                  <a:lnTo>
                    <a:pt x="69" y="235"/>
                  </a:lnTo>
                  <a:lnTo>
                    <a:pt x="139" y="209"/>
                  </a:lnTo>
                  <a:lnTo>
                    <a:pt x="168" y="245"/>
                  </a:lnTo>
                  <a:lnTo>
                    <a:pt x="145" y="266"/>
                  </a:lnTo>
                  <a:lnTo>
                    <a:pt x="107" y="290"/>
                  </a:lnTo>
                  <a:lnTo>
                    <a:pt x="158" y="290"/>
                  </a:lnTo>
                  <a:lnTo>
                    <a:pt x="196" y="275"/>
                  </a:lnTo>
                  <a:lnTo>
                    <a:pt x="228" y="351"/>
                  </a:lnTo>
                  <a:lnTo>
                    <a:pt x="225" y="288"/>
                  </a:lnTo>
                  <a:lnTo>
                    <a:pt x="240" y="243"/>
                  </a:lnTo>
                  <a:lnTo>
                    <a:pt x="257" y="228"/>
                  </a:lnTo>
                  <a:lnTo>
                    <a:pt x="287" y="176"/>
                  </a:lnTo>
                  <a:lnTo>
                    <a:pt x="282" y="45"/>
                  </a:lnTo>
                  <a:lnTo>
                    <a:pt x="223" y="0"/>
                  </a:lnTo>
                  <a:lnTo>
                    <a:pt x="242" y="68"/>
                  </a:lnTo>
                  <a:lnTo>
                    <a:pt x="244" y="155"/>
                  </a:lnTo>
                  <a:lnTo>
                    <a:pt x="196" y="153"/>
                  </a:lnTo>
                  <a:lnTo>
                    <a:pt x="147" y="140"/>
                  </a:lnTo>
                  <a:lnTo>
                    <a:pt x="111" y="153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438"/>
            <p:cNvSpPr>
              <a:spLocks/>
            </p:cNvSpPr>
            <p:nvPr/>
          </p:nvSpPr>
          <p:spPr bwMode="auto">
            <a:xfrm>
              <a:off x="2543" y="1338"/>
              <a:ext cx="98" cy="165"/>
            </a:xfrm>
            <a:custGeom>
              <a:avLst/>
              <a:gdLst>
                <a:gd name="T0" fmla="*/ 1 w 196"/>
                <a:gd name="T1" fmla="*/ 35 h 330"/>
                <a:gd name="T2" fmla="*/ 0 w 196"/>
                <a:gd name="T3" fmla="*/ 49 h 330"/>
                <a:gd name="T4" fmla="*/ 7 w 196"/>
                <a:gd name="T5" fmla="*/ 64 h 330"/>
                <a:gd name="T6" fmla="*/ 26 w 196"/>
                <a:gd name="T7" fmla="*/ 83 h 330"/>
                <a:gd name="T8" fmla="*/ 17 w 196"/>
                <a:gd name="T9" fmla="*/ 56 h 330"/>
                <a:gd name="T10" fmla="*/ 16 w 196"/>
                <a:gd name="T11" fmla="*/ 40 h 330"/>
                <a:gd name="T12" fmla="*/ 18 w 196"/>
                <a:gd name="T13" fmla="*/ 32 h 330"/>
                <a:gd name="T14" fmla="*/ 28 w 196"/>
                <a:gd name="T15" fmla="*/ 23 h 330"/>
                <a:gd name="T16" fmla="*/ 40 w 196"/>
                <a:gd name="T17" fmla="*/ 15 h 330"/>
                <a:gd name="T18" fmla="*/ 49 w 196"/>
                <a:gd name="T19" fmla="*/ 0 h 330"/>
                <a:gd name="T20" fmla="*/ 7 w 196"/>
                <a:gd name="T21" fmla="*/ 14 h 330"/>
                <a:gd name="T22" fmla="*/ 1 w 196"/>
                <a:gd name="T23" fmla="*/ 35 h 330"/>
                <a:gd name="T24" fmla="*/ 1 w 196"/>
                <a:gd name="T25" fmla="*/ 35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6"/>
                <a:gd name="T40" fmla="*/ 0 h 330"/>
                <a:gd name="T41" fmla="*/ 196 w 196"/>
                <a:gd name="T42" fmla="*/ 330 h 3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6" h="330">
                  <a:moveTo>
                    <a:pt x="4" y="137"/>
                  </a:moveTo>
                  <a:lnTo>
                    <a:pt x="0" y="196"/>
                  </a:lnTo>
                  <a:lnTo>
                    <a:pt x="29" y="256"/>
                  </a:lnTo>
                  <a:lnTo>
                    <a:pt x="105" y="330"/>
                  </a:lnTo>
                  <a:lnTo>
                    <a:pt x="67" y="224"/>
                  </a:lnTo>
                  <a:lnTo>
                    <a:pt x="63" y="159"/>
                  </a:lnTo>
                  <a:lnTo>
                    <a:pt x="71" y="127"/>
                  </a:lnTo>
                  <a:lnTo>
                    <a:pt x="110" y="91"/>
                  </a:lnTo>
                  <a:lnTo>
                    <a:pt x="160" y="61"/>
                  </a:lnTo>
                  <a:lnTo>
                    <a:pt x="196" y="0"/>
                  </a:lnTo>
                  <a:lnTo>
                    <a:pt x="29" y="55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439"/>
            <p:cNvSpPr>
              <a:spLocks/>
            </p:cNvSpPr>
            <p:nvPr/>
          </p:nvSpPr>
          <p:spPr bwMode="auto">
            <a:xfrm>
              <a:off x="2757" y="1428"/>
              <a:ext cx="23" cy="91"/>
            </a:xfrm>
            <a:custGeom>
              <a:avLst/>
              <a:gdLst>
                <a:gd name="T0" fmla="*/ 0 w 45"/>
                <a:gd name="T1" fmla="*/ 7 h 183"/>
                <a:gd name="T2" fmla="*/ 4 w 45"/>
                <a:gd name="T3" fmla="*/ 25 h 183"/>
                <a:gd name="T4" fmla="*/ 2 w 45"/>
                <a:gd name="T5" fmla="*/ 37 h 183"/>
                <a:gd name="T6" fmla="*/ 9 w 45"/>
                <a:gd name="T7" fmla="*/ 45 h 183"/>
                <a:gd name="T8" fmla="*/ 12 w 45"/>
                <a:gd name="T9" fmla="*/ 33 h 183"/>
                <a:gd name="T10" fmla="*/ 3 w 45"/>
                <a:gd name="T11" fmla="*/ 0 h 183"/>
                <a:gd name="T12" fmla="*/ 0 w 45"/>
                <a:gd name="T13" fmla="*/ 7 h 183"/>
                <a:gd name="T14" fmla="*/ 0 w 45"/>
                <a:gd name="T15" fmla="*/ 7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83"/>
                <a:gd name="T26" fmla="*/ 45 w 45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83">
                  <a:moveTo>
                    <a:pt x="0" y="29"/>
                  </a:moveTo>
                  <a:lnTo>
                    <a:pt x="15" y="103"/>
                  </a:lnTo>
                  <a:lnTo>
                    <a:pt x="7" y="149"/>
                  </a:lnTo>
                  <a:lnTo>
                    <a:pt x="34" y="183"/>
                  </a:lnTo>
                  <a:lnTo>
                    <a:pt x="45" y="133"/>
                  </a:lnTo>
                  <a:lnTo>
                    <a:pt x="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440"/>
            <p:cNvSpPr>
              <a:spLocks/>
            </p:cNvSpPr>
            <p:nvPr/>
          </p:nvSpPr>
          <p:spPr bwMode="auto">
            <a:xfrm>
              <a:off x="2706" y="1320"/>
              <a:ext cx="44" cy="52"/>
            </a:xfrm>
            <a:custGeom>
              <a:avLst/>
              <a:gdLst>
                <a:gd name="T0" fmla="*/ 15 w 90"/>
                <a:gd name="T1" fmla="*/ 0 h 104"/>
                <a:gd name="T2" fmla="*/ 15 w 90"/>
                <a:gd name="T3" fmla="*/ 20 h 104"/>
                <a:gd name="T4" fmla="*/ 0 w 90"/>
                <a:gd name="T5" fmla="*/ 22 h 104"/>
                <a:gd name="T6" fmla="*/ 22 w 90"/>
                <a:gd name="T7" fmla="*/ 26 h 104"/>
                <a:gd name="T8" fmla="*/ 19 w 90"/>
                <a:gd name="T9" fmla="*/ 8 h 104"/>
                <a:gd name="T10" fmla="*/ 15 w 90"/>
                <a:gd name="T11" fmla="*/ 0 h 104"/>
                <a:gd name="T12" fmla="*/ 15 w 90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04"/>
                <a:gd name="T23" fmla="*/ 90 w 90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04">
                  <a:moveTo>
                    <a:pt x="61" y="0"/>
                  </a:moveTo>
                  <a:lnTo>
                    <a:pt x="61" y="78"/>
                  </a:lnTo>
                  <a:lnTo>
                    <a:pt x="0" y="87"/>
                  </a:lnTo>
                  <a:lnTo>
                    <a:pt x="90" y="104"/>
                  </a:lnTo>
                  <a:lnTo>
                    <a:pt x="80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441"/>
            <p:cNvSpPr>
              <a:spLocks/>
            </p:cNvSpPr>
            <p:nvPr/>
          </p:nvSpPr>
          <p:spPr bwMode="auto">
            <a:xfrm>
              <a:off x="2659" y="1416"/>
              <a:ext cx="49" cy="37"/>
            </a:xfrm>
            <a:custGeom>
              <a:avLst/>
              <a:gdLst>
                <a:gd name="T0" fmla="*/ 25 w 97"/>
                <a:gd name="T1" fmla="*/ 0 h 74"/>
                <a:gd name="T2" fmla="*/ 10 w 97"/>
                <a:gd name="T3" fmla="*/ 2 h 74"/>
                <a:gd name="T4" fmla="*/ 0 w 97"/>
                <a:gd name="T5" fmla="*/ 1 h 74"/>
                <a:gd name="T6" fmla="*/ 4 w 97"/>
                <a:gd name="T7" fmla="*/ 12 h 74"/>
                <a:gd name="T8" fmla="*/ 17 w 97"/>
                <a:gd name="T9" fmla="*/ 19 h 74"/>
                <a:gd name="T10" fmla="*/ 13 w 97"/>
                <a:gd name="T11" fmla="*/ 10 h 74"/>
                <a:gd name="T12" fmla="*/ 19 w 97"/>
                <a:gd name="T13" fmla="*/ 7 h 74"/>
                <a:gd name="T14" fmla="*/ 25 w 97"/>
                <a:gd name="T15" fmla="*/ 0 h 74"/>
                <a:gd name="T16" fmla="*/ 25 w 97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74"/>
                <a:gd name="T29" fmla="*/ 97 w 97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74">
                  <a:moveTo>
                    <a:pt x="97" y="0"/>
                  </a:moveTo>
                  <a:lnTo>
                    <a:pt x="40" y="7"/>
                  </a:lnTo>
                  <a:lnTo>
                    <a:pt x="0" y="3"/>
                  </a:lnTo>
                  <a:lnTo>
                    <a:pt x="13" y="49"/>
                  </a:lnTo>
                  <a:lnTo>
                    <a:pt x="67" y="74"/>
                  </a:lnTo>
                  <a:lnTo>
                    <a:pt x="51" y="41"/>
                  </a:lnTo>
                  <a:lnTo>
                    <a:pt x="74" y="2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442"/>
            <p:cNvSpPr>
              <a:spLocks/>
            </p:cNvSpPr>
            <p:nvPr/>
          </p:nvSpPr>
          <p:spPr bwMode="auto">
            <a:xfrm>
              <a:off x="2360" y="1642"/>
              <a:ext cx="99" cy="138"/>
            </a:xfrm>
            <a:custGeom>
              <a:avLst/>
              <a:gdLst>
                <a:gd name="T0" fmla="*/ 2 w 200"/>
                <a:gd name="T1" fmla="*/ 9 h 276"/>
                <a:gd name="T2" fmla="*/ 31 w 200"/>
                <a:gd name="T3" fmla="*/ 69 h 276"/>
                <a:gd name="T4" fmla="*/ 35 w 200"/>
                <a:gd name="T5" fmla="*/ 52 h 276"/>
                <a:gd name="T6" fmla="*/ 49 w 200"/>
                <a:gd name="T7" fmla="*/ 41 h 276"/>
                <a:gd name="T8" fmla="*/ 26 w 200"/>
                <a:gd name="T9" fmla="*/ 13 h 276"/>
                <a:gd name="T10" fmla="*/ 0 w 200"/>
                <a:gd name="T11" fmla="*/ 0 h 276"/>
                <a:gd name="T12" fmla="*/ 2 w 200"/>
                <a:gd name="T13" fmla="*/ 9 h 276"/>
                <a:gd name="T14" fmla="*/ 2 w 200"/>
                <a:gd name="T15" fmla="*/ 9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76"/>
                <a:gd name="T26" fmla="*/ 200 w 20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76">
                  <a:moveTo>
                    <a:pt x="10" y="36"/>
                  </a:moveTo>
                  <a:lnTo>
                    <a:pt x="128" y="276"/>
                  </a:lnTo>
                  <a:lnTo>
                    <a:pt x="143" y="209"/>
                  </a:lnTo>
                  <a:lnTo>
                    <a:pt x="200" y="163"/>
                  </a:lnTo>
                  <a:lnTo>
                    <a:pt x="107" y="51"/>
                  </a:lnTo>
                  <a:lnTo>
                    <a:pt x="0" y="0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443"/>
            <p:cNvSpPr>
              <a:spLocks/>
            </p:cNvSpPr>
            <p:nvPr/>
          </p:nvSpPr>
          <p:spPr bwMode="auto">
            <a:xfrm>
              <a:off x="2534" y="1690"/>
              <a:ext cx="56" cy="111"/>
            </a:xfrm>
            <a:custGeom>
              <a:avLst/>
              <a:gdLst>
                <a:gd name="T0" fmla="*/ 0 w 112"/>
                <a:gd name="T1" fmla="*/ 16 h 220"/>
                <a:gd name="T2" fmla="*/ 15 w 112"/>
                <a:gd name="T3" fmla="*/ 26 h 220"/>
                <a:gd name="T4" fmla="*/ 23 w 112"/>
                <a:gd name="T5" fmla="*/ 56 h 220"/>
                <a:gd name="T6" fmla="*/ 28 w 112"/>
                <a:gd name="T7" fmla="*/ 8 h 220"/>
                <a:gd name="T8" fmla="*/ 23 w 112"/>
                <a:gd name="T9" fmla="*/ 0 h 220"/>
                <a:gd name="T10" fmla="*/ 0 w 112"/>
                <a:gd name="T11" fmla="*/ 16 h 220"/>
                <a:gd name="T12" fmla="*/ 0 w 112"/>
                <a:gd name="T13" fmla="*/ 16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0"/>
                <a:gd name="T23" fmla="*/ 112 w 112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0">
                  <a:moveTo>
                    <a:pt x="0" y="61"/>
                  </a:moveTo>
                  <a:lnTo>
                    <a:pt x="61" y="103"/>
                  </a:lnTo>
                  <a:lnTo>
                    <a:pt x="91" y="220"/>
                  </a:lnTo>
                  <a:lnTo>
                    <a:pt x="112" y="30"/>
                  </a:lnTo>
                  <a:lnTo>
                    <a:pt x="9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444"/>
            <p:cNvSpPr>
              <a:spLocks/>
            </p:cNvSpPr>
            <p:nvPr/>
          </p:nvSpPr>
          <p:spPr bwMode="auto">
            <a:xfrm>
              <a:off x="2454" y="1727"/>
              <a:ext cx="95" cy="411"/>
            </a:xfrm>
            <a:custGeom>
              <a:avLst/>
              <a:gdLst>
                <a:gd name="T0" fmla="*/ 14 w 190"/>
                <a:gd name="T1" fmla="*/ 7 h 823"/>
                <a:gd name="T2" fmla="*/ 26 w 190"/>
                <a:gd name="T3" fmla="*/ 39 h 823"/>
                <a:gd name="T4" fmla="*/ 15 w 190"/>
                <a:gd name="T5" fmla="*/ 62 h 823"/>
                <a:gd name="T6" fmla="*/ 3 w 190"/>
                <a:gd name="T7" fmla="*/ 127 h 823"/>
                <a:gd name="T8" fmla="*/ 0 w 190"/>
                <a:gd name="T9" fmla="*/ 205 h 823"/>
                <a:gd name="T10" fmla="*/ 26 w 190"/>
                <a:gd name="T11" fmla="*/ 201 h 823"/>
                <a:gd name="T12" fmla="*/ 46 w 190"/>
                <a:gd name="T13" fmla="*/ 74 h 823"/>
                <a:gd name="T14" fmla="*/ 40 w 190"/>
                <a:gd name="T15" fmla="*/ 32 h 823"/>
                <a:gd name="T16" fmla="*/ 48 w 190"/>
                <a:gd name="T17" fmla="*/ 11 h 823"/>
                <a:gd name="T18" fmla="*/ 43 w 190"/>
                <a:gd name="T19" fmla="*/ 2 h 823"/>
                <a:gd name="T20" fmla="*/ 27 w 190"/>
                <a:gd name="T21" fmla="*/ 0 h 823"/>
                <a:gd name="T22" fmla="*/ 14 w 190"/>
                <a:gd name="T23" fmla="*/ 7 h 823"/>
                <a:gd name="T24" fmla="*/ 14 w 190"/>
                <a:gd name="T25" fmla="*/ 7 h 8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823"/>
                <a:gd name="T41" fmla="*/ 190 w 190"/>
                <a:gd name="T42" fmla="*/ 823 h 8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823">
                  <a:moveTo>
                    <a:pt x="57" y="31"/>
                  </a:moveTo>
                  <a:lnTo>
                    <a:pt x="102" y="158"/>
                  </a:lnTo>
                  <a:lnTo>
                    <a:pt x="60" y="249"/>
                  </a:lnTo>
                  <a:lnTo>
                    <a:pt x="11" y="510"/>
                  </a:lnTo>
                  <a:lnTo>
                    <a:pt x="0" y="823"/>
                  </a:lnTo>
                  <a:lnTo>
                    <a:pt x="102" y="806"/>
                  </a:lnTo>
                  <a:lnTo>
                    <a:pt x="184" y="297"/>
                  </a:lnTo>
                  <a:lnTo>
                    <a:pt x="159" y="131"/>
                  </a:lnTo>
                  <a:lnTo>
                    <a:pt x="190" y="46"/>
                  </a:lnTo>
                  <a:lnTo>
                    <a:pt x="169" y="10"/>
                  </a:lnTo>
                  <a:lnTo>
                    <a:pt x="108" y="0"/>
                  </a:lnTo>
                  <a:lnTo>
                    <a:pt x="57" y="31"/>
                  </a:lnTo>
                  <a:close/>
                </a:path>
              </a:pathLst>
            </a:custGeom>
            <a:solidFill>
              <a:srgbClr val="0051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445"/>
            <p:cNvSpPr>
              <a:spLocks/>
            </p:cNvSpPr>
            <p:nvPr/>
          </p:nvSpPr>
          <p:spPr bwMode="auto">
            <a:xfrm>
              <a:off x="2078" y="1798"/>
              <a:ext cx="330" cy="411"/>
            </a:xfrm>
            <a:custGeom>
              <a:avLst/>
              <a:gdLst>
                <a:gd name="T0" fmla="*/ 0 w 659"/>
                <a:gd name="T1" fmla="*/ 1 h 823"/>
                <a:gd name="T2" fmla="*/ 2 w 659"/>
                <a:gd name="T3" fmla="*/ 22 h 823"/>
                <a:gd name="T4" fmla="*/ 34 w 659"/>
                <a:gd name="T5" fmla="*/ 49 h 823"/>
                <a:gd name="T6" fmla="*/ 58 w 659"/>
                <a:gd name="T7" fmla="*/ 100 h 823"/>
                <a:gd name="T8" fmla="*/ 70 w 659"/>
                <a:gd name="T9" fmla="*/ 205 h 823"/>
                <a:gd name="T10" fmla="*/ 94 w 659"/>
                <a:gd name="T11" fmla="*/ 191 h 823"/>
                <a:gd name="T12" fmla="*/ 108 w 659"/>
                <a:gd name="T13" fmla="*/ 141 h 823"/>
                <a:gd name="T14" fmla="*/ 113 w 659"/>
                <a:gd name="T15" fmla="*/ 94 h 823"/>
                <a:gd name="T16" fmla="*/ 146 w 659"/>
                <a:gd name="T17" fmla="*/ 173 h 823"/>
                <a:gd name="T18" fmla="*/ 165 w 659"/>
                <a:gd name="T19" fmla="*/ 163 h 823"/>
                <a:gd name="T20" fmla="*/ 117 w 659"/>
                <a:gd name="T21" fmla="*/ 44 h 823"/>
                <a:gd name="T22" fmla="*/ 96 w 659"/>
                <a:gd name="T23" fmla="*/ 28 h 823"/>
                <a:gd name="T24" fmla="*/ 98 w 659"/>
                <a:gd name="T25" fmla="*/ 61 h 823"/>
                <a:gd name="T26" fmla="*/ 104 w 659"/>
                <a:gd name="T27" fmla="*/ 107 h 823"/>
                <a:gd name="T28" fmla="*/ 80 w 659"/>
                <a:gd name="T29" fmla="*/ 80 h 823"/>
                <a:gd name="T30" fmla="*/ 54 w 659"/>
                <a:gd name="T31" fmla="*/ 37 h 823"/>
                <a:gd name="T32" fmla="*/ 46 w 659"/>
                <a:gd name="T33" fmla="*/ 0 h 823"/>
                <a:gd name="T34" fmla="*/ 0 w 659"/>
                <a:gd name="T35" fmla="*/ 1 h 823"/>
                <a:gd name="T36" fmla="*/ 0 w 659"/>
                <a:gd name="T37" fmla="*/ 1 h 8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9"/>
                <a:gd name="T58" fmla="*/ 0 h 823"/>
                <a:gd name="T59" fmla="*/ 659 w 659"/>
                <a:gd name="T60" fmla="*/ 823 h 8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9" h="823">
                  <a:moveTo>
                    <a:pt x="0" y="5"/>
                  </a:moveTo>
                  <a:lnTo>
                    <a:pt x="6" y="91"/>
                  </a:lnTo>
                  <a:lnTo>
                    <a:pt x="133" y="199"/>
                  </a:lnTo>
                  <a:lnTo>
                    <a:pt x="230" y="403"/>
                  </a:lnTo>
                  <a:lnTo>
                    <a:pt x="277" y="823"/>
                  </a:lnTo>
                  <a:lnTo>
                    <a:pt x="374" y="766"/>
                  </a:lnTo>
                  <a:lnTo>
                    <a:pt x="429" y="566"/>
                  </a:lnTo>
                  <a:lnTo>
                    <a:pt x="450" y="378"/>
                  </a:lnTo>
                  <a:lnTo>
                    <a:pt x="583" y="695"/>
                  </a:lnTo>
                  <a:lnTo>
                    <a:pt x="659" y="654"/>
                  </a:lnTo>
                  <a:lnTo>
                    <a:pt x="465" y="178"/>
                  </a:lnTo>
                  <a:lnTo>
                    <a:pt x="384" y="112"/>
                  </a:lnTo>
                  <a:lnTo>
                    <a:pt x="389" y="245"/>
                  </a:lnTo>
                  <a:lnTo>
                    <a:pt x="414" y="429"/>
                  </a:lnTo>
                  <a:lnTo>
                    <a:pt x="317" y="321"/>
                  </a:lnTo>
                  <a:lnTo>
                    <a:pt x="215" y="148"/>
                  </a:lnTo>
                  <a:lnTo>
                    <a:pt x="18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446"/>
            <p:cNvSpPr>
              <a:spLocks/>
            </p:cNvSpPr>
            <p:nvPr/>
          </p:nvSpPr>
          <p:spPr bwMode="auto">
            <a:xfrm>
              <a:off x="2676" y="1769"/>
              <a:ext cx="100" cy="415"/>
            </a:xfrm>
            <a:custGeom>
              <a:avLst/>
              <a:gdLst>
                <a:gd name="T0" fmla="*/ 0 w 200"/>
                <a:gd name="T1" fmla="*/ 208 h 828"/>
                <a:gd name="T2" fmla="*/ 34 w 200"/>
                <a:gd name="T3" fmla="*/ 81 h 828"/>
                <a:gd name="T4" fmla="*/ 17 w 200"/>
                <a:gd name="T5" fmla="*/ 64 h 828"/>
                <a:gd name="T6" fmla="*/ 26 w 200"/>
                <a:gd name="T7" fmla="*/ 58 h 828"/>
                <a:gd name="T8" fmla="*/ 9 w 200"/>
                <a:gd name="T9" fmla="*/ 0 h 828"/>
                <a:gd name="T10" fmla="*/ 35 w 200"/>
                <a:gd name="T11" fmla="*/ 13 h 828"/>
                <a:gd name="T12" fmla="*/ 47 w 200"/>
                <a:gd name="T13" fmla="*/ 56 h 828"/>
                <a:gd name="T14" fmla="*/ 39 w 200"/>
                <a:gd name="T15" fmla="*/ 69 h 828"/>
                <a:gd name="T16" fmla="*/ 50 w 200"/>
                <a:gd name="T17" fmla="*/ 87 h 828"/>
                <a:gd name="T18" fmla="*/ 28 w 200"/>
                <a:gd name="T19" fmla="*/ 174 h 828"/>
                <a:gd name="T20" fmla="*/ 15 w 200"/>
                <a:gd name="T21" fmla="*/ 206 h 828"/>
                <a:gd name="T22" fmla="*/ 0 w 200"/>
                <a:gd name="T23" fmla="*/ 208 h 828"/>
                <a:gd name="T24" fmla="*/ 0 w 200"/>
                <a:gd name="T25" fmla="*/ 208 h 8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828"/>
                <a:gd name="T41" fmla="*/ 200 w 200"/>
                <a:gd name="T42" fmla="*/ 828 h 8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828">
                  <a:moveTo>
                    <a:pt x="0" y="828"/>
                  </a:moveTo>
                  <a:lnTo>
                    <a:pt x="133" y="323"/>
                  </a:lnTo>
                  <a:lnTo>
                    <a:pt x="67" y="256"/>
                  </a:lnTo>
                  <a:lnTo>
                    <a:pt x="103" y="230"/>
                  </a:lnTo>
                  <a:lnTo>
                    <a:pt x="36" y="0"/>
                  </a:lnTo>
                  <a:lnTo>
                    <a:pt x="137" y="51"/>
                  </a:lnTo>
                  <a:lnTo>
                    <a:pt x="188" y="224"/>
                  </a:lnTo>
                  <a:lnTo>
                    <a:pt x="154" y="275"/>
                  </a:lnTo>
                  <a:lnTo>
                    <a:pt x="200" y="348"/>
                  </a:lnTo>
                  <a:lnTo>
                    <a:pt x="112" y="695"/>
                  </a:lnTo>
                  <a:lnTo>
                    <a:pt x="61" y="823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47"/>
            <p:cNvSpPr>
              <a:spLocks/>
            </p:cNvSpPr>
            <p:nvPr/>
          </p:nvSpPr>
          <p:spPr bwMode="auto">
            <a:xfrm>
              <a:off x="1992" y="1931"/>
              <a:ext cx="100" cy="298"/>
            </a:xfrm>
            <a:custGeom>
              <a:avLst/>
              <a:gdLst>
                <a:gd name="T0" fmla="*/ 18 w 199"/>
                <a:gd name="T1" fmla="*/ 0 h 597"/>
                <a:gd name="T2" fmla="*/ 28 w 199"/>
                <a:gd name="T3" fmla="*/ 39 h 597"/>
                <a:gd name="T4" fmla="*/ 0 w 199"/>
                <a:gd name="T5" fmla="*/ 56 h 597"/>
                <a:gd name="T6" fmla="*/ 4 w 199"/>
                <a:gd name="T7" fmla="*/ 97 h 597"/>
                <a:gd name="T8" fmla="*/ 23 w 199"/>
                <a:gd name="T9" fmla="*/ 143 h 597"/>
                <a:gd name="T10" fmla="*/ 50 w 199"/>
                <a:gd name="T11" fmla="*/ 149 h 597"/>
                <a:gd name="T12" fmla="*/ 37 w 199"/>
                <a:gd name="T13" fmla="*/ 121 h 597"/>
                <a:gd name="T14" fmla="*/ 16 w 199"/>
                <a:gd name="T15" fmla="*/ 104 h 597"/>
                <a:gd name="T16" fmla="*/ 41 w 199"/>
                <a:gd name="T17" fmla="*/ 86 h 597"/>
                <a:gd name="T18" fmla="*/ 23 w 199"/>
                <a:gd name="T19" fmla="*/ 50 h 597"/>
                <a:gd name="T20" fmla="*/ 43 w 199"/>
                <a:gd name="T21" fmla="*/ 50 h 597"/>
                <a:gd name="T22" fmla="*/ 34 w 199"/>
                <a:gd name="T23" fmla="*/ 33 h 597"/>
                <a:gd name="T24" fmla="*/ 45 w 199"/>
                <a:gd name="T25" fmla="*/ 16 h 597"/>
                <a:gd name="T26" fmla="*/ 18 w 199"/>
                <a:gd name="T27" fmla="*/ 0 h 597"/>
                <a:gd name="T28" fmla="*/ 18 w 199"/>
                <a:gd name="T29" fmla="*/ 0 h 5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9"/>
                <a:gd name="T46" fmla="*/ 0 h 597"/>
                <a:gd name="T47" fmla="*/ 199 w 199"/>
                <a:gd name="T48" fmla="*/ 597 h 5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9" h="597">
                  <a:moveTo>
                    <a:pt x="72" y="0"/>
                  </a:moveTo>
                  <a:lnTo>
                    <a:pt x="112" y="158"/>
                  </a:lnTo>
                  <a:lnTo>
                    <a:pt x="0" y="224"/>
                  </a:lnTo>
                  <a:lnTo>
                    <a:pt x="15" y="388"/>
                  </a:lnTo>
                  <a:lnTo>
                    <a:pt x="91" y="572"/>
                  </a:lnTo>
                  <a:lnTo>
                    <a:pt x="199" y="597"/>
                  </a:lnTo>
                  <a:lnTo>
                    <a:pt x="148" y="485"/>
                  </a:lnTo>
                  <a:lnTo>
                    <a:pt x="61" y="418"/>
                  </a:lnTo>
                  <a:lnTo>
                    <a:pt x="163" y="346"/>
                  </a:lnTo>
                  <a:lnTo>
                    <a:pt x="91" y="203"/>
                  </a:lnTo>
                  <a:lnTo>
                    <a:pt x="169" y="203"/>
                  </a:lnTo>
                  <a:lnTo>
                    <a:pt x="133" y="133"/>
                  </a:lnTo>
                  <a:lnTo>
                    <a:pt x="179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48"/>
            <p:cNvSpPr>
              <a:spLocks/>
            </p:cNvSpPr>
            <p:nvPr/>
          </p:nvSpPr>
          <p:spPr bwMode="auto">
            <a:xfrm>
              <a:off x="1905" y="2202"/>
              <a:ext cx="123" cy="138"/>
            </a:xfrm>
            <a:custGeom>
              <a:avLst/>
              <a:gdLst>
                <a:gd name="T0" fmla="*/ 23 w 245"/>
                <a:gd name="T1" fmla="*/ 0 h 275"/>
                <a:gd name="T2" fmla="*/ 10 w 245"/>
                <a:gd name="T3" fmla="*/ 22 h 275"/>
                <a:gd name="T4" fmla="*/ 34 w 245"/>
                <a:gd name="T5" fmla="*/ 12 h 275"/>
                <a:gd name="T6" fmla="*/ 47 w 245"/>
                <a:gd name="T7" fmla="*/ 15 h 275"/>
                <a:gd name="T8" fmla="*/ 4 w 245"/>
                <a:gd name="T9" fmla="*/ 49 h 275"/>
                <a:gd name="T10" fmla="*/ 0 w 245"/>
                <a:gd name="T11" fmla="*/ 69 h 275"/>
                <a:gd name="T12" fmla="*/ 31 w 245"/>
                <a:gd name="T13" fmla="*/ 56 h 275"/>
                <a:gd name="T14" fmla="*/ 62 w 245"/>
                <a:gd name="T15" fmla="*/ 15 h 275"/>
                <a:gd name="T16" fmla="*/ 50 w 245"/>
                <a:gd name="T17" fmla="*/ 6 h 275"/>
                <a:gd name="T18" fmla="*/ 23 w 245"/>
                <a:gd name="T19" fmla="*/ 0 h 275"/>
                <a:gd name="T20" fmla="*/ 23 w 245"/>
                <a:gd name="T21" fmla="*/ 0 h 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75"/>
                <a:gd name="T35" fmla="*/ 245 w 245"/>
                <a:gd name="T36" fmla="*/ 275 h 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75">
                  <a:moveTo>
                    <a:pt x="91" y="0"/>
                  </a:moveTo>
                  <a:lnTo>
                    <a:pt x="40" y="85"/>
                  </a:lnTo>
                  <a:lnTo>
                    <a:pt x="133" y="45"/>
                  </a:lnTo>
                  <a:lnTo>
                    <a:pt x="188" y="60"/>
                  </a:lnTo>
                  <a:lnTo>
                    <a:pt x="15" y="193"/>
                  </a:lnTo>
                  <a:lnTo>
                    <a:pt x="0" y="275"/>
                  </a:lnTo>
                  <a:lnTo>
                    <a:pt x="122" y="224"/>
                  </a:lnTo>
                  <a:lnTo>
                    <a:pt x="245" y="60"/>
                  </a:lnTo>
                  <a:lnTo>
                    <a:pt x="200" y="2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49"/>
            <p:cNvSpPr>
              <a:spLocks/>
            </p:cNvSpPr>
            <p:nvPr/>
          </p:nvSpPr>
          <p:spPr bwMode="auto">
            <a:xfrm>
              <a:off x="2056" y="2263"/>
              <a:ext cx="212" cy="72"/>
            </a:xfrm>
            <a:custGeom>
              <a:avLst/>
              <a:gdLst>
                <a:gd name="T0" fmla="*/ 0 w 424"/>
                <a:gd name="T1" fmla="*/ 14 h 145"/>
                <a:gd name="T2" fmla="*/ 21 w 424"/>
                <a:gd name="T3" fmla="*/ 19 h 145"/>
                <a:gd name="T4" fmla="*/ 68 w 424"/>
                <a:gd name="T5" fmla="*/ 18 h 145"/>
                <a:gd name="T6" fmla="*/ 61 w 424"/>
                <a:gd name="T7" fmla="*/ 34 h 145"/>
                <a:gd name="T8" fmla="*/ 84 w 424"/>
                <a:gd name="T9" fmla="*/ 20 h 145"/>
                <a:gd name="T10" fmla="*/ 87 w 424"/>
                <a:gd name="T11" fmla="*/ 36 h 145"/>
                <a:gd name="T12" fmla="*/ 106 w 424"/>
                <a:gd name="T13" fmla="*/ 0 h 145"/>
                <a:gd name="T14" fmla="*/ 71 w 424"/>
                <a:gd name="T15" fmla="*/ 3 h 145"/>
                <a:gd name="T16" fmla="*/ 17 w 424"/>
                <a:gd name="T17" fmla="*/ 3 h 145"/>
                <a:gd name="T18" fmla="*/ 0 w 424"/>
                <a:gd name="T19" fmla="*/ 14 h 145"/>
                <a:gd name="T20" fmla="*/ 0 w 424"/>
                <a:gd name="T21" fmla="*/ 1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4"/>
                <a:gd name="T34" fmla="*/ 0 h 145"/>
                <a:gd name="T35" fmla="*/ 424 w 424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4" h="145">
                  <a:moveTo>
                    <a:pt x="0" y="57"/>
                  </a:moveTo>
                  <a:lnTo>
                    <a:pt x="82" y="78"/>
                  </a:lnTo>
                  <a:lnTo>
                    <a:pt x="272" y="72"/>
                  </a:lnTo>
                  <a:lnTo>
                    <a:pt x="245" y="139"/>
                  </a:lnTo>
                  <a:lnTo>
                    <a:pt x="333" y="82"/>
                  </a:lnTo>
                  <a:lnTo>
                    <a:pt x="348" y="145"/>
                  </a:lnTo>
                  <a:lnTo>
                    <a:pt x="424" y="0"/>
                  </a:lnTo>
                  <a:lnTo>
                    <a:pt x="282" y="15"/>
                  </a:lnTo>
                  <a:lnTo>
                    <a:pt x="67" y="1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50"/>
            <p:cNvSpPr>
              <a:spLocks/>
            </p:cNvSpPr>
            <p:nvPr/>
          </p:nvSpPr>
          <p:spPr bwMode="auto">
            <a:xfrm>
              <a:off x="2809" y="2112"/>
              <a:ext cx="99" cy="95"/>
            </a:xfrm>
            <a:custGeom>
              <a:avLst/>
              <a:gdLst>
                <a:gd name="T0" fmla="*/ 17 w 198"/>
                <a:gd name="T1" fmla="*/ 0 h 188"/>
                <a:gd name="T2" fmla="*/ 33 w 198"/>
                <a:gd name="T3" fmla="*/ 39 h 188"/>
                <a:gd name="T4" fmla="*/ 9 w 198"/>
                <a:gd name="T5" fmla="*/ 25 h 188"/>
                <a:gd name="T6" fmla="*/ 0 w 198"/>
                <a:gd name="T7" fmla="*/ 30 h 188"/>
                <a:gd name="T8" fmla="*/ 6 w 198"/>
                <a:gd name="T9" fmla="*/ 44 h 188"/>
                <a:gd name="T10" fmla="*/ 35 w 198"/>
                <a:gd name="T11" fmla="*/ 48 h 188"/>
                <a:gd name="T12" fmla="*/ 50 w 198"/>
                <a:gd name="T13" fmla="*/ 30 h 188"/>
                <a:gd name="T14" fmla="*/ 36 w 198"/>
                <a:gd name="T15" fmla="*/ 7 h 188"/>
                <a:gd name="T16" fmla="*/ 17 w 198"/>
                <a:gd name="T17" fmla="*/ 0 h 188"/>
                <a:gd name="T18" fmla="*/ 17 w 198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"/>
                <a:gd name="T31" fmla="*/ 0 h 188"/>
                <a:gd name="T32" fmla="*/ 198 w 198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" h="188">
                  <a:moveTo>
                    <a:pt x="67" y="0"/>
                  </a:moveTo>
                  <a:lnTo>
                    <a:pt x="132" y="152"/>
                  </a:lnTo>
                  <a:lnTo>
                    <a:pt x="35" y="97"/>
                  </a:lnTo>
                  <a:lnTo>
                    <a:pt x="0" y="116"/>
                  </a:lnTo>
                  <a:lnTo>
                    <a:pt x="25" y="173"/>
                  </a:lnTo>
                  <a:lnTo>
                    <a:pt x="137" y="188"/>
                  </a:lnTo>
                  <a:lnTo>
                    <a:pt x="198" y="116"/>
                  </a:lnTo>
                  <a:lnTo>
                    <a:pt x="143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51"/>
            <p:cNvSpPr>
              <a:spLocks/>
            </p:cNvSpPr>
            <p:nvPr/>
          </p:nvSpPr>
          <p:spPr bwMode="auto">
            <a:xfrm>
              <a:off x="2278" y="2807"/>
              <a:ext cx="138" cy="345"/>
            </a:xfrm>
            <a:custGeom>
              <a:avLst/>
              <a:gdLst>
                <a:gd name="T0" fmla="*/ 56 w 276"/>
                <a:gd name="T1" fmla="*/ 27 h 690"/>
                <a:gd name="T2" fmla="*/ 46 w 276"/>
                <a:gd name="T3" fmla="*/ 118 h 690"/>
                <a:gd name="T4" fmla="*/ 0 w 276"/>
                <a:gd name="T5" fmla="*/ 162 h 690"/>
                <a:gd name="T6" fmla="*/ 47 w 276"/>
                <a:gd name="T7" fmla="*/ 150 h 690"/>
                <a:gd name="T8" fmla="*/ 35 w 276"/>
                <a:gd name="T9" fmla="*/ 173 h 690"/>
                <a:gd name="T10" fmla="*/ 56 w 276"/>
                <a:gd name="T11" fmla="*/ 163 h 690"/>
                <a:gd name="T12" fmla="*/ 69 w 276"/>
                <a:gd name="T13" fmla="*/ 85 h 690"/>
                <a:gd name="T14" fmla="*/ 59 w 276"/>
                <a:gd name="T15" fmla="*/ 0 h 690"/>
                <a:gd name="T16" fmla="*/ 56 w 276"/>
                <a:gd name="T17" fmla="*/ 27 h 690"/>
                <a:gd name="T18" fmla="*/ 56 w 276"/>
                <a:gd name="T19" fmla="*/ 27 h 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690"/>
                <a:gd name="T32" fmla="*/ 276 w 276"/>
                <a:gd name="T33" fmla="*/ 690 h 6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690">
                  <a:moveTo>
                    <a:pt x="224" y="107"/>
                  </a:moveTo>
                  <a:lnTo>
                    <a:pt x="184" y="470"/>
                  </a:lnTo>
                  <a:lnTo>
                    <a:pt x="0" y="645"/>
                  </a:lnTo>
                  <a:lnTo>
                    <a:pt x="188" y="599"/>
                  </a:lnTo>
                  <a:lnTo>
                    <a:pt x="137" y="690"/>
                  </a:lnTo>
                  <a:lnTo>
                    <a:pt x="224" y="650"/>
                  </a:lnTo>
                  <a:lnTo>
                    <a:pt x="276" y="337"/>
                  </a:lnTo>
                  <a:lnTo>
                    <a:pt x="234" y="0"/>
                  </a:lnTo>
                  <a:lnTo>
                    <a:pt x="224" y="107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452"/>
            <p:cNvSpPr>
              <a:spLocks/>
            </p:cNvSpPr>
            <p:nvPr/>
          </p:nvSpPr>
          <p:spPr bwMode="auto">
            <a:xfrm>
              <a:off x="2342" y="2613"/>
              <a:ext cx="278" cy="583"/>
            </a:xfrm>
            <a:custGeom>
              <a:avLst/>
              <a:gdLst>
                <a:gd name="T0" fmla="*/ 65 w 557"/>
                <a:gd name="T1" fmla="*/ 0 h 1165"/>
                <a:gd name="T2" fmla="*/ 88 w 557"/>
                <a:gd name="T3" fmla="*/ 152 h 1165"/>
                <a:gd name="T4" fmla="*/ 139 w 557"/>
                <a:gd name="T5" fmla="*/ 285 h 1165"/>
                <a:gd name="T6" fmla="*/ 0 w 557"/>
                <a:gd name="T7" fmla="*/ 292 h 1165"/>
                <a:gd name="T8" fmla="*/ 38 w 557"/>
                <a:gd name="T9" fmla="*/ 257 h 1165"/>
                <a:gd name="T10" fmla="*/ 57 w 557"/>
                <a:gd name="T11" fmla="*/ 106 h 1165"/>
                <a:gd name="T12" fmla="*/ 65 w 557"/>
                <a:gd name="T13" fmla="*/ 0 h 1165"/>
                <a:gd name="T14" fmla="*/ 65 w 557"/>
                <a:gd name="T15" fmla="*/ 0 h 1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7"/>
                <a:gd name="T25" fmla="*/ 0 h 1165"/>
                <a:gd name="T26" fmla="*/ 557 w 557"/>
                <a:gd name="T27" fmla="*/ 1165 h 1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7" h="1165">
                  <a:moveTo>
                    <a:pt x="261" y="0"/>
                  </a:moveTo>
                  <a:lnTo>
                    <a:pt x="352" y="608"/>
                  </a:lnTo>
                  <a:lnTo>
                    <a:pt x="557" y="1138"/>
                  </a:lnTo>
                  <a:lnTo>
                    <a:pt x="0" y="1165"/>
                  </a:lnTo>
                  <a:lnTo>
                    <a:pt x="154" y="1026"/>
                  </a:lnTo>
                  <a:lnTo>
                    <a:pt x="230" y="424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53"/>
            <p:cNvSpPr>
              <a:spLocks/>
            </p:cNvSpPr>
            <p:nvPr/>
          </p:nvSpPr>
          <p:spPr bwMode="auto">
            <a:xfrm>
              <a:off x="2107" y="1821"/>
              <a:ext cx="174" cy="357"/>
            </a:xfrm>
            <a:custGeom>
              <a:avLst/>
              <a:gdLst>
                <a:gd name="T0" fmla="*/ 0 w 348"/>
                <a:gd name="T1" fmla="*/ 0 h 715"/>
                <a:gd name="T2" fmla="*/ 4 w 348"/>
                <a:gd name="T3" fmla="*/ 14 h 715"/>
                <a:gd name="T4" fmla="*/ 35 w 348"/>
                <a:gd name="T5" fmla="*/ 46 h 715"/>
                <a:gd name="T6" fmla="*/ 52 w 348"/>
                <a:gd name="T7" fmla="*/ 106 h 715"/>
                <a:gd name="T8" fmla="*/ 63 w 348"/>
                <a:gd name="T9" fmla="*/ 178 h 715"/>
                <a:gd name="T10" fmla="*/ 87 w 348"/>
                <a:gd name="T11" fmla="*/ 103 h 715"/>
                <a:gd name="T12" fmla="*/ 71 w 348"/>
                <a:gd name="T13" fmla="*/ 109 h 715"/>
                <a:gd name="T14" fmla="*/ 49 w 348"/>
                <a:gd name="T15" fmla="*/ 61 h 715"/>
                <a:gd name="T16" fmla="*/ 32 w 348"/>
                <a:gd name="T17" fmla="*/ 30 h 715"/>
                <a:gd name="T18" fmla="*/ 21 w 348"/>
                <a:gd name="T19" fmla="*/ 4 h 715"/>
                <a:gd name="T20" fmla="*/ 0 w 348"/>
                <a:gd name="T21" fmla="*/ 0 h 715"/>
                <a:gd name="T22" fmla="*/ 0 w 348"/>
                <a:gd name="T23" fmla="*/ 0 h 7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"/>
                <a:gd name="T37" fmla="*/ 0 h 715"/>
                <a:gd name="T38" fmla="*/ 348 w 348"/>
                <a:gd name="T39" fmla="*/ 715 h 7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" h="715">
                  <a:moveTo>
                    <a:pt x="0" y="0"/>
                  </a:moveTo>
                  <a:lnTo>
                    <a:pt x="15" y="57"/>
                  </a:lnTo>
                  <a:lnTo>
                    <a:pt x="139" y="185"/>
                  </a:lnTo>
                  <a:lnTo>
                    <a:pt x="209" y="424"/>
                  </a:lnTo>
                  <a:lnTo>
                    <a:pt x="251" y="715"/>
                  </a:lnTo>
                  <a:lnTo>
                    <a:pt x="348" y="415"/>
                  </a:lnTo>
                  <a:lnTo>
                    <a:pt x="281" y="439"/>
                  </a:lnTo>
                  <a:lnTo>
                    <a:pt x="194" y="246"/>
                  </a:lnTo>
                  <a:lnTo>
                    <a:pt x="127" y="122"/>
                  </a:lnTo>
                  <a:lnTo>
                    <a:pt x="8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454"/>
            <p:cNvSpPr>
              <a:spLocks/>
            </p:cNvSpPr>
            <p:nvPr/>
          </p:nvSpPr>
          <p:spPr bwMode="auto">
            <a:xfrm>
              <a:off x="2290" y="1905"/>
              <a:ext cx="100" cy="212"/>
            </a:xfrm>
            <a:custGeom>
              <a:avLst/>
              <a:gdLst>
                <a:gd name="T0" fmla="*/ 0 w 199"/>
                <a:gd name="T1" fmla="*/ 0 h 423"/>
                <a:gd name="T2" fmla="*/ 36 w 199"/>
                <a:gd name="T3" fmla="*/ 100 h 423"/>
                <a:gd name="T4" fmla="*/ 50 w 199"/>
                <a:gd name="T5" fmla="*/ 106 h 423"/>
                <a:gd name="T6" fmla="*/ 17 w 199"/>
                <a:gd name="T7" fmla="*/ 15 h 423"/>
                <a:gd name="T8" fmla="*/ 0 w 199"/>
                <a:gd name="T9" fmla="*/ 0 h 423"/>
                <a:gd name="T10" fmla="*/ 0 w 199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23"/>
                <a:gd name="T20" fmla="*/ 199 w 199"/>
                <a:gd name="T21" fmla="*/ 423 h 4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23">
                  <a:moveTo>
                    <a:pt x="0" y="0"/>
                  </a:moveTo>
                  <a:lnTo>
                    <a:pt x="144" y="397"/>
                  </a:lnTo>
                  <a:lnTo>
                    <a:pt x="199" y="423"/>
                  </a:lnTo>
                  <a:lnTo>
                    <a:pt x="6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55"/>
            <p:cNvSpPr>
              <a:spLocks/>
            </p:cNvSpPr>
            <p:nvPr/>
          </p:nvSpPr>
          <p:spPr bwMode="auto">
            <a:xfrm>
              <a:off x="2000" y="2033"/>
              <a:ext cx="48" cy="92"/>
            </a:xfrm>
            <a:custGeom>
              <a:avLst/>
              <a:gdLst>
                <a:gd name="T0" fmla="*/ 0 w 97"/>
                <a:gd name="T1" fmla="*/ 5 h 185"/>
                <a:gd name="T2" fmla="*/ 5 w 97"/>
                <a:gd name="T3" fmla="*/ 46 h 185"/>
                <a:gd name="T4" fmla="*/ 24 w 97"/>
                <a:gd name="T5" fmla="*/ 34 h 185"/>
                <a:gd name="T6" fmla="*/ 12 w 97"/>
                <a:gd name="T7" fmla="*/ 0 h 185"/>
                <a:gd name="T8" fmla="*/ 0 w 97"/>
                <a:gd name="T9" fmla="*/ 5 h 185"/>
                <a:gd name="T10" fmla="*/ 0 w 97"/>
                <a:gd name="T11" fmla="*/ 5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85"/>
                <a:gd name="T20" fmla="*/ 97 w 97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85">
                  <a:moveTo>
                    <a:pt x="0" y="21"/>
                  </a:moveTo>
                  <a:lnTo>
                    <a:pt x="21" y="185"/>
                  </a:lnTo>
                  <a:lnTo>
                    <a:pt x="97" y="139"/>
                  </a:lnTo>
                  <a:lnTo>
                    <a:pt x="5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3E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456"/>
            <p:cNvSpPr>
              <a:spLocks/>
            </p:cNvSpPr>
            <p:nvPr/>
          </p:nvSpPr>
          <p:spPr bwMode="auto">
            <a:xfrm>
              <a:off x="2104" y="2270"/>
              <a:ext cx="144" cy="26"/>
            </a:xfrm>
            <a:custGeom>
              <a:avLst/>
              <a:gdLst>
                <a:gd name="T0" fmla="*/ 0 w 287"/>
                <a:gd name="T1" fmla="*/ 2 h 52"/>
                <a:gd name="T2" fmla="*/ 40 w 287"/>
                <a:gd name="T3" fmla="*/ 13 h 52"/>
                <a:gd name="T4" fmla="*/ 72 w 287"/>
                <a:gd name="T5" fmla="*/ 0 h 52"/>
                <a:gd name="T6" fmla="*/ 0 w 287"/>
                <a:gd name="T7" fmla="*/ 2 h 52"/>
                <a:gd name="T8" fmla="*/ 0 w 287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2"/>
                <a:gd name="T17" fmla="*/ 287 w 28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2">
                  <a:moveTo>
                    <a:pt x="0" y="6"/>
                  </a:moveTo>
                  <a:lnTo>
                    <a:pt x="160" y="52"/>
                  </a:lnTo>
                  <a:lnTo>
                    <a:pt x="28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E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457"/>
            <p:cNvSpPr>
              <a:spLocks/>
            </p:cNvSpPr>
            <p:nvPr/>
          </p:nvSpPr>
          <p:spPr bwMode="auto">
            <a:xfrm>
              <a:off x="2676" y="1777"/>
              <a:ext cx="94" cy="419"/>
            </a:xfrm>
            <a:custGeom>
              <a:avLst/>
              <a:gdLst>
                <a:gd name="T0" fmla="*/ 36 w 188"/>
                <a:gd name="T1" fmla="*/ 85 h 838"/>
                <a:gd name="T2" fmla="*/ 0 w 188"/>
                <a:gd name="T3" fmla="*/ 210 h 838"/>
                <a:gd name="T4" fmla="*/ 24 w 188"/>
                <a:gd name="T5" fmla="*/ 174 h 838"/>
                <a:gd name="T6" fmla="*/ 47 w 188"/>
                <a:gd name="T7" fmla="*/ 85 h 838"/>
                <a:gd name="T8" fmla="*/ 38 w 188"/>
                <a:gd name="T9" fmla="*/ 65 h 838"/>
                <a:gd name="T10" fmla="*/ 45 w 188"/>
                <a:gd name="T11" fmla="*/ 53 h 838"/>
                <a:gd name="T12" fmla="*/ 31 w 188"/>
                <a:gd name="T13" fmla="*/ 9 h 838"/>
                <a:gd name="T14" fmla="*/ 14 w 188"/>
                <a:gd name="T15" fmla="*/ 0 h 838"/>
                <a:gd name="T16" fmla="*/ 35 w 188"/>
                <a:gd name="T17" fmla="*/ 50 h 838"/>
                <a:gd name="T18" fmla="*/ 27 w 188"/>
                <a:gd name="T19" fmla="*/ 65 h 838"/>
                <a:gd name="T20" fmla="*/ 36 w 188"/>
                <a:gd name="T21" fmla="*/ 85 h 838"/>
                <a:gd name="T22" fmla="*/ 36 w 188"/>
                <a:gd name="T23" fmla="*/ 85 h 8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838"/>
                <a:gd name="T38" fmla="*/ 188 w 188"/>
                <a:gd name="T39" fmla="*/ 838 h 8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838">
                  <a:moveTo>
                    <a:pt x="143" y="338"/>
                  </a:moveTo>
                  <a:lnTo>
                    <a:pt x="0" y="838"/>
                  </a:lnTo>
                  <a:lnTo>
                    <a:pt x="97" y="696"/>
                  </a:lnTo>
                  <a:lnTo>
                    <a:pt x="188" y="338"/>
                  </a:lnTo>
                  <a:lnTo>
                    <a:pt x="149" y="260"/>
                  </a:lnTo>
                  <a:lnTo>
                    <a:pt x="179" y="209"/>
                  </a:lnTo>
                  <a:lnTo>
                    <a:pt x="122" y="36"/>
                  </a:lnTo>
                  <a:lnTo>
                    <a:pt x="55" y="0"/>
                  </a:lnTo>
                  <a:lnTo>
                    <a:pt x="137" y="200"/>
                  </a:lnTo>
                  <a:lnTo>
                    <a:pt x="107" y="260"/>
                  </a:lnTo>
                  <a:lnTo>
                    <a:pt x="143" y="338"/>
                  </a:lnTo>
                  <a:close/>
                </a:path>
              </a:pathLst>
            </a:custGeom>
            <a:solidFill>
              <a:srgbClr val="D3E0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458"/>
            <p:cNvSpPr>
              <a:spLocks/>
            </p:cNvSpPr>
            <p:nvPr/>
          </p:nvSpPr>
          <p:spPr bwMode="auto">
            <a:xfrm>
              <a:off x="2266" y="2128"/>
              <a:ext cx="359" cy="275"/>
            </a:xfrm>
            <a:custGeom>
              <a:avLst/>
              <a:gdLst>
                <a:gd name="T0" fmla="*/ 25 w 719"/>
                <a:gd name="T1" fmla="*/ 65 h 552"/>
                <a:gd name="T2" fmla="*/ 53 w 719"/>
                <a:gd name="T3" fmla="*/ 17 h 552"/>
                <a:gd name="T4" fmla="*/ 63 w 719"/>
                <a:gd name="T5" fmla="*/ 9 h 552"/>
                <a:gd name="T6" fmla="*/ 75 w 719"/>
                <a:gd name="T7" fmla="*/ 11 h 552"/>
                <a:gd name="T8" fmla="*/ 90 w 719"/>
                <a:gd name="T9" fmla="*/ 2 h 552"/>
                <a:gd name="T10" fmla="*/ 126 w 719"/>
                <a:gd name="T11" fmla="*/ 0 h 552"/>
                <a:gd name="T12" fmla="*/ 169 w 719"/>
                <a:gd name="T13" fmla="*/ 21 h 552"/>
                <a:gd name="T14" fmla="*/ 179 w 719"/>
                <a:gd name="T15" fmla="*/ 47 h 552"/>
                <a:gd name="T16" fmla="*/ 138 w 719"/>
                <a:gd name="T17" fmla="*/ 61 h 552"/>
                <a:gd name="T18" fmla="*/ 84 w 719"/>
                <a:gd name="T19" fmla="*/ 112 h 552"/>
                <a:gd name="T20" fmla="*/ 67 w 719"/>
                <a:gd name="T21" fmla="*/ 119 h 552"/>
                <a:gd name="T22" fmla="*/ 40 w 719"/>
                <a:gd name="T23" fmla="*/ 119 h 552"/>
                <a:gd name="T24" fmla="*/ 4 w 719"/>
                <a:gd name="T25" fmla="*/ 137 h 552"/>
                <a:gd name="T26" fmla="*/ 0 w 719"/>
                <a:gd name="T27" fmla="*/ 104 h 552"/>
                <a:gd name="T28" fmla="*/ 1 w 719"/>
                <a:gd name="T29" fmla="*/ 84 h 552"/>
                <a:gd name="T30" fmla="*/ 25 w 719"/>
                <a:gd name="T31" fmla="*/ 65 h 552"/>
                <a:gd name="T32" fmla="*/ 25 w 719"/>
                <a:gd name="T33" fmla="*/ 65 h 5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9"/>
                <a:gd name="T52" fmla="*/ 0 h 552"/>
                <a:gd name="T53" fmla="*/ 719 w 719"/>
                <a:gd name="T54" fmla="*/ 552 h 5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9" h="552">
                  <a:moveTo>
                    <a:pt x="101" y="261"/>
                  </a:moveTo>
                  <a:lnTo>
                    <a:pt x="213" y="71"/>
                  </a:lnTo>
                  <a:lnTo>
                    <a:pt x="255" y="36"/>
                  </a:lnTo>
                  <a:lnTo>
                    <a:pt x="301" y="46"/>
                  </a:lnTo>
                  <a:lnTo>
                    <a:pt x="361" y="10"/>
                  </a:lnTo>
                  <a:lnTo>
                    <a:pt x="504" y="0"/>
                  </a:lnTo>
                  <a:lnTo>
                    <a:pt x="679" y="86"/>
                  </a:lnTo>
                  <a:lnTo>
                    <a:pt x="719" y="189"/>
                  </a:lnTo>
                  <a:lnTo>
                    <a:pt x="555" y="246"/>
                  </a:lnTo>
                  <a:lnTo>
                    <a:pt x="337" y="449"/>
                  </a:lnTo>
                  <a:lnTo>
                    <a:pt x="270" y="479"/>
                  </a:lnTo>
                  <a:lnTo>
                    <a:pt x="162" y="479"/>
                  </a:lnTo>
                  <a:lnTo>
                    <a:pt x="19" y="552"/>
                  </a:lnTo>
                  <a:lnTo>
                    <a:pt x="0" y="419"/>
                  </a:lnTo>
                  <a:lnTo>
                    <a:pt x="4" y="337"/>
                  </a:lnTo>
                  <a:lnTo>
                    <a:pt x="101" y="261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459"/>
            <p:cNvSpPr>
              <a:spLocks/>
            </p:cNvSpPr>
            <p:nvPr/>
          </p:nvSpPr>
          <p:spPr bwMode="auto">
            <a:xfrm>
              <a:off x="2370" y="2146"/>
              <a:ext cx="217" cy="176"/>
            </a:xfrm>
            <a:custGeom>
              <a:avLst/>
              <a:gdLst>
                <a:gd name="T0" fmla="*/ 33 w 434"/>
                <a:gd name="T1" fmla="*/ 83 h 352"/>
                <a:gd name="T2" fmla="*/ 15 w 434"/>
                <a:gd name="T3" fmla="*/ 88 h 352"/>
                <a:gd name="T4" fmla="*/ 1 w 434"/>
                <a:gd name="T5" fmla="*/ 81 h 352"/>
                <a:gd name="T6" fmla="*/ 5 w 434"/>
                <a:gd name="T7" fmla="*/ 67 h 352"/>
                <a:gd name="T8" fmla="*/ 0 w 434"/>
                <a:gd name="T9" fmla="*/ 50 h 352"/>
                <a:gd name="T10" fmla="*/ 5 w 434"/>
                <a:gd name="T11" fmla="*/ 35 h 352"/>
                <a:gd name="T12" fmla="*/ 4 w 434"/>
                <a:gd name="T13" fmla="*/ 25 h 352"/>
                <a:gd name="T14" fmla="*/ 17 w 434"/>
                <a:gd name="T15" fmla="*/ 16 h 352"/>
                <a:gd name="T16" fmla="*/ 17 w 434"/>
                <a:gd name="T17" fmla="*/ 6 h 352"/>
                <a:gd name="T18" fmla="*/ 55 w 434"/>
                <a:gd name="T19" fmla="*/ 0 h 352"/>
                <a:gd name="T20" fmla="*/ 85 w 434"/>
                <a:gd name="T21" fmla="*/ 9 h 352"/>
                <a:gd name="T22" fmla="*/ 97 w 434"/>
                <a:gd name="T23" fmla="*/ 15 h 352"/>
                <a:gd name="T24" fmla="*/ 109 w 434"/>
                <a:gd name="T25" fmla="*/ 27 h 352"/>
                <a:gd name="T26" fmla="*/ 95 w 434"/>
                <a:gd name="T27" fmla="*/ 24 h 352"/>
                <a:gd name="T28" fmla="*/ 83 w 434"/>
                <a:gd name="T29" fmla="*/ 18 h 352"/>
                <a:gd name="T30" fmla="*/ 62 w 434"/>
                <a:gd name="T31" fmla="*/ 14 h 352"/>
                <a:gd name="T32" fmla="*/ 49 w 434"/>
                <a:gd name="T33" fmla="*/ 10 h 352"/>
                <a:gd name="T34" fmla="*/ 27 w 434"/>
                <a:gd name="T35" fmla="*/ 17 h 352"/>
                <a:gd name="T36" fmla="*/ 66 w 434"/>
                <a:gd name="T37" fmla="*/ 27 h 352"/>
                <a:gd name="T38" fmla="*/ 73 w 434"/>
                <a:gd name="T39" fmla="*/ 34 h 352"/>
                <a:gd name="T40" fmla="*/ 55 w 434"/>
                <a:gd name="T41" fmla="*/ 34 h 352"/>
                <a:gd name="T42" fmla="*/ 33 w 434"/>
                <a:gd name="T43" fmla="*/ 34 h 352"/>
                <a:gd name="T44" fmla="*/ 21 w 434"/>
                <a:gd name="T45" fmla="*/ 44 h 352"/>
                <a:gd name="T46" fmla="*/ 56 w 434"/>
                <a:gd name="T47" fmla="*/ 46 h 352"/>
                <a:gd name="T48" fmla="*/ 57 w 434"/>
                <a:gd name="T49" fmla="*/ 55 h 352"/>
                <a:gd name="T50" fmla="*/ 49 w 434"/>
                <a:gd name="T51" fmla="*/ 59 h 352"/>
                <a:gd name="T52" fmla="*/ 12 w 434"/>
                <a:gd name="T53" fmla="*/ 66 h 352"/>
                <a:gd name="T54" fmla="*/ 41 w 434"/>
                <a:gd name="T55" fmla="*/ 74 h 352"/>
                <a:gd name="T56" fmla="*/ 33 w 434"/>
                <a:gd name="T57" fmla="*/ 83 h 352"/>
                <a:gd name="T58" fmla="*/ 33 w 434"/>
                <a:gd name="T59" fmla="*/ 83 h 3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4"/>
                <a:gd name="T91" fmla="*/ 0 h 352"/>
                <a:gd name="T92" fmla="*/ 434 w 434"/>
                <a:gd name="T93" fmla="*/ 352 h 3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4" h="352">
                  <a:moveTo>
                    <a:pt x="131" y="331"/>
                  </a:moveTo>
                  <a:lnTo>
                    <a:pt x="61" y="352"/>
                  </a:lnTo>
                  <a:lnTo>
                    <a:pt x="4" y="322"/>
                  </a:lnTo>
                  <a:lnTo>
                    <a:pt x="19" y="265"/>
                  </a:lnTo>
                  <a:lnTo>
                    <a:pt x="0" y="198"/>
                  </a:lnTo>
                  <a:lnTo>
                    <a:pt x="19" y="137"/>
                  </a:lnTo>
                  <a:lnTo>
                    <a:pt x="16" y="99"/>
                  </a:lnTo>
                  <a:lnTo>
                    <a:pt x="67" y="63"/>
                  </a:lnTo>
                  <a:lnTo>
                    <a:pt x="65" y="23"/>
                  </a:lnTo>
                  <a:lnTo>
                    <a:pt x="219" y="0"/>
                  </a:lnTo>
                  <a:lnTo>
                    <a:pt x="337" y="35"/>
                  </a:lnTo>
                  <a:lnTo>
                    <a:pt x="388" y="61"/>
                  </a:lnTo>
                  <a:lnTo>
                    <a:pt x="434" y="107"/>
                  </a:lnTo>
                  <a:lnTo>
                    <a:pt x="377" y="97"/>
                  </a:lnTo>
                  <a:lnTo>
                    <a:pt x="331" y="71"/>
                  </a:lnTo>
                  <a:lnTo>
                    <a:pt x="246" y="56"/>
                  </a:lnTo>
                  <a:lnTo>
                    <a:pt x="194" y="40"/>
                  </a:lnTo>
                  <a:lnTo>
                    <a:pt x="107" y="65"/>
                  </a:lnTo>
                  <a:lnTo>
                    <a:pt x="261" y="107"/>
                  </a:lnTo>
                  <a:lnTo>
                    <a:pt x="291" y="133"/>
                  </a:lnTo>
                  <a:lnTo>
                    <a:pt x="219" y="133"/>
                  </a:lnTo>
                  <a:lnTo>
                    <a:pt x="131" y="133"/>
                  </a:lnTo>
                  <a:lnTo>
                    <a:pt x="82" y="173"/>
                  </a:lnTo>
                  <a:lnTo>
                    <a:pt x="225" y="183"/>
                  </a:lnTo>
                  <a:lnTo>
                    <a:pt x="228" y="219"/>
                  </a:lnTo>
                  <a:lnTo>
                    <a:pt x="194" y="234"/>
                  </a:lnTo>
                  <a:lnTo>
                    <a:pt x="46" y="261"/>
                  </a:lnTo>
                  <a:lnTo>
                    <a:pt x="164" y="295"/>
                  </a:lnTo>
                  <a:lnTo>
                    <a:pt x="131" y="331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460"/>
            <p:cNvSpPr>
              <a:spLocks/>
            </p:cNvSpPr>
            <p:nvPr/>
          </p:nvSpPr>
          <p:spPr bwMode="auto">
            <a:xfrm>
              <a:off x="2381" y="2188"/>
              <a:ext cx="108" cy="77"/>
            </a:xfrm>
            <a:custGeom>
              <a:avLst/>
              <a:gdLst>
                <a:gd name="T0" fmla="*/ 39 w 217"/>
                <a:gd name="T1" fmla="*/ 30 h 152"/>
                <a:gd name="T2" fmla="*/ 13 w 217"/>
                <a:gd name="T3" fmla="*/ 39 h 152"/>
                <a:gd name="T4" fmla="*/ 4 w 217"/>
                <a:gd name="T5" fmla="*/ 36 h 152"/>
                <a:gd name="T6" fmla="*/ 0 w 217"/>
                <a:gd name="T7" fmla="*/ 28 h 152"/>
                <a:gd name="T8" fmla="*/ 7 w 217"/>
                <a:gd name="T9" fmla="*/ 17 h 152"/>
                <a:gd name="T10" fmla="*/ 4 w 217"/>
                <a:gd name="T11" fmla="*/ 5 h 152"/>
                <a:gd name="T12" fmla="*/ 11 w 217"/>
                <a:gd name="T13" fmla="*/ 0 h 152"/>
                <a:gd name="T14" fmla="*/ 24 w 217"/>
                <a:gd name="T15" fmla="*/ 2 h 152"/>
                <a:gd name="T16" fmla="*/ 54 w 217"/>
                <a:gd name="T17" fmla="*/ 7 h 152"/>
                <a:gd name="T18" fmla="*/ 24 w 217"/>
                <a:gd name="T19" fmla="*/ 8 h 152"/>
                <a:gd name="T20" fmla="*/ 11 w 217"/>
                <a:gd name="T21" fmla="*/ 22 h 152"/>
                <a:gd name="T22" fmla="*/ 10 w 217"/>
                <a:gd name="T23" fmla="*/ 28 h 152"/>
                <a:gd name="T24" fmla="*/ 39 w 217"/>
                <a:gd name="T25" fmla="*/ 30 h 152"/>
                <a:gd name="T26" fmla="*/ 39 w 217"/>
                <a:gd name="T27" fmla="*/ 30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52"/>
                <a:gd name="T44" fmla="*/ 217 w 21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52">
                  <a:moveTo>
                    <a:pt x="158" y="116"/>
                  </a:moveTo>
                  <a:lnTo>
                    <a:pt x="55" y="152"/>
                  </a:lnTo>
                  <a:lnTo>
                    <a:pt x="19" y="141"/>
                  </a:lnTo>
                  <a:lnTo>
                    <a:pt x="0" y="108"/>
                  </a:lnTo>
                  <a:lnTo>
                    <a:pt x="29" y="67"/>
                  </a:lnTo>
                  <a:lnTo>
                    <a:pt x="19" y="17"/>
                  </a:lnTo>
                  <a:lnTo>
                    <a:pt x="46" y="0"/>
                  </a:lnTo>
                  <a:lnTo>
                    <a:pt x="97" y="6"/>
                  </a:lnTo>
                  <a:lnTo>
                    <a:pt x="217" y="28"/>
                  </a:lnTo>
                  <a:lnTo>
                    <a:pt x="97" y="30"/>
                  </a:lnTo>
                  <a:lnTo>
                    <a:pt x="44" y="87"/>
                  </a:lnTo>
                  <a:lnTo>
                    <a:pt x="40" y="110"/>
                  </a:lnTo>
                  <a:lnTo>
                    <a:pt x="158" y="116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461"/>
            <p:cNvSpPr>
              <a:spLocks/>
            </p:cNvSpPr>
            <p:nvPr/>
          </p:nvSpPr>
          <p:spPr bwMode="auto">
            <a:xfrm>
              <a:off x="2410" y="2150"/>
              <a:ext cx="125" cy="21"/>
            </a:xfrm>
            <a:custGeom>
              <a:avLst/>
              <a:gdLst>
                <a:gd name="T0" fmla="*/ 3 w 249"/>
                <a:gd name="T1" fmla="*/ 10 h 44"/>
                <a:gd name="T2" fmla="*/ 31 w 249"/>
                <a:gd name="T3" fmla="*/ 4 h 44"/>
                <a:gd name="T4" fmla="*/ 43 w 249"/>
                <a:gd name="T5" fmla="*/ 8 h 44"/>
                <a:gd name="T6" fmla="*/ 63 w 249"/>
                <a:gd name="T7" fmla="*/ 8 h 44"/>
                <a:gd name="T8" fmla="*/ 33 w 249"/>
                <a:gd name="T9" fmla="*/ 0 h 44"/>
                <a:gd name="T10" fmla="*/ 15 w 249"/>
                <a:gd name="T11" fmla="*/ 4 h 44"/>
                <a:gd name="T12" fmla="*/ 0 w 249"/>
                <a:gd name="T13" fmla="*/ 6 h 44"/>
                <a:gd name="T14" fmla="*/ 3 w 249"/>
                <a:gd name="T15" fmla="*/ 10 h 44"/>
                <a:gd name="T16" fmla="*/ 3 w 249"/>
                <a:gd name="T17" fmla="*/ 1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"/>
                <a:gd name="T28" fmla="*/ 0 h 44"/>
                <a:gd name="T29" fmla="*/ 249 w 24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" h="44">
                  <a:moveTo>
                    <a:pt x="10" y="44"/>
                  </a:moveTo>
                  <a:lnTo>
                    <a:pt x="122" y="19"/>
                  </a:lnTo>
                  <a:lnTo>
                    <a:pt x="169" y="34"/>
                  </a:lnTo>
                  <a:lnTo>
                    <a:pt x="249" y="36"/>
                  </a:lnTo>
                  <a:lnTo>
                    <a:pt x="129" y="0"/>
                  </a:lnTo>
                  <a:lnTo>
                    <a:pt x="59" y="19"/>
                  </a:lnTo>
                  <a:lnTo>
                    <a:pt x="0" y="27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462"/>
            <p:cNvSpPr>
              <a:spLocks/>
            </p:cNvSpPr>
            <p:nvPr/>
          </p:nvSpPr>
          <p:spPr bwMode="auto">
            <a:xfrm>
              <a:off x="2386" y="2284"/>
              <a:ext cx="43" cy="20"/>
            </a:xfrm>
            <a:custGeom>
              <a:avLst/>
              <a:gdLst>
                <a:gd name="T0" fmla="*/ 2 w 85"/>
                <a:gd name="T1" fmla="*/ 9 h 40"/>
                <a:gd name="T2" fmla="*/ 9 w 85"/>
                <a:gd name="T3" fmla="*/ 10 h 40"/>
                <a:gd name="T4" fmla="*/ 22 w 85"/>
                <a:gd name="T5" fmla="*/ 4 h 40"/>
                <a:gd name="T6" fmla="*/ 0 w 85"/>
                <a:gd name="T7" fmla="*/ 0 h 40"/>
                <a:gd name="T8" fmla="*/ 2 w 85"/>
                <a:gd name="T9" fmla="*/ 9 h 40"/>
                <a:gd name="T10" fmla="*/ 2 w 85"/>
                <a:gd name="T11" fmla="*/ 9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0"/>
                <a:gd name="T20" fmla="*/ 85 w 8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0">
                  <a:moveTo>
                    <a:pt x="5" y="36"/>
                  </a:moveTo>
                  <a:lnTo>
                    <a:pt x="36" y="40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463"/>
            <p:cNvSpPr>
              <a:spLocks/>
            </p:cNvSpPr>
            <p:nvPr/>
          </p:nvSpPr>
          <p:spPr bwMode="auto">
            <a:xfrm>
              <a:off x="2737" y="2313"/>
              <a:ext cx="229" cy="271"/>
            </a:xfrm>
            <a:custGeom>
              <a:avLst/>
              <a:gdLst>
                <a:gd name="T0" fmla="*/ 6 w 458"/>
                <a:gd name="T1" fmla="*/ 41 h 542"/>
                <a:gd name="T2" fmla="*/ 9 w 458"/>
                <a:gd name="T3" fmla="*/ 117 h 542"/>
                <a:gd name="T4" fmla="*/ 56 w 458"/>
                <a:gd name="T5" fmla="*/ 136 h 542"/>
                <a:gd name="T6" fmla="*/ 80 w 458"/>
                <a:gd name="T7" fmla="*/ 119 h 542"/>
                <a:gd name="T8" fmla="*/ 101 w 458"/>
                <a:gd name="T9" fmla="*/ 89 h 542"/>
                <a:gd name="T10" fmla="*/ 113 w 458"/>
                <a:gd name="T11" fmla="*/ 76 h 542"/>
                <a:gd name="T12" fmla="*/ 115 w 458"/>
                <a:gd name="T13" fmla="*/ 62 h 542"/>
                <a:gd name="T14" fmla="*/ 113 w 458"/>
                <a:gd name="T15" fmla="*/ 27 h 542"/>
                <a:gd name="T16" fmla="*/ 19 w 458"/>
                <a:gd name="T17" fmla="*/ 0 h 542"/>
                <a:gd name="T18" fmla="*/ 0 w 458"/>
                <a:gd name="T19" fmla="*/ 23 h 542"/>
                <a:gd name="T20" fmla="*/ 6 w 458"/>
                <a:gd name="T21" fmla="*/ 41 h 542"/>
                <a:gd name="T22" fmla="*/ 6 w 458"/>
                <a:gd name="T23" fmla="*/ 41 h 5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542"/>
                <a:gd name="T38" fmla="*/ 458 w 458"/>
                <a:gd name="T39" fmla="*/ 542 h 5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542">
                  <a:moveTo>
                    <a:pt x="23" y="162"/>
                  </a:moveTo>
                  <a:lnTo>
                    <a:pt x="36" y="468"/>
                  </a:lnTo>
                  <a:lnTo>
                    <a:pt x="222" y="542"/>
                  </a:lnTo>
                  <a:lnTo>
                    <a:pt x="319" y="477"/>
                  </a:lnTo>
                  <a:lnTo>
                    <a:pt x="403" y="354"/>
                  </a:lnTo>
                  <a:lnTo>
                    <a:pt x="449" y="302"/>
                  </a:lnTo>
                  <a:lnTo>
                    <a:pt x="458" y="249"/>
                  </a:lnTo>
                  <a:lnTo>
                    <a:pt x="449" y="108"/>
                  </a:lnTo>
                  <a:lnTo>
                    <a:pt x="74" y="0"/>
                  </a:lnTo>
                  <a:lnTo>
                    <a:pt x="0" y="93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CA7A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464"/>
            <p:cNvSpPr>
              <a:spLocks/>
            </p:cNvSpPr>
            <p:nvPr/>
          </p:nvSpPr>
          <p:spPr bwMode="auto">
            <a:xfrm>
              <a:off x="2416" y="2212"/>
              <a:ext cx="707" cy="225"/>
            </a:xfrm>
            <a:custGeom>
              <a:avLst/>
              <a:gdLst>
                <a:gd name="T0" fmla="*/ 0 w 1414"/>
                <a:gd name="T1" fmla="*/ 76 h 449"/>
                <a:gd name="T2" fmla="*/ 86 w 1414"/>
                <a:gd name="T3" fmla="*/ 7 h 449"/>
                <a:gd name="T4" fmla="*/ 198 w 1414"/>
                <a:gd name="T5" fmla="*/ 0 h 449"/>
                <a:gd name="T6" fmla="*/ 282 w 1414"/>
                <a:gd name="T7" fmla="*/ 17 h 449"/>
                <a:gd name="T8" fmla="*/ 354 w 1414"/>
                <a:gd name="T9" fmla="*/ 48 h 449"/>
                <a:gd name="T10" fmla="*/ 273 w 1414"/>
                <a:gd name="T11" fmla="*/ 113 h 449"/>
                <a:gd name="T12" fmla="*/ 267 w 1414"/>
                <a:gd name="T13" fmla="*/ 88 h 449"/>
                <a:gd name="T14" fmla="*/ 259 w 1414"/>
                <a:gd name="T15" fmla="*/ 81 h 449"/>
                <a:gd name="T16" fmla="*/ 251 w 1414"/>
                <a:gd name="T17" fmla="*/ 81 h 449"/>
                <a:gd name="T18" fmla="*/ 246 w 1414"/>
                <a:gd name="T19" fmla="*/ 107 h 449"/>
                <a:gd name="T20" fmla="*/ 237 w 1414"/>
                <a:gd name="T21" fmla="*/ 106 h 449"/>
                <a:gd name="T22" fmla="*/ 222 w 1414"/>
                <a:gd name="T23" fmla="*/ 77 h 449"/>
                <a:gd name="T24" fmla="*/ 208 w 1414"/>
                <a:gd name="T25" fmla="*/ 68 h 449"/>
                <a:gd name="T26" fmla="*/ 198 w 1414"/>
                <a:gd name="T27" fmla="*/ 67 h 449"/>
                <a:gd name="T28" fmla="*/ 194 w 1414"/>
                <a:gd name="T29" fmla="*/ 76 h 449"/>
                <a:gd name="T30" fmla="*/ 177 w 1414"/>
                <a:gd name="T31" fmla="*/ 72 h 449"/>
                <a:gd name="T32" fmla="*/ 170 w 1414"/>
                <a:gd name="T33" fmla="*/ 76 h 449"/>
                <a:gd name="T34" fmla="*/ 177 w 1414"/>
                <a:gd name="T35" fmla="*/ 91 h 449"/>
                <a:gd name="T36" fmla="*/ 112 w 1414"/>
                <a:gd name="T37" fmla="*/ 76 h 449"/>
                <a:gd name="T38" fmla="*/ 9 w 1414"/>
                <a:gd name="T39" fmla="*/ 86 h 449"/>
                <a:gd name="T40" fmla="*/ 0 w 1414"/>
                <a:gd name="T41" fmla="*/ 76 h 449"/>
                <a:gd name="T42" fmla="*/ 0 w 1414"/>
                <a:gd name="T43" fmla="*/ 76 h 4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14"/>
                <a:gd name="T67" fmla="*/ 0 h 449"/>
                <a:gd name="T68" fmla="*/ 1414 w 1414"/>
                <a:gd name="T69" fmla="*/ 449 h 4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14" h="449">
                  <a:moveTo>
                    <a:pt x="0" y="301"/>
                  </a:moveTo>
                  <a:lnTo>
                    <a:pt x="342" y="25"/>
                  </a:lnTo>
                  <a:lnTo>
                    <a:pt x="790" y="0"/>
                  </a:lnTo>
                  <a:lnTo>
                    <a:pt x="1127" y="65"/>
                  </a:lnTo>
                  <a:lnTo>
                    <a:pt x="1414" y="189"/>
                  </a:lnTo>
                  <a:lnTo>
                    <a:pt x="1092" y="449"/>
                  </a:lnTo>
                  <a:lnTo>
                    <a:pt x="1066" y="352"/>
                  </a:lnTo>
                  <a:lnTo>
                    <a:pt x="1035" y="322"/>
                  </a:lnTo>
                  <a:lnTo>
                    <a:pt x="1005" y="322"/>
                  </a:lnTo>
                  <a:lnTo>
                    <a:pt x="984" y="428"/>
                  </a:lnTo>
                  <a:lnTo>
                    <a:pt x="948" y="424"/>
                  </a:lnTo>
                  <a:lnTo>
                    <a:pt x="887" y="307"/>
                  </a:lnTo>
                  <a:lnTo>
                    <a:pt x="832" y="270"/>
                  </a:lnTo>
                  <a:lnTo>
                    <a:pt x="790" y="265"/>
                  </a:lnTo>
                  <a:lnTo>
                    <a:pt x="775" y="301"/>
                  </a:lnTo>
                  <a:lnTo>
                    <a:pt x="708" y="286"/>
                  </a:lnTo>
                  <a:lnTo>
                    <a:pt x="678" y="301"/>
                  </a:lnTo>
                  <a:lnTo>
                    <a:pt x="708" y="362"/>
                  </a:lnTo>
                  <a:lnTo>
                    <a:pt x="448" y="301"/>
                  </a:lnTo>
                  <a:lnTo>
                    <a:pt x="36" y="343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465"/>
            <p:cNvSpPr>
              <a:spLocks/>
            </p:cNvSpPr>
            <p:nvPr/>
          </p:nvSpPr>
          <p:spPr bwMode="auto">
            <a:xfrm>
              <a:off x="2815" y="2357"/>
              <a:ext cx="65" cy="123"/>
            </a:xfrm>
            <a:custGeom>
              <a:avLst/>
              <a:gdLst>
                <a:gd name="T0" fmla="*/ 8 w 129"/>
                <a:gd name="T1" fmla="*/ 8 h 248"/>
                <a:gd name="T2" fmla="*/ 15 w 129"/>
                <a:gd name="T3" fmla="*/ 31 h 248"/>
                <a:gd name="T4" fmla="*/ 21 w 129"/>
                <a:gd name="T5" fmla="*/ 46 h 248"/>
                <a:gd name="T6" fmla="*/ 30 w 129"/>
                <a:gd name="T7" fmla="*/ 61 h 248"/>
                <a:gd name="T8" fmla="*/ 33 w 129"/>
                <a:gd name="T9" fmla="*/ 47 h 248"/>
                <a:gd name="T10" fmla="*/ 24 w 129"/>
                <a:gd name="T11" fmla="*/ 24 h 248"/>
                <a:gd name="T12" fmla="*/ 19 w 129"/>
                <a:gd name="T13" fmla="*/ 9 h 248"/>
                <a:gd name="T14" fmla="*/ 11 w 129"/>
                <a:gd name="T15" fmla="*/ 2 h 248"/>
                <a:gd name="T16" fmla="*/ 5 w 129"/>
                <a:gd name="T17" fmla="*/ 0 h 248"/>
                <a:gd name="T18" fmla="*/ 0 w 129"/>
                <a:gd name="T19" fmla="*/ 3 h 248"/>
                <a:gd name="T20" fmla="*/ 8 w 129"/>
                <a:gd name="T21" fmla="*/ 8 h 248"/>
                <a:gd name="T22" fmla="*/ 8 w 129"/>
                <a:gd name="T23" fmla="*/ 8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248"/>
                <a:gd name="T38" fmla="*/ 129 w 129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248">
                  <a:moveTo>
                    <a:pt x="30" y="33"/>
                  </a:moveTo>
                  <a:lnTo>
                    <a:pt x="57" y="126"/>
                  </a:lnTo>
                  <a:lnTo>
                    <a:pt x="82" y="185"/>
                  </a:lnTo>
                  <a:lnTo>
                    <a:pt x="118" y="248"/>
                  </a:lnTo>
                  <a:lnTo>
                    <a:pt x="129" y="192"/>
                  </a:lnTo>
                  <a:lnTo>
                    <a:pt x="93" y="97"/>
                  </a:lnTo>
                  <a:lnTo>
                    <a:pt x="74" y="37"/>
                  </a:lnTo>
                  <a:lnTo>
                    <a:pt x="42" y="8"/>
                  </a:lnTo>
                  <a:lnTo>
                    <a:pt x="17" y="0"/>
                  </a:lnTo>
                  <a:lnTo>
                    <a:pt x="0" y="14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466"/>
            <p:cNvSpPr>
              <a:spLocks/>
            </p:cNvSpPr>
            <p:nvPr/>
          </p:nvSpPr>
          <p:spPr bwMode="auto">
            <a:xfrm>
              <a:off x="2782" y="2375"/>
              <a:ext cx="61" cy="121"/>
            </a:xfrm>
            <a:custGeom>
              <a:avLst/>
              <a:gdLst>
                <a:gd name="T0" fmla="*/ 0 w 124"/>
                <a:gd name="T1" fmla="*/ 0 h 243"/>
                <a:gd name="T2" fmla="*/ 9 w 124"/>
                <a:gd name="T3" fmla="*/ 13 h 243"/>
                <a:gd name="T4" fmla="*/ 9 w 124"/>
                <a:gd name="T5" fmla="*/ 28 h 243"/>
                <a:gd name="T6" fmla="*/ 9 w 124"/>
                <a:gd name="T7" fmla="*/ 44 h 243"/>
                <a:gd name="T8" fmla="*/ 14 w 124"/>
                <a:gd name="T9" fmla="*/ 51 h 243"/>
                <a:gd name="T10" fmla="*/ 30 w 124"/>
                <a:gd name="T11" fmla="*/ 60 h 243"/>
                <a:gd name="T12" fmla="*/ 18 w 124"/>
                <a:gd name="T13" fmla="*/ 42 h 243"/>
                <a:gd name="T14" fmla="*/ 16 w 124"/>
                <a:gd name="T15" fmla="*/ 15 h 243"/>
                <a:gd name="T16" fmla="*/ 11 w 124"/>
                <a:gd name="T17" fmla="*/ 1 h 243"/>
                <a:gd name="T18" fmla="*/ 0 w 124"/>
                <a:gd name="T19" fmla="*/ 0 h 243"/>
                <a:gd name="T20" fmla="*/ 0 w 12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43"/>
                <a:gd name="T35" fmla="*/ 124 w 124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43">
                  <a:moveTo>
                    <a:pt x="0" y="0"/>
                  </a:moveTo>
                  <a:lnTo>
                    <a:pt x="38" y="53"/>
                  </a:lnTo>
                  <a:lnTo>
                    <a:pt x="36" y="114"/>
                  </a:lnTo>
                  <a:lnTo>
                    <a:pt x="36" y="178"/>
                  </a:lnTo>
                  <a:lnTo>
                    <a:pt x="59" y="207"/>
                  </a:lnTo>
                  <a:lnTo>
                    <a:pt x="124" y="243"/>
                  </a:lnTo>
                  <a:lnTo>
                    <a:pt x="76" y="169"/>
                  </a:lnTo>
                  <a:lnTo>
                    <a:pt x="65" y="60"/>
                  </a:lnTo>
                  <a:lnTo>
                    <a:pt x="4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467"/>
            <p:cNvSpPr>
              <a:spLocks/>
            </p:cNvSpPr>
            <p:nvPr/>
          </p:nvSpPr>
          <p:spPr bwMode="auto">
            <a:xfrm>
              <a:off x="2930" y="2393"/>
              <a:ext cx="24" cy="64"/>
            </a:xfrm>
            <a:custGeom>
              <a:avLst/>
              <a:gdLst>
                <a:gd name="T0" fmla="*/ 2 w 47"/>
                <a:gd name="T1" fmla="*/ 0 h 127"/>
                <a:gd name="T2" fmla="*/ 0 w 47"/>
                <a:gd name="T3" fmla="*/ 11 h 127"/>
                <a:gd name="T4" fmla="*/ 5 w 47"/>
                <a:gd name="T5" fmla="*/ 22 h 127"/>
                <a:gd name="T6" fmla="*/ 6 w 47"/>
                <a:gd name="T7" fmla="*/ 32 h 127"/>
                <a:gd name="T8" fmla="*/ 12 w 47"/>
                <a:gd name="T9" fmla="*/ 22 h 127"/>
                <a:gd name="T10" fmla="*/ 11 w 47"/>
                <a:gd name="T11" fmla="*/ 10 h 127"/>
                <a:gd name="T12" fmla="*/ 9 w 47"/>
                <a:gd name="T13" fmla="*/ 2 h 127"/>
                <a:gd name="T14" fmla="*/ 2 w 47"/>
                <a:gd name="T15" fmla="*/ 0 h 127"/>
                <a:gd name="T16" fmla="*/ 2 w 4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7"/>
                <a:gd name="T29" fmla="*/ 47 w 47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7">
                  <a:moveTo>
                    <a:pt x="5" y="0"/>
                  </a:moveTo>
                  <a:lnTo>
                    <a:pt x="0" y="43"/>
                  </a:lnTo>
                  <a:lnTo>
                    <a:pt x="17" y="87"/>
                  </a:lnTo>
                  <a:lnTo>
                    <a:pt x="24" y="127"/>
                  </a:lnTo>
                  <a:lnTo>
                    <a:pt x="47" y="87"/>
                  </a:lnTo>
                  <a:lnTo>
                    <a:pt x="43" y="38"/>
                  </a:lnTo>
                  <a:lnTo>
                    <a:pt x="36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468"/>
            <p:cNvSpPr>
              <a:spLocks/>
            </p:cNvSpPr>
            <p:nvPr/>
          </p:nvSpPr>
          <p:spPr bwMode="auto">
            <a:xfrm>
              <a:off x="2887" y="2485"/>
              <a:ext cx="33" cy="34"/>
            </a:xfrm>
            <a:custGeom>
              <a:avLst/>
              <a:gdLst>
                <a:gd name="T0" fmla="*/ 0 w 67"/>
                <a:gd name="T1" fmla="*/ 13 h 68"/>
                <a:gd name="T2" fmla="*/ 5 w 67"/>
                <a:gd name="T3" fmla="*/ 17 h 68"/>
                <a:gd name="T4" fmla="*/ 13 w 67"/>
                <a:gd name="T5" fmla="*/ 17 h 68"/>
                <a:gd name="T6" fmla="*/ 16 w 67"/>
                <a:gd name="T7" fmla="*/ 0 h 68"/>
                <a:gd name="T8" fmla="*/ 6 w 67"/>
                <a:gd name="T9" fmla="*/ 11 h 68"/>
                <a:gd name="T10" fmla="*/ 0 w 67"/>
                <a:gd name="T11" fmla="*/ 13 h 68"/>
                <a:gd name="T12" fmla="*/ 0 w 67"/>
                <a:gd name="T13" fmla="*/ 13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8"/>
                <a:gd name="T23" fmla="*/ 67 w 6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8">
                  <a:moveTo>
                    <a:pt x="0" y="51"/>
                  </a:moveTo>
                  <a:lnTo>
                    <a:pt x="23" y="68"/>
                  </a:lnTo>
                  <a:lnTo>
                    <a:pt x="52" y="65"/>
                  </a:lnTo>
                  <a:lnTo>
                    <a:pt x="67" y="0"/>
                  </a:lnTo>
                  <a:lnTo>
                    <a:pt x="2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469"/>
            <p:cNvSpPr>
              <a:spLocks/>
            </p:cNvSpPr>
            <p:nvPr/>
          </p:nvSpPr>
          <p:spPr bwMode="auto">
            <a:xfrm>
              <a:off x="2777" y="2448"/>
              <a:ext cx="39" cy="84"/>
            </a:xfrm>
            <a:custGeom>
              <a:avLst/>
              <a:gdLst>
                <a:gd name="T0" fmla="*/ 15 w 78"/>
                <a:gd name="T1" fmla="*/ 39 h 167"/>
                <a:gd name="T2" fmla="*/ 1 w 78"/>
                <a:gd name="T3" fmla="*/ 23 h 167"/>
                <a:gd name="T4" fmla="*/ 0 w 78"/>
                <a:gd name="T5" fmla="*/ 0 h 167"/>
                <a:gd name="T6" fmla="*/ 8 w 78"/>
                <a:gd name="T7" fmla="*/ 23 h 167"/>
                <a:gd name="T8" fmla="*/ 20 w 78"/>
                <a:gd name="T9" fmla="*/ 42 h 167"/>
                <a:gd name="T10" fmla="*/ 15 w 78"/>
                <a:gd name="T11" fmla="*/ 39 h 167"/>
                <a:gd name="T12" fmla="*/ 15 w 78"/>
                <a:gd name="T13" fmla="*/ 39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67"/>
                <a:gd name="T23" fmla="*/ 78 w 78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67">
                  <a:moveTo>
                    <a:pt x="59" y="156"/>
                  </a:moveTo>
                  <a:lnTo>
                    <a:pt x="2" y="89"/>
                  </a:lnTo>
                  <a:lnTo>
                    <a:pt x="0" y="0"/>
                  </a:lnTo>
                  <a:lnTo>
                    <a:pt x="32" y="91"/>
                  </a:lnTo>
                  <a:lnTo>
                    <a:pt x="78" y="167"/>
                  </a:lnTo>
                  <a:lnTo>
                    <a:pt x="59" y="156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470"/>
            <p:cNvSpPr>
              <a:spLocks/>
            </p:cNvSpPr>
            <p:nvPr/>
          </p:nvSpPr>
          <p:spPr bwMode="auto">
            <a:xfrm>
              <a:off x="2367" y="1767"/>
              <a:ext cx="105" cy="297"/>
            </a:xfrm>
            <a:custGeom>
              <a:avLst/>
              <a:gdLst>
                <a:gd name="T0" fmla="*/ 0 w 209"/>
                <a:gd name="T1" fmla="*/ 0 h 593"/>
                <a:gd name="T2" fmla="*/ 12 w 209"/>
                <a:gd name="T3" fmla="*/ 50 h 593"/>
                <a:gd name="T4" fmla="*/ 34 w 209"/>
                <a:gd name="T5" fmla="*/ 149 h 593"/>
                <a:gd name="T6" fmla="*/ 39 w 209"/>
                <a:gd name="T7" fmla="*/ 94 h 593"/>
                <a:gd name="T8" fmla="*/ 53 w 209"/>
                <a:gd name="T9" fmla="*/ 21 h 593"/>
                <a:gd name="T10" fmla="*/ 34 w 209"/>
                <a:gd name="T11" fmla="*/ 36 h 593"/>
                <a:gd name="T12" fmla="*/ 0 w 209"/>
                <a:gd name="T13" fmla="*/ 0 h 593"/>
                <a:gd name="T14" fmla="*/ 0 w 209"/>
                <a:gd name="T15" fmla="*/ 0 h 5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9"/>
                <a:gd name="T25" fmla="*/ 0 h 593"/>
                <a:gd name="T26" fmla="*/ 209 w 209"/>
                <a:gd name="T27" fmla="*/ 593 h 5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9" h="593">
                  <a:moveTo>
                    <a:pt x="0" y="0"/>
                  </a:moveTo>
                  <a:lnTo>
                    <a:pt x="45" y="198"/>
                  </a:lnTo>
                  <a:lnTo>
                    <a:pt x="133" y="593"/>
                  </a:lnTo>
                  <a:lnTo>
                    <a:pt x="154" y="376"/>
                  </a:lnTo>
                  <a:lnTo>
                    <a:pt x="209" y="82"/>
                  </a:lnTo>
                  <a:lnTo>
                    <a:pt x="1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471"/>
            <p:cNvSpPr>
              <a:spLocks/>
            </p:cNvSpPr>
            <p:nvPr/>
          </p:nvSpPr>
          <p:spPr bwMode="auto">
            <a:xfrm>
              <a:off x="2528" y="1724"/>
              <a:ext cx="82" cy="431"/>
            </a:xfrm>
            <a:custGeom>
              <a:avLst/>
              <a:gdLst>
                <a:gd name="T0" fmla="*/ 21 w 163"/>
                <a:gd name="T1" fmla="*/ 35 h 863"/>
                <a:gd name="T2" fmla="*/ 18 w 163"/>
                <a:gd name="T3" fmla="*/ 24 h 863"/>
                <a:gd name="T4" fmla="*/ 9 w 163"/>
                <a:gd name="T5" fmla="*/ 14 h 863"/>
                <a:gd name="T6" fmla="*/ 8 w 163"/>
                <a:gd name="T7" fmla="*/ 30 h 863"/>
                <a:gd name="T8" fmla="*/ 0 w 163"/>
                <a:gd name="T9" fmla="*/ 209 h 863"/>
                <a:gd name="T10" fmla="*/ 23 w 163"/>
                <a:gd name="T11" fmla="*/ 215 h 863"/>
                <a:gd name="T12" fmla="*/ 40 w 163"/>
                <a:gd name="T13" fmla="*/ 93 h 863"/>
                <a:gd name="T14" fmla="*/ 41 w 163"/>
                <a:gd name="T15" fmla="*/ 0 h 863"/>
                <a:gd name="T16" fmla="*/ 34 w 163"/>
                <a:gd name="T17" fmla="*/ 2 h 863"/>
                <a:gd name="T18" fmla="*/ 23 w 163"/>
                <a:gd name="T19" fmla="*/ 47 h 863"/>
                <a:gd name="T20" fmla="*/ 21 w 163"/>
                <a:gd name="T21" fmla="*/ 35 h 863"/>
                <a:gd name="T22" fmla="*/ 21 w 163"/>
                <a:gd name="T23" fmla="*/ 35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863"/>
                <a:gd name="T38" fmla="*/ 163 w 163"/>
                <a:gd name="T39" fmla="*/ 863 h 8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863">
                  <a:moveTo>
                    <a:pt x="82" y="143"/>
                  </a:moveTo>
                  <a:lnTo>
                    <a:pt x="72" y="97"/>
                  </a:lnTo>
                  <a:lnTo>
                    <a:pt x="36" y="56"/>
                  </a:lnTo>
                  <a:lnTo>
                    <a:pt x="30" y="122"/>
                  </a:lnTo>
                  <a:lnTo>
                    <a:pt x="0" y="839"/>
                  </a:lnTo>
                  <a:lnTo>
                    <a:pt x="91" y="863"/>
                  </a:lnTo>
                  <a:lnTo>
                    <a:pt x="158" y="373"/>
                  </a:lnTo>
                  <a:lnTo>
                    <a:pt x="163" y="0"/>
                  </a:lnTo>
                  <a:lnTo>
                    <a:pt x="133" y="10"/>
                  </a:lnTo>
                  <a:lnTo>
                    <a:pt x="91" y="189"/>
                  </a:lnTo>
                  <a:lnTo>
                    <a:pt x="82" y="14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472"/>
            <p:cNvSpPr>
              <a:spLocks/>
            </p:cNvSpPr>
            <p:nvPr/>
          </p:nvSpPr>
          <p:spPr bwMode="auto">
            <a:xfrm>
              <a:off x="2301" y="1547"/>
              <a:ext cx="183" cy="296"/>
            </a:xfrm>
            <a:custGeom>
              <a:avLst/>
              <a:gdLst>
                <a:gd name="T0" fmla="*/ 31 w 366"/>
                <a:gd name="T1" fmla="*/ 148 h 593"/>
                <a:gd name="T2" fmla="*/ 14 w 366"/>
                <a:gd name="T3" fmla="*/ 74 h 593"/>
                <a:gd name="T4" fmla="*/ 68 w 366"/>
                <a:gd name="T5" fmla="*/ 133 h 593"/>
                <a:gd name="T6" fmla="*/ 92 w 366"/>
                <a:gd name="T7" fmla="*/ 114 h 593"/>
                <a:gd name="T8" fmla="*/ 92 w 366"/>
                <a:gd name="T9" fmla="*/ 93 h 593"/>
                <a:gd name="T10" fmla="*/ 80 w 366"/>
                <a:gd name="T11" fmla="*/ 103 h 593"/>
                <a:gd name="T12" fmla="*/ 69 w 366"/>
                <a:gd name="T13" fmla="*/ 125 h 593"/>
                <a:gd name="T14" fmla="*/ 50 w 366"/>
                <a:gd name="T15" fmla="*/ 105 h 593"/>
                <a:gd name="T16" fmla="*/ 19 w 366"/>
                <a:gd name="T17" fmla="*/ 40 h 593"/>
                <a:gd name="T18" fmla="*/ 44 w 366"/>
                <a:gd name="T19" fmla="*/ 33 h 593"/>
                <a:gd name="T20" fmla="*/ 27 w 366"/>
                <a:gd name="T21" fmla="*/ 0 h 593"/>
                <a:gd name="T22" fmla="*/ 15 w 366"/>
                <a:gd name="T23" fmla="*/ 10 h 593"/>
                <a:gd name="T24" fmla="*/ 15 w 366"/>
                <a:gd name="T25" fmla="*/ 25 h 593"/>
                <a:gd name="T26" fmla="*/ 3 w 366"/>
                <a:gd name="T27" fmla="*/ 38 h 593"/>
                <a:gd name="T28" fmla="*/ 0 w 366"/>
                <a:gd name="T29" fmla="*/ 65 h 593"/>
                <a:gd name="T30" fmla="*/ 31 w 366"/>
                <a:gd name="T31" fmla="*/ 148 h 593"/>
                <a:gd name="T32" fmla="*/ 31 w 366"/>
                <a:gd name="T33" fmla="*/ 148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6"/>
                <a:gd name="T52" fmla="*/ 0 h 593"/>
                <a:gd name="T53" fmla="*/ 366 w 366"/>
                <a:gd name="T54" fmla="*/ 593 h 5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6" h="593">
                  <a:moveTo>
                    <a:pt x="123" y="593"/>
                  </a:moveTo>
                  <a:lnTo>
                    <a:pt x="57" y="296"/>
                  </a:lnTo>
                  <a:lnTo>
                    <a:pt x="269" y="532"/>
                  </a:lnTo>
                  <a:lnTo>
                    <a:pt x="366" y="456"/>
                  </a:lnTo>
                  <a:lnTo>
                    <a:pt x="366" y="374"/>
                  </a:lnTo>
                  <a:lnTo>
                    <a:pt x="317" y="414"/>
                  </a:lnTo>
                  <a:lnTo>
                    <a:pt x="275" y="502"/>
                  </a:lnTo>
                  <a:lnTo>
                    <a:pt x="199" y="420"/>
                  </a:lnTo>
                  <a:lnTo>
                    <a:pt x="76" y="160"/>
                  </a:lnTo>
                  <a:lnTo>
                    <a:pt x="173" y="133"/>
                  </a:lnTo>
                  <a:lnTo>
                    <a:pt x="108" y="0"/>
                  </a:lnTo>
                  <a:lnTo>
                    <a:pt x="60" y="42"/>
                  </a:lnTo>
                  <a:lnTo>
                    <a:pt x="60" y="103"/>
                  </a:lnTo>
                  <a:lnTo>
                    <a:pt x="11" y="154"/>
                  </a:lnTo>
                  <a:lnTo>
                    <a:pt x="0" y="260"/>
                  </a:lnTo>
                  <a:lnTo>
                    <a:pt x="123" y="59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473"/>
            <p:cNvSpPr>
              <a:spLocks/>
            </p:cNvSpPr>
            <p:nvPr/>
          </p:nvSpPr>
          <p:spPr bwMode="auto">
            <a:xfrm>
              <a:off x="2265" y="2145"/>
              <a:ext cx="134" cy="225"/>
            </a:xfrm>
            <a:custGeom>
              <a:avLst/>
              <a:gdLst>
                <a:gd name="T0" fmla="*/ 6 w 268"/>
                <a:gd name="T1" fmla="*/ 64 h 450"/>
                <a:gd name="T2" fmla="*/ 21 w 268"/>
                <a:gd name="T3" fmla="*/ 52 h 450"/>
                <a:gd name="T4" fmla="*/ 49 w 268"/>
                <a:gd name="T5" fmla="*/ 12 h 450"/>
                <a:gd name="T6" fmla="*/ 67 w 268"/>
                <a:gd name="T7" fmla="*/ 0 h 450"/>
                <a:gd name="T8" fmla="*/ 58 w 268"/>
                <a:gd name="T9" fmla="*/ 13 h 450"/>
                <a:gd name="T10" fmla="*/ 65 w 268"/>
                <a:gd name="T11" fmla="*/ 14 h 450"/>
                <a:gd name="T12" fmla="*/ 52 w 268"/>
                <a:gd name="T13" fmla="*/ 25 h 450"/>
                <a:gd name="T14" fmla="*/ 52 w 268"/>
                <a:gd name="T15" fmla="*/ 40 h 450"/>
                <a:gd name="T16" fmla="*/ 47 w 268"/>
                <a:gd name="T17" fmla="*/ 50 h 450"/>
                <a:gd name="T18" fmla="*/ 52 w 268"/>
                <a:gd name="T19" fmla="*/ 66 h 450"/>
                <a:gd name="T20" fmla="*/ 48 w 268"/>
                <a:gd name="T21" fmla="*/ 83 h 450"/>
                <a:gd name="T22" fmla="*/ 55 w 268"/>
                <a:gd name="T23" fmla="*/ 95 h 450"/>
                <a:gd name="T24" fmla="*/ 38 w 268"/>
                <a:gd name="T25" fmla="*/ 104 h 450"/>
                <a:gd name="T26" fmla="*/ 40 w 268"/>
                <a:gd name="T27" fmla="*/ 113 h 450"/>
                <a:gd name="T28" fmla="*/ 29 w 268"/>
                <a:gd name="T29" fmla="*/ 108 h 450"/>
                <a:gd name="T30" fmla="*/ 18 w 268"/>
                <a:gd name="T31" fmla="*/ 99 h 450"/>
                <a:gd name="T32" fmla="*/ 18 w 268"/>
                <a:gd name="T33" fmla="*/ 82 h 450"/>
                <a:gd name="T34" fmla="*/ 0 w 268"/>
                <a:gd name="T35" fmla="*/ 85 h 450"/>
                <a:gd name="T36" fmla="*/ 6 w 268"/>
                <a:gd name="T37" fmla="*/ 64 h 450"/>
                <a:gd name="T38" fmla="*/ 6 w 268"/>
                <a:gd name="T39" fmla="*/ 64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450"/>
                <a:gd name="T62" fmla="*/ 268 w 26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450">
                  <a:moveTo>
                    <a:pt x="23" y="254"/>
                  </a:moveTo>
                  <a:lnTo>
                    <a:pt x="84" y="207"/>
                  </a:lnTo>
                  <a:lnTo>
                    <a:pt x="194" y="47"/>
                  </a:lnTo>
                  <a:lnTo>
                    <a:pt x="268" y="0"/>
                  </a:lnTo>
                  <a:lnTo>
                    <a:pt x="230" y="51"/>
                  </a:lnTo>
                  <a:lnTo>
                    <a:pt x="259" y="55"/>
                  </a:lnTo>
                  <a:lnTo>
                    <a:pt x="206" y="98"/>
                  </a:lnTo>
                  <a:lnTo>
                    <a:pt x="208" y="157"/>
                  </a:lnTo>
                  <a:lnTo>
                    <a:pt x="189" y="197"/>
                  </a:lnTo>
                  <a:lnTo>
                    <a:pt x="206" y="262"/>
                  </a:lnTo>
                  <a:lnTo>
                    <a:pt x="190" y="330"/>
                  </a:lnTo>
                  <a:lnTo>
                    <a:pt x="219" y="378"/>
                  </a:lnTo>
                  <a:lnTo>
                    <a:pt x="151" y="414"/>
                  </a:lnTo>
                  <a:lnTo>
                    <a:pt x="160" y="450"/>
                  </a:lnTo>
                  <a:lnTo>
                    <a:pt x="116" y="431"/>
                  </a:lnTo>
                  <a:lnTo>
                    <a:pt x="71" y="393"/>
                  </a:lnTo>
                  <a:lnTo>
                    <a:pt x="71" y="325"/>
                  </a:lnTo>
                  <a:lnTo>
                    <a:pt x="0" y="338"/>
                  </a:lnTo>
                  <a:lnTo>
                    <a:pt x="23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474"/>
            <p:cNvSpPr>
              <a:spLocks/>
            </p:cNvSpPr>
            <p:nvPr/>
          </p:nvSpPr>
          <p:spPr bwMode="auto">
            <a:xfrm>
              <a:off x="2265" y="2289"/>
              <a:ext cx="85" cy="120"/>
            </a:xfrm>
            <a:custGeom>
              <a:avLst/>
              <a:gdLst>
                <a:gd name="T0" fmla="*/ 0 w 171"/>
                <a:gd name="T1" fmla="*/ 30 h 240"/>
                <a:gd name="T2" fmla="*/ 1 w 171"/>
                <a:gd name="T3" fmla="*/ 52 h 240"/>
                <a:gd name="T4" fmla="*/ 10 w 171"/>
                <a:gd name="T5" fmla="*/ 60 h 240"/>
                <a:gd name="T6" fmla="*/ 42 w 171"/>
                <a:gd name="T7" fmla="*/ 39 h 240"/>
                <a:gd name="T8" fmla="*/ 24 w 171"/>
                <a:gd name="T9" fmla="*/ 41 h 240"/>
                <a:gd name="T10" fmla="*/ 17 w 171"/>
                <a:gd name="T11" fmla="*/ 49 h 240"/>
                <a:gd name="T12" fmla="*/ 9 w 171"/>
                <a:gd name="T13" fmla="*/ 52 h 240"/>
                <a:gd name="T14" fmla="*/ 9 w 171"/>
                <a:gd name="T15" fmla="*/ 45 h 240"/>
                <a:gd name="T16" fmla="*/ 14 w 171"/>
                <a:gd name="T17" fmla="*/ 39 h 240"/>
                <a:gd name="T18" fmla="*/ 5 w 171"/>
                <a:gd name="T19" fmla="*/ 34 h 240"/>
                <a:gd name="T20" fmla="*/ 4 w 171"/>
                <a:gd name="T21" fmla="*/ 21 h 240"/>
                <a:gd name="T22" fmla="*/ 3 w 171"/>
                <a:gd name="T23" fmla="*/ 0 h 240"/>
                <a:gd name="T24" fmla="*/ 0 w 171"/>
                <a:gd name="T25" fmla="*/ 19 h 240"/>
                <a:gd name="T26" fmla="*/ 0 w 171"/>
                <a:gd name="T27" fmla="*/ 30 h 240"/>
                <a:gd name="T28" fmla="*/ 0 w 171"/>
                <a:gd name="T29" fmla="*/ 3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40"/>
                <a:gd name="T47" fmla="*/ 171 w 171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40">
                  <a:moveTo>
                    <a:pt x="2" y="120"/>
                  </a:moveTo>
                  <a:lnTo>
                    <a:pt x="6" y="208"/>
                  </a:lnTo>
                  <a:lnTo>
                    <a:pt x="40" y="240"/>
                  </a:lnTo>
                  <a:lnTo>
                    <a:pt x="171" y="153"/>
                  </a:lnTo>
                  <a:lnTo>
                    <a:pt x="99" y="164"/>
                  </a:lnTo>
                  <a:lnTo>
                    <a:pt x="69" y="196"/>
                  </a:lnTo>
                  <a:lnTo>
                    <a:pt x="38" y="208"/>
                  </a:lnTo>
                  <a:lnTo>
                    <a:pt x="36" y="177"/>
                  </a:lnTo>
                  <a:lnTo>
                    <a:pt x="59" y="154"/>
                  </a:lnTo>
                  <a:lnTo>
                    <a:pt x="23" y="134"/>
                  </a:lnTo>
                  <a:lnTo>
                    <a:pt x="17" y="84"/>
                  </a:lnTo>
                  <a:lnTo>
                    <a:pt x="12" y="0"/>
                  </a:lnTo>
                  <a:lnTo>
                    <a:pt x="0" y="73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475"/>
            <p:cNvSpPr>
              <a:spLocks/>
            </p:cNvSpPr>
            <p:nvPr/>
          </p:nvSpPr>
          <p:spPr bwMode="auto">
            <a:xfrm>
              <a:off x="2335" y="2320"/>
              <a:ext cx="119" cy="53"/>
            </a:xfrm>
            <a:custGeom>
              <a:avLst/>
              <a:gdLst>
                <a:gd name="T0" fmla="*/ 4 w 238"/>
                <a:gd name="T1" fmla="*/ 25 h 107"/>
                <a:gd name="T2" fmla="*/ 24 w 238"/>
                <a:gd name="T3" fmla="*/ 26 h 107"/>
                <a:gd name="T4" fmla="*/ 36 w 238"/>
                <a:gd name="T5" fmla="*/ 23 h 107"/>
                <a:gd name="T6" fmla="*/ 60 w 238"/>
                <a:gd name="T7" fmla="*/ 0 h 107"/>
                <a:gd name="T8" fmla="*/ 41 w 238"/>
                <a:gd name="T9" fmla="*/ 5 h 107"/>
                <a:gd name="T10" fmla="*/ 24 w 238"/>
                <a:gd name="T11" fmla="*/ 7 h 107"/>
                <a:gd name="T12" fmla="*/ 38 w 238"/>
                <a:gd name="T13" fmla="*/ 12 h 107"/>
                <a:gd name="T14" fmla="*/ 31 w 238"/>
                <a:gd name="T15" fmla="*/ 18 h 107"/>
                <a:gd name="T16" fmla="*/ 18 w 238"/>
                <a:gd name="T17" fmla="*/ 21 h 107"/>
                <a:gd name="T18" fmla="*/ 10 w 238"/>
                <a:gd name="T19" fmla="*/ 21 h 107"/>
                <a:gd name="T20" fmla="*/ 9 w 238"/>
                <a:gd name="T21" fmla="*/ 15 h 107"/>
                <a:gd name="T22" fmla="*/ 13 w 238"/>
                <a:gd name="T23" fmla="*/ 6 h 107"/>
                <a:gd name="T24" fmla="*/ 0 w 238"/>
                <a:gd name="T25" fmla="*/ 13 h 107"/>
                <a:gd name="T26" fmla="*/ 1 w 238"/>
                <a:gd name="T27" fmla="*/ 23 h 107"/>
                <a:gd name="T28" fmla="*/ 4 w 238"/>
                <a:gd name="T29" fmla="*/ 25 h 107"/>
                <a:gd name="T30" fmla="*/ 4 w 238"/>
                <a:gd name="T31" fmla="*/ 25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7"/>
                <a:gd name="T50" fmla="*/ 238 w 238"/>
                <a:gd name="T51" fmla="*/ 107 h 1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7">
                  <a:moveTo>
                    <a:pt x="15" y="103"/>
                  </a:moveTo>
                  <a:lnTo>
                    <a:pt x="93" y="107"/>
                  </a:lnTo>
                  <a:lnTo>
                    <a:pt x="141" y="93"/>
                  </a:lnTo>
                  <a:lnTo>
                    <a:pt x="238" y="0"/>
                  </a:lnTo>
                  <a:lnTo>
                    <a:pt x="162" y="21"/>
                  </a:lnTo>
                  <a:lnTo>
                    <a:pt x="93" y="29"/>
                  </a:lnTo>
                  <a:lnTo>
                    <a:pt x="152" y="50"/>
                  </a:lnTo>
                  <a:lnTo>
                    <a:pt x="124" y="73"/>
                  </a:lnTo>
                  <a:lnTo>
                    <a:pt x="72" y="86"/>
                  </a:lnTo>
                  <a:lnTo>
                    <a:pt x="38" y="86"/>
                  </a:lnTo>
                  <a:lnTo>
                    <a:pt x="34" y="61"/>
                  </a:lnTo>
                  <a:lnTo>
                    <a:pt x="51" y="25"/>
                  </a:lnTo>
                  <a:lnTo>
                    <a:pt x="0" y="54"/>
                  </a:lnTo>
                  <a:lnTo>
                    <a:pt x="2" y="95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476"/>
            <p:cNvSpPr>
              <a:spLocks/>
            </p:cNvSpPr>
            <p:nvPr/>
          </p:nvSpPr>
          <p:spPr bwMode="auto">
            <a:xfrm>
              <a:off x="2396" y="2265"/>
              <a:ext cx="99" cy="27"/>
            </a:xfrm>
            <a:custGeom>
              <a:avLst/>
              <a:gdLst>
                <a:gd name="T0" fmla="*/ 44 w 197"/>
                <a:gd name="T1" fmla="*/ 13 h 55"/>
                <a:gd name="T2" fmla="*/ 33 w 197"/>
                <a:gd name="T3" fmla="*/ 13 h 55"/>
                <a:gd name="T4" fmla="*/ 19 w 197"/>
                <a:gd name="T5" fmla="*/ 11 h 55"/>
                <a:gd name="T6" fmla="*/ 0 w 197"/>
                <a:gd name="T7" fmla="*/ 8 h 55"/>
                <a:gd name="T8" fmla="*/ 26 w 197"/>
                <a:gd name="T9" fmla="*/ 4 h 55"/>
                <a:gd name="T10" fmla="*/ 33 w 197"/>
                <a:gd name="T11" fmla="*/ 0 h 55"/>
                <a:gd name="T12" fmla="*/ 38 w 197"/>
                <a:gd name="T13" fmla="*/ 4 h 55"/>
                <a:gd name="T14" fmla="*/ 43 w 197"/>
                <a:gd name="T15" fmla="*/ 7 h 55"/>
                <a:gd name="T16" fmla="*/ 50 w 197"/>
                <a:gd name="T17" fmla="*/ 6 h 55"/>
                <a:gd name="T18" fmla="*/ 44 w 197"/>
                <a:gd name="T19" fmla="*/ 13 h 55"/>
                <a:gd name="T20" fmla="*/ 44 w 197"/>
                <a:gd name="T21" fmla="*/ 13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55"/>
                <a:gd name="T35" fmla="*/ 197 w 19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55">
                  <a:moveTo>
                    <a:pt x="173" y="55"/>
                  </a:moveTo>
                  <a:lnTo>
                    <a:pt x="129" y="55"/>
                  </a:lnTo>
                  <a:lnTo>
                    <a:pt x="76" y="44"/>
                  </a:lnTo>
                  <a:lnTo>
                    <a:pt x="0" y="34"/>
                  </a:lnTo>
                  <a:lnTo>
                    <a:pt x="104" y="19"/>
                  </a:lnTo>
                  <a:lnTo>
                    <a:pt x="129" y="0"/>
                  </a:lnTo>
                  <a:lnTo>
                    <a:pt x="150" y="17"/>
                  </a:lnTo>
                  <a:lnTo>
                    <a:pt x="171" y="30"/>
                  </a:lnTo>
                  <a:lnTo>
                    <a:pt x="197" y="27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477"/>
            <p:cNvSpPr>
              <a:spLocks/>
            </p:cNvSpPr>
            <p:nvPr/>
          </p:nvSpPr>
          <p:spPr bwMode="auto">
            <a:xfrm>
              <a:off x="2421" y="2218"/>
              <a:ext cx="69" cy="16"/>
            </a:xfrm>
            <a:custGeom>
              <a:avLst/>
              <a:gdLst>
                <a:gd name="T0" fmla="*/ 5 w 139"/>
                <a:gd name="T1" fmla="*/ 8 h 32"/>
                <a:gd name="T2" fmla="*/ 26 w 139"/>
                <a:gd name="T3" fmla="*/ 6 h 32"/>
                <a:gd name="T4" fmla="*/ 34 w 139"/>
                <a:gd name="T5" fmla="*/ 6 h 32"/>
                <a:gd name="T6" fmla="*/ 34 w 139"/>
                <a:gd name="T7" fmla="*/ 0 h 32"/>
                <a:gd name="T8" fmla="*/ 21 w 139"/>
                <a:gd name="T9" fmla="*/ 0 h 32"/>
                <a:gd name="T10" fmla="*/ 0 w 139"/>
                <a:gd name="T11" fmla="*/ 6 h 32"/>
                <a:gd name="T12" fmla="*/ 5 w 139"/>
                <a:gd name="T13" fmla="*/ 8 h 32"/>
                <a:gd name="T14" fmla="*/ 5 w 139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32"/>
                <a:gd name="T26" fmla="*/ 139 w 13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32">
                  <a:moveTo>
                    <a:pt x="21" y="32"/>
                  </a:moveTo>
                  <a:lnTo>
                    <a:pt x="105" y="25"/>
                  </a:lnTo>
                  <a:lnTo>
                    <a:pt x="139" y="25"/>
                  </a:lnTo>
                  <a:lnTo>
                    <a:pt x="137" y="0"/>
                  </a:lnTo>
                  <a:lnTo>
                    <a:pt x="84" y="0"/>
                  </a:lnTo>
                  <a:lnTo>
                    <a:pt x="0" y="23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478"/>
            <p:cNvSpPr>
              <a:spLocks/>
            </p:cNvSpPr>
            <p:nvPr/>
          </p:nvSpPr>
          <p:spPr bwMode="auto">
            <a:xfrm>
              <a:off x="2431" y="2177"/>
              <a:ext cx="135" cy="39"/>
            </a:xfrm>
            <a:custGeom>
              <a:avLst/>
              <a:gdLst>
                <a:gd name="T0" fmla="*/ 5 w 270"/>
                <a:gd name="T1" fmla="*/ 5 h 78"/>
                <a:gd name="T2" fmla="*/ 31 w 270"/>
                <a:gd name="T3" fmla="*/ 6 h 78"/>
                <a:gd name="T4" fmla="*/ 40 w 270"/>
                <a:gd name="T5" fmla="*/ 9 h 78"/>
                <a:gd name="T6" fmla="*/ 47 w 270"/>
                <a:gd name="T7" fmla="*/ 13 h 78"/>
                <a:gd name="T8" fmla="*/ 62 w 270"/>
                <a:gd name="T9" fmla="*/ 20 h 78"/>
                <a:gd name="T10" fmla="*/ 68 w 270"/>
                <a:gd name="T11" fmla="*/ 17 h 78"/>
                <a:gd name="T12" fmla="*/ 58 w 270"/>
                <a:gd name="T13" fmla="*/ 10 h 78"/>
                <a:gd name="T14" fmla="*/ 46 w 270"/>
                <a:gd name="T15" fmla="*/ 6 h 78"/>
                <a:gd name="T16" fmla="*/ 34 w 270"/>
                <a:gd name="T17" fmla="*/ 5 h 78"/>
                <a:gd name="T18" fmla="*/ 21 w 270"/>
                <a:gd name="T19" fmla="*/ 1 h 78"/>
                <a:gd name="T20" fmla="*/ 7 w 270"/>
                <a:gd name="T21" fmla="*/ 2 h 78"/>
                <a:gd name="T22" fmla="*/ 0 w 270"/>
                <a:gd name="T23" fmla="*/ 0 h 78"/>
                <a:gd name="T24" fmla="*/ 5 w 270"/>
                <a:gd name="T25" fmla="*/ 5 h 78"/>
                <a:gd name="T26" fmla="*/ 5 w 270"/>
                <a:gd name="T27" fmla="*/ 5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78"/>
                <a:gd name="T44" fmla="*/ 270 w 270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78">
                  <a:moveTo>
                    <a:pt x="21" y="21"/>
                  </a:moveTo>
                  <a:lnTo>
                    <a:pt x="122" y="25"/>
                  </a:lnTo>
                  <a:lnTo>
                    <a:pt x="160" y="34"/>
                  </a:lnTo>
                  <a:lnTo>
                    <a:pt x="188" y="53"/>
                  </a:lnTo>
                  <a:lnTo>
                    <a:pt x="247" y="78"/>
                  </a:lnTo>
                  <a:lnTo>
                    <a:pt x="270" y="65"/>
                  </a:lnTo>
                  <a:lnTo>
                    <a:pt x="230" y="40"/>
                  </a:lnTo>
                  <a:lnTo>
                    <a:pt x="182" y="25"/>
                  </a:lnTo>
                  <a:lnTo>
                    <a:pt x="133" y="17"/>
                  </a:lnTo>
                  <a:lnTo>
                    <a:pt x="85" y="2"/>
                  </a:lnTo>
                  <a:lnTo>
                    <a:pt x="27" y="6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479"/>
            <p:cNvSpPr>
              <a:spLocks/>
            </p:cNvSpPr>
            <p:nvPr/>
          </p:nvSpPr>
          <p:spPr bwMode="auto">
            <a:xfrm>
              <a:off x="2368" y="2133"/>
              <a:ext cx="241" cy="76"/>
            </a:xfrm>
            <a:custGeom>
              <a:avLst/>
              <a:gdLst>
                <a:gd name="T0" fmla="*/ 14 w 480"/>
                <a:gd name="T1" fmla="*/ 9 h 152"/>
                <a:gd name="T2" fmla="*/ 26 w 480"/>
                <a:gd name="T3" fmla="*/ 8 h 152"/>
                <a:gd name="T4" fmla="*/ 54 w 480"/>
                <a:gd name="T5" fmla="*/ 3 h 152"/>
                <a:gd name="T6" fmla="*/ 67 w 480"/>
                <a:gd name="T7" fmla="*/ 3 h 152"/>
                <a:gd name="T8" fmla="*/ 98 w 480"/>
                <a:gd name="T9" fmla="*/ 13 h 152"/>
                <a:gd name="T10" fmla="*/ 106 w 480"/>
                <a:gd name="T11" fmla="*/ 16 h 152"/>
                <a:gd name="T12" fmla="*/ 112 w 480"/>
                <a:gd name="T13" fmla="*/ 24 h 152"/>
                <a:gd name="T14" fmla="*/ 117 w 480"/>
                <a:gd name="T15" fmla="*/ 30 h 152"/>
                <a:gd name="T16" fmla="*/ 118 w 480"/>
                <a:gd name="T17" fmla="*/ 38 h 152"/>
                <a:gd name="T18" fmla="*/ 121 w 480"/>
                <a:gd name="T19" fmla="*/ 33 h 152"/>
                <a:gd name="T20" fmla="*/ 117 w 480"/>
                <a:gd name="T21" fmla="*/ 24 h 152"/>
                <a:gd name="T22" fmla="*/ 106 w 480"/>
                <a:gd name="T23" fmla="*/ 14 h 152"/>
                <a:gd name="T24" fmla="*/ 73 w 480"/>
                <a:gd name="T25" fmla="*/ 1 h 152"/>
                <a:gd name="T26" fmla="*/ 54 w 480"/>
                <a:gd name="T27" fmla="*/ 0 h 152"/>
                <a:gd name="T28" fmla="*/ 32 w 480"/>
                <a:gd name="T29" fmla="*/ 3 h 152"/>
                <a:gd name="T30" fmla="*/ 15 w 480"/>
                <a:gd name="T31" fmla="*/ 5 h 152"/>
                <a:gd name="T32" fmla="*/ 7 w 480"/>
                <a:gd name="T33" fmla="*/ 10 h 152"/>
                <a:gd name="T34" fmla="*/ 0 w 480"/>
                <a:gd name="T35" fmla="*/ 20 h 152"/>
                <a:gd name="T36" fmla="*/ 14 w 480"/>
                <a:gd name="T37" fmla="*/ 9 h 152"/>
                <a:gd name="T38" fmla="*/ 14 w 480"/>
                <a:gd name="T39" fmla="*/ 9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0"/>
                <a:gd name="T61" fmla="*/ 0 h 152"/>
                <a:gd name="T62" fmla="*/ 480 w 480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0" h="152">
                  <a:moveTo>
                    <a:pt x="53" y="34"/>
                  </a:moveTo>
                  <a:lnTo>
                    <a:pt x="104" y="32"/>
                  </a:lnTo>
                  <a:lnTo>
                    <a:pt x="214" y="9"/>
                  </a:lnTo>
                  <a:lnTo>
                    <a:pt x="266" y="9"/>
                  </a:lnTo>
                  <a:lnTo>
                    <a:pt x="389" y="53"/>
                  </a:lnTo>
                  <a:lnTo>
                    <a:pt x="423" y="62"/>
                  </a:lnTo>
                  <a:lnTo>
                    <a:pt x="446" y="95"/>
                  </a:lnTo>
                  <a:lnTo>
                    <a:pt x="467" y="119"/>
                  </a:lnTo>
                  <a:lnTo>
                    <a:pt x="471" y="152"/>
                  </a:lnTo>
                  <a:lnTo>
                    <a:pt x="480" y="129"/>
                  </a:lnTo>
                  <a:lnTo>
                    <a:pt x="465" y="97"/>
                  </a:lnTo>
                  <a:lnTo>
                    <a:pt x="423" y="55"/>
                  </a:lnTo>
                  <a:lnTo>
                    <a:pt x="290" y="5"/>
                  </a:lnTo>
                  <a:lnTo>
                    <a:pt x="216" y="0"/>
                  </a:lnTo>
                  <a:lnTo>
                    <a:pt x="127" y="13"/>
                  </a:lnTo>
                  <a:lnTo>
                    <a:pt x="57" y="17"/>
                  </a:lnTo>
                  <a:lnTo>
                    <a:pt x="26" y="38"/>
                  </a:lnTo>
                  <a:lnTo>
                    <a:pt x="0" y="78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480"/>
            <p:cNvSpPr>
              <a:spLocks/>
            </p:cNvSpPr>
            <p:nvPr/>
          </p:nvSpPr>
          <p:spPr bwMode="auto">
            <a:xfrm>
              <a:off x="2387" y="2205"/>
              <a:ext cx="738" cy="182"/>
            </a:xfrm>
            <a:custGeom>
              <a:avLst/>
              <a:gdLst>
                <a:gd name="T0" fmla="*/ 8 w 1474"/>
                <a:gd name="T1" fmla="*/ 80 h 365"/>
                <a:gd name="T2" fmla="*/ 86 w 1474"/>
                <a:gd name="T3" fmla="*/ 2 h 365"/>
                <a:gd name="T4" fmla="*/ 220 w 1474"/>
                <a:gd name="T5" fmla="*/ 0 h 365"/>
                <a:gd name="T6" fmla="*/ 252 w 1474"/>
                <a:gd name="T7" fmla="*/ 3 h 365"/>
                <a:gd name="T8" fmla="*/ 278 w 1474"/>
                <a:gd name="T9" fmla="*/ 10 h 365"/>
                <a:gd name="T10" fmla="*/ 314 w 1474"/>
                <a:gd name="T11" fmla="*/ 23 h 365"/>
                <a:gd name="T12" fmla="*/ 370 w 1474"/>
                <a:gd name="T13" fmla="*/ 37 h 365"/>
                <a:gd name="T14" fmla="*/ 370 w 1474"/>
                <a:gd name="T15" fmla="*/ 61 h 365"/>
                <a:gd name="T16" fmla="*/ 302 w 1474"/>
                <a:gd name="T17" fmla="*/ 75 h 365"/>
                <a:gd name="T18" fmla="*/ 312 w 1474"/>
                <a:gd name="T19" fmla="*/ 42 h 365"/>
                <a:gd name="T20" fmla="*/ 305 w 1474"/>
                <a:gd name="T21" fmla="*/ 33 h 365"/>
                <a:gd name="T22" fmla="*/ 284 w 1474"/>
                <a:gd name="T23" fmla="*/ 25 h 365"/>
                <a:gd name="T24" fmla="*/ 237 w 1474"/>
                <a:gd name="T25" fmla="*/ 15 h 365"/>
                <a:gd name="T26" fmla="*/ 164 w 1474"/>
                <a:gd name="T27" fmla="*/ 11 h 365"/>
                <a:gd name="T28" fmla="*/ 81 w 1474"/>
                <a:gd name="T29" fmla="*/ 33 h 365"/>
                <a:gd name="T30" fmla="*/ 46 w 1474"/>
                <a:gd name="T31" fmla="*/ 61 h 365"/>
                <a:gd name="T32" fmla="*/ 26 w 1474"/>
                <a:gd name="T33" fmla="*/ 77 h 365"/>
                <a:gd name="T34" fmla="*/ 77 w 1474"/>
                <a:gd name="T35" fmla="*/ 75 h 365"/>
                <a:gd name="T36" fmla="*/ 110 w 1474"/>
                <a:gd name="T37" fmla="*/ 72 h 365"/>
                <a:gd name="T38" fmla="*/ 155 w 1474"/>
                <a:gd name="T39" fmla="*/ 73 h 365"/>
                <a:gd name="T40" fmla="*/ 174 w 1474"/>
                <a:gd name="T41" fmla="*/ 79 h 365"/>
                <a:gd name="T42" fmla="*/ 163 w 1474"/>
                <a:gd name="T43" fmla="*/ 91 h 365"/>
                <a:gd name="T44" fmla="*/ 142 w 1474"/>
                <a:gd name="T45" fmla="*/ 84 h 365"/>
                <a:gd name="T46" fmla="*/ 114 w 1474"/>
                <a:gd name="T47" fmla="*/ 80 h 365"/>
                <a:gd name="T48" fmla="*/ 74 w 1474"/>
                <a:gd name="T49" fmla="*/ 81 h 365"/>
                <a:gd name="T50" fmla="*/ 32 w 1474"/>
                <a:gd name="T51" fmla="*/ 86 h 365"/>
                <a:gd name="T52" fmla="*/ 0 w 1474"/>
                <a:gd name="T53" fmla="*/ 89 h 365"/>
                <a:gd name="T54" fmla="*/ 8 w 1474"/>
                <a:gd name="T55" fmla="*/ 80 h 365"/>
                <a:gd name="T56" fmla="*/ 8 w 1474"/>
                <a:gd name="T57" fmla="*/ 80 h 3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4"/>
                <a:gd name="T88" fmla="*/ 0 h 365"/>
                <a:gd name="T89" fmla="*/ 1474 w 1474"/>
                <a:gd name="T90" fmla="*/ 365 h 3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4" h="365">
                  <a:moveTo>
                    <a:pt x="30" y="323"/>
                  </a:moveTo>
                  <a:lnTo>
                    <a:pt x="344" y="8"/>
                  </a:lnTo>
                  <a:lnTo>
                    <a:pt x="878" y="0"/>
                  </a:lnTo>
                  <a:lnTo>
                    <a:pt x="1005" y="12"/>
                  </a:lnTo>
                  <a:lnTo>
                    <a:pt x="1111" y="42"/>
                  </a:lnTo>
                  <a:lnTo>
                    <a:pt x="1254" y="92"/>
                  </a:lnTo>
                  <a:lnTo>
                    <a:pt x="1474" y="149"/>
                  </a:lnTo>
                  <a:lnTo>
                    <a:pt x="1474" y="244"/>
                  </a:lnTo>
                  <a:lnTo>
                    <a:pt x="1205" y="303"/>
                  </a:lnTo>
                  <a:lnTo>
                    <a:pt x="1246" y="168"/>
                  </a:lnTo>
                  <a:lnTo>
                    <a:pt x="1218" y="133"/>
                  </a:lnTo>
                  <a:lnTo>
                    <a:pt x="1132" y="101"/>
                  </a:lnTo>
                  <a:lnTo>
                    <a:pt x="946" y="61"/>
                  </a:lnTo>
                  <a:lnTo>
                    <a:pt x="655" y="44"/>
                  </a:lnTo>
                  <a:lnTo>
                    <a:pt x="321" y="135"/>
                  </a:lnTo>
                  <a:lnTo>
                    <a:pt x="182" y="245"/>
                  </a:lnTo>
                  <a:lnTo>
                    <a:pt x="104" y="308"/>
                  </a:lnTo>
                  <a:lnTo>
                    <a:pt x="306" y="301"/>
                  </a:lnTo>
                  <a:lnTo>
                    <a:pt x="440" y="291"/>
                  </a:lnTo>
                  <a:lnTo>
                    <a:pt x="619" y="295"/>
                  </a:lnTo>
                  <a:lnTo>
                    <a:pt x="695" y="318"/>
                  </a:lnTo>
                  <a:lnTo>
                    <a:pt x="651" y="365"/>
                  </a:lnTo>
                  <a:lnTo>
                    <a:pt x="566" y="339"/>
                  </a:lnTo>
                  <a:lnTo>
                    <a:pt x="454" y="320"/>
                  </a:lnTo>
                  <a:lnTo>
                    <a:pt x="296" y="325"/>
                  </a:lnTo>
                  <a:lnTo>
                    <a:pt x="127" y="346"/>
                  </a:lnTo>
                  <a:lnTo>
                    <a:pt x="0" y="356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481"/>
            <p:cNvSpPr>
              <a:spLocks/>
            </p:cNvSpPr>
            <p:nvPr/>
          </p:nvSpPr>
          <p:spPr bwMode="auto">
            <a:xfrm>
              <a:off x="2471" y="2218"/>
              <a:ext cx="65" cy="34"/>
            </a:xfrm>
            <a:custGeom>
              <a:avLst/>
              <a:gdLst>
                <a:gd name="T0" fmla="*/ 10 w 129"/>
                <a:gd name="T1" fmla="*/ 5 h 68"/>
                <a:gd name="T2" fmla="*/ 19 w 129"/>
                <a:gd name="T3" fmla="*/ 10 h 68"/>
                <a:gd name="T4" fmla="*/ 25 w 129"/>
                <a:gd name="T5" fmla="*/ 17 h 68"/>
                <a:gd name="T6" fmla="*/ 33 w 129"/>
                <a:gd name="T7" fmla="*/ 12 h 68"/>
                <a:gd name="T8" fmla="*/ 17 w 129"/>
                <a:gd name="T9" fmla="*/ 2 h 68"/>
                <a:gd name="T10" fmla="*/ 9 w 129"/>
                <a:gd name="T11" fmla="*/ 0 h 68"/>
                <a:gd name="T12" fmla="*/ 0 w 129"/>
                <a:gd name="T13" fmla="*/ 3 h 68"/>
                <a:gd name="T14" fmla="*/ 10 w 129"/>
                <a:gd name="T15" fmla="*/ 5 h 68"/>
                <a:gd name="T16" fmla="*/ 10 w 129"/>
                <a:gd name="T17" fmla="*/ 5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68"/>
                <a:gd name="T29" fmla="*/ 129 w 12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68">
                  <a:moveTo>
                    <a:pt x="38" y="19"/>
                  </a:moveTo>
                  <a:lnTo>
                    <a:pt x="74" y="40"/>
                  </a:lnTo>
                  <a:lnTo>
                    <a:pt x="97" y="68"/>
                  </a:lnTo>
                  <a:lnTo>
                    <a:pt x="129" y="46"/>
                  </a:lnTo>
                  <a:lnTo>
                    <a:pt x="68" y="9"/>
                  </a:lnTo>
                  <a:lnTo>
                    <a:pt x="36" y="0"/>
                  </a:lnTo>
                  <a:lnTo>
                    <a:pt x="0" y="13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482"/>
            <p:cNvSpPr>
              <a:spLocks/>
            </p:cNvSpPr>
            <p:nvPr/>
          </p:nvSpPr>
          <p:spPr bwMode="auto">
            <a:xfrm>
              <a:off x="2757" y="2350"/>
              <a:ext cx="76" cy="193"/>
            </a:xfrm>
            <a:custGeom>
              <a:avLst/>
              <a:gdLst>
                <a:gd name="T0" fmla="*/ 2 w 152"/>
                <a:gd name="T1" fmla="*/ 9 h 386"/>
                <a:gd name="T2" fmla="*/ 9 w 152"/>
                <a:gd name="T3" fmla="*/ 24 h 386"/>
                <a:gd name="T4" fmla="*/ 12 w 152"/>
                <a:gd name="T5" fmla="*/ 45 h 386"/>
                <a:gd name="T6" fmla="*/ 15 w 152"/>
                <a:gd name="T7" fmla="*/ 59 h 386"/>
                <a:gd name="T8" fmla="*/ 21 w 152"/>
                <a:gd name="T9" fmla="*/ 73 h 386"/>
                <a:gd name="T10" fmla="*/ 31 w 152"/>
                <a:gd name="T11" fmla="*/ 86 h 386"/>
                <a:gd name="T12" fmla="*/ 38 w 152"/>
                <a:gd name="T13" fmla="*/ 97 h 386"/>
                <a:gd name="T14" fmla="*/ 35 w 152"/>
                <a:gd name="T15" fmla="*/ 86 h 386"/>
                <a:gd name="T16" fmla="*/ 23 w 152"/>
                <a:gd name="T17" fmla="*/ 66 h 386"/>
                <a:gd name="T18" fmla="*/ 18 w 152"/>
                <a:gd name="T19" fmla="*/ 48 h 386"/>
                <a:gd name="T20" fmla="*/ 15 w 152"/>
                <a:gd name="T21" fmla="*/ 29 h 386"/>
                <a:gd name="T22" fmla="*/ 11 w 152"/>
                <a:gd name="T23" fmla="*/ 21 h 386"/>
                <a:gd name="T24" fmla="*/ 5 w 152"/>
                <a:gd name="T25" fmla="*/ 9 h 386"/>
                <a:gd name="T26" fmla="*/ 7 w 152"/>
                <a:gd name="T27" fmla="*/ 5 h 386"/>
                <a:gd name="T28" fmla="*/ 16 w 152"/>
                <a:gd name="T29" fmla="*/ 5 h 386"/>
                <a:gd name="T30" fmla="*/ 28 w 152"/>
                <a:gd name="T31" fmla="*/ 12 h 386"/>
                <a:gd name="T32" fmla="*/ 25 w 152"/>
                <a:gd name="T33" fmla="*/ 2 h 386"/>
                <a:gd name="T34" fmla="*/ 12 w 152"/>
                <a:gd name="T35" fmla="*/ 0 h 386"/>
                <a:gd name="T36" fmla="*/ 6 w 152"/>
                <a:gd name="T37" fmla="*/ 0 h 386"/>
                <a:gd name="T38" fmla="*/ 0 w 152"/>
                <a:gd name="T39" fmla="*/ 3 h 386"/>
                <a:gd name="T40" fmla="*/ 2 w 152"/>
                <a:gd name="T41" fmla="*/ 9 h 386"/>
                <a:gd name="T42" fmla="*/ 2 w 152"/>
                <a:gd name="T43" fmla="*/ 9 h 3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386"/>
                <a:gd name="T68" fmla="*/ 152 w 152"/>
                <a:gd name="T69" fmla="*/ 386 h 3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386">
                  <a:moveTo>
                    <a:pt x="7" y="36"/>
                  </a:moveTo>
                  <a:lnTo>
                    <a:pt x="36" y="93"/>
                  </a:lnTo>
                  <a:lnTo>
                    <a:pt x="49" y="179"/>
                  </a:lnTo>
                  <a:lnTo>
                    <a:pt x="59" y="234"/>
                  </a:lnTo>
                  <a:lnTo>
                    <a:pt x="82" y="291"/>
                  </a:lnTo>
                  <a:lnTo>
                    <a:pt x="122" y="342"/>
                  </a:lnTo>
                  <a:lnTo>
                    <a:pt x="152" y="386"/>
                  </a:lnTo>
                  <a:lnTo>
                    <a:pt x="139" y="342"/>
                  </a:lnTo>
                  <a:lnTo>
                    <a:pt x="91" y="264"/>
                  </a:lnTo>
                  <a:lnTo>
                    <a:pt x="70" y="192"/>
                  </a:lnTo>
                  <a:lnTo>
                    <a:pt x="59" y="116"/>
                  </a:lnTo>
                  <a:lnTo>
                    <a:pt x="45" y="82"/>
                  </a:lnTo>
                  <a:lnTo>
                    <a:pt x="21" y="36"/>
                  </a:lnTo>
                  <a:lnTo>
                    <a:pt x="26" y="19"/>
                  </a:lnTo>
                  <a:lnTo>
                    <a:pt x="63" y="17"/>
                  </a:lnTo>
                  <a:lnTo>
                    <a:pt x="112" y="46"/>
                  </a:lnTo>
                  <a:lnTo>
                    <a:pt x="99" y="6"/>
                  </a:lnTo>
                  <a:lnTo>
                    <a:pt x="49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483"/>
            <p:cNvSpPr>
              <a:spLocks/>
            </p:cNvSpPr>
            <p:nvPr/>
          </p:nvSpPr>
          <p:spPr bwMode="auto">
            <a:xfrm>
              <a:off x="2722" y="2402"/>
              <a:ext cx="247" cy="235"/>
            </a:xfrm>
            <a:custGeom>
              <a:avLst/>
              <a:gdLst>
                <a:gd name="T0" fmla="*/ 34 w 494"/>
                <a:gd name="T1" fmla="*/ 69 h 469"/>
                <a:gd name="T2" fmla="*/ 39 w 494"/>
                <a:gd name="T3" fmla="*/ 73 h 469"/>
                <a:gd name="T4" fmla="*/ 47 w 494"/>
                <a:gd name="T5" fmla="*/ 73 h 469"/>
                <a:gd name="T6" fmla="*/ 54 w 494"/>
                <a:gd name="T7" fmla="*/ 67 h 469"/>
                <a:gd name="T8" fmla="*/ 62 w 494"/>
                <a:gd name="T9" fmla="*/ 72 h 469"/>
                <a:gd name="T10" fmla="*/ 72 w 494"/>
                <a:gd name="T11" fmla="*/ 70 h 469"/>
                <a:gd name="T12" fmla="*/ 75 w 494"/>
                <a:gd name="T13" fmla="*/ 62 h 469"/>
                <a:gd name="T14" fmla="*/ 86 w 494"/>
                <a:gd name="T15" fmla="*/ 64 h 469"/>
                <a:gd name="T16" fmla="*/ 97 w 494"/>
                <a:gd name="T17" fmla="*/ 58 h 469"/>
                <a:gd name="T18" fmla="*/ 102 w 494"/>
                <a:gd name="T19" fmla="*/ 44 h 469"/>
                <a:gd name="T20" fmla="*/ 108 w 494"/>
                <a:gd name="T21" fmla="*/ 39 h 469"/>
                <a:gd name="T22" fmla="*/ 114 w 494"/>
                <a:gd name="T23" fmla="*/ 36 h 469"/>
                <a:gd name="T24" fmla="*/ 120 w 494"/>
                <a:gd name="T25" fmla="*/ 25 h 469"/>
                <a:gd name="T26" fmla="*/ 117 w 494"/>
                <a:gd name="T27" fmla="*/ 0 h 469"/>
                <a:gd name="T28" fmla="*/ 124 w 494"/>
                <a:gd name="T29" fmla="*/ 18 h 469"/>
                <a:gd name="T30" fmla="*/ 123 w 494"/>
                <a:gd name="T31" fmla="*/ 30 h 469"/>
                <a:gd name="T32" fmla="*/ 114 w 494"/>
                <a:gd name="T33" fmla="*/ 43 h 469"/>
                <a:gd name="T34" fmla="*/ 110 w 494"/>
                <a:gd name="T35" fmla="*/ 49 h 469"/>
                <a:gd name="T36" fmla="*/ 99 w 494"/>
                <a:gd name="T37" fmla="*/ 72 h 469"/>
                <a:gd name="T38" fmla="*/ 91 w 494"/>
                <a:gd name="T39" fmla="*/ 95 h 469"/>
                <a:gd name="T40" fmla="*/ 82 w 494"/>
                <a:gd name="T41" fmla="*/ 112 h 469"/>
                <a:gd name="T42" fmla="*/ 66 w 494"/>
                <a:gd name="T43" fmla="*/ 118 h 469"/>
                <a:gd name="T44" fmla="*/ 53 w 494"/>
                <a:gd name="T45" fmla="*/ 106 h 469"/>
                <a:gd name="T46" fmla="*/ 19 w 494"/>
                <a:gd name="T47" fmla="*/ 90 h 469"/>
                <a:gd name="T48" fmla="*/ 0 w 494"/>
                <a:gd name="T49" fmla="*/ 66 h 469"/>
                <a:gd name="T50" fmla="*/ 17 w 494"/>
                <a:gd name="T51" fmla="*/ 48 h 469"/>
                <a:gd name="T52" fmla="*/ 16 w 494"/>
                <a:gd name="T53" fmla="*/ 33 h 469"/>
                <a:gd name="T54" fmla="*/ 12 w 494"/>
                <a:gd name="T55" fmla="*/ 25 h 469"/>
                <a:gd name="T56" fmla="*/ 19 w 494"/>
                <a:gd name="T57" fmla="*/ 31 h 469"/>
                <a:gd name="T58" fmla="*/ 21 w 494"/>
                <a:gd name="T59" fmla="*/ 45 h 469"/>
                <a:gd name="T60" fmla="*/ 26 w 494"/>
                <a:gd name="T61" fmla="*/ 55 h 469"/>
                <a:gd name="T62" fmla="*/ 34 w 494"/>
                <a:gd name="T63" fmla="*/ 69 h 469"/>
                <a:gd name="T64" fmla="*/ 34 w 494"/>
                <a:gd name="T65" fmla="*/ 69 h 4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4"/>
                <a:gd name="T100" fmla="*/ 0 h 469"/>
                <a:gd name="T101" fmla="*/ 494 w 494"/>
                <a:gd name="T102" fmla="*/ 469 h 4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4" h="469">
                  <a:moveTo>
                    <a:pt x="133" y="273"/>
                  </a:moveTo>
                  <a:lnTo>
                    <a:pt x="155" y="289"/>
                  </a:lnTo>
                  <a:lnTo>
                    <a:pt x="188" y="289"/>
                  </a:lnTo>
                  <a:lnTo>
                    <a:pt x="214" y="268"/>
                  </a:lnTo>
                  <a:lnTo>
                    <a:pt x="245" y="287"/>
                  </a:lnTo>
                  <a:lnTo>
                    <a:pt x="285" y="279"/>
                  </a:lnTo>
                  <a:lnTo>
                    <a:pt x="298" y="247"/>
                  </a:lnTo>
                  <a:lnTo>
                    <a:pt x="344" y="256"/>
                  </a:lnTo>
                  <a:lnTo>
                    <a:pt x="387" y="232"/>
                  </a:lnTo>
                  <a:lnTo>
                    <a:pt x="406" y="173"/>
                  </a:lnTo>
                  <a:lnTo>
                    <a:pt x="431" y="156"/>
                  </a:lnTo>
                  <a:lnTo>
                    <a:pt x="454" y="142"/>
                  </a:lnTo>
                  <a:lnTo>
                    <a:pt x="479" y="100"/>
                  </a:lnTo>
                  <a:lnTo>
                    <a:pt x="465" y="0"/>
                  </a:lnTo>
                  <a:lnTo>
                    <a:pt x="494" y="72"/>
                  </a:lnTo>
                  <a:lnTo>
                    <a:pt x="490" y="119"/>
                  </a:lnTo>
                  <a:lnTo>
                    <a:pt x="456" y="169"/>
                  </a:lnTo>
                  <a:lnTo>
                    <a:pt x="437" y="194"/>
                  </a:lnTo>
                  <a:lnTo>
                    <a:pt x="395" y="287"/>
                  </a:lnTo>
                  <a:lnTo>
                    <a:pt x="363" y="380"/>
                  </a:lnTo>
                  <a:lnTo>
                    <a:pt x="328" y="446"/>
                  </a:lnTo>
                  <a:lnTo>
                    <a:pt x="262" y="469"/>
                  </a:lnTo>
                  <a:lnTo>
                    <a:pt x="209" y="422"/>
                  </a:lnTo>
                  <a:lnTo>
                    <a:pt x="74" y="357"/>
                  </a:lnTo>
                  <a:lnTo>
                    <a:pt x="0" y="262"/>
                  </a:lnTo>
                  <a:lnTo>
                    <a:pt x="66" y="192"/>
                  </a:lnTo>
                  <a:lnTo>
                    <a:pt x="64" y="131"/>
                  </a:lnTo>
                  <a:lnTo>
                    <a:pt x="47" y="99"/>
                  </a:lnTo>
                  <a:lnTo>
                    <a:pt x="76" y="121"/>
                  </a:lnTo>
                  <a:lnTo>
                    <a:pt x="81" y="178"/>
                  </a:lnTo>
                  <a:lnTo>
                    <a:pt x="102" y="220"/>
                  </a:lnTo>
                  <a:lnTo>
                    <a:pt x="133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484"/>
            <p:cNvSpPr>
              <a:spLocks/>
            </p:cNvSpPr>
            <p:nvPr/>
          </p:nvSpPr>
          <p:spPr bwMode="auto">
            <a:xfrm>
              <a:off x="2800" y="2336"/>
              <a:ext cx="65" cy="171"/>
            </a:xfrm>
            <a:custGeom>
              <a:avLst/>
              <a:gdLst>
                <a:gd name="T0" fmla="*/ 0 w 132"/>
                <a:gd name="T1" fmla="*/ 12 h 342"/>
                <a:gd name="T2" fmla="*/ 5 w 132"/>
                <a:gd name="T3" fmla="*/ 21 h 342"/>
                <a:gd name="T4" fmla="*/ 9 w 132"/>
                <a:gd name="T5" fmla="*/ 35 h 342"/>
                <a:gd name="T6" fmla="*/ 13 w 132"/>
                <a:gd name="T7" fmla="*/ 51 h 342"/>
                <a:gd name="T8" fmla="*/ 16 w 132"/>
                <a:gd name="T9" fmla="*/ 64 h 342"/>
                <a:gd name="T10" fmla="*/ 32 w 132"/>
                <a:gd name="T11" fmla="*/ 86 h 342"/>
                <a:gd name="T12" fmla="*/ 32 w 132"/>
                <a:gd name="T13" fmla="*/ 75 h 342"/>
                <a:gd name="T14" fmla="*/ 24 w 132"/>
                <a:gd name="T15" fmla="*/ 58 h 342"/>
                <a:gd name="T16" fmla="*/ 20 w 132"/>
                <a:gd name="T17" fmla="*/ 49 h 342"/>
                <a:gd name="T18" fmla="*/ 18 w 132"/>
                <a:gd name="T19" fmla="*/ 41 h 342"/>
                <a:gd name="T20" fmla="*/ 11 w 132"/>
                <a:gd name="T21" fmla="*/ 23 h 342"/>
                <a:gd name="T22" fmla="*/ 4 w 132"/>
                <a:gd name="T23" fmla="*/ 12 h 342"/>
                <a:gd name="T24" fmla="*/ 10 w 132"/>
                <a:gd name="T25" fmla="*/ 7 h 342"/>
                <a:gd name="T26" fmla="*/ 17 w 132"/>
                <a:gd name="T27" fmla="*/ 8 h 342"/>
                <a:gd name="T28" fmla="*/ 18 w 132"/>
                <a:gd name="T29" fmla="*/ 3 h 342"/>
                <a:gd name="T30" fmla="*/ 10 w 132"/>
                <a:gd name="T31" fmla="*/ 0 h 342"/>
                <a:gd name="T32" fmla="*/ 3 w 132"/>
                <a:gd name="T33" fmla="*/ 3 h 342"/>
                <a:gd name="T34" fmla="*/ 1 w 132"/>
                <a:gd name="T35" fmla="*/ 9 h 342"/>
                <a:gd name="T36" fmla="*/ 0 w 132"/>
                <a:gd name="T37" fmla="*/ 12 h 342"/>
                <a:gd name="T38" fmla="*/ 0 w 132"/>
                <a:gd name="T39" fmla="*/ 12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342"/>
                <a:gd name="T62" fmla="*/ 132 w 13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342">
                  <a:moveTo>
                    <a:pt x="0" y="47"/>
                  </a:moveTo>
                  <a:lnTo>
                    <a:pt x="21" y="81"/>
                  </a:lnTo>
                  <a:lnTo>
                    <a:pt x="38" y="140"/>
                  </a:lnTo>
                  <a:lnTo>
                    <a:pt x="52" y="205"/>
                  </a:lnTo>
                  <a:lnTo>
                    <a:pt x="65" y="254"/>
                  </a:lnTo>
                  <a:lnTo>
                    <a:pt x="130" y="342"/>
                  </a:lnTo>
                  <a:lnTo>
                    <a:pt x="132" y="298"/>
                  </a:lnTo>
                  <a:lnTo>
                    <a:pt x="99" y="233"/>
                  </a:lnTo>
                  <a:lnTo>
                    <a:pt x="82" y="195"/>
                  </a:lnTo>
                  <a:lnTo>
                    <a:pt x="73" y="161"/>
                  </a:lnTo>
                  <a:lnTo>
                    <a:pt x="46" y="91"/>
                  </a:lnTo>
                  <a:lnTo>
                    <a:pt x="18" y="49"/>
                  </a:lnTo>
                  <a:lnTo>
                    <a:pt x="42" y="26"/>
                  </a:lnTo>
                  <a:lnTo>
                    <a:pt x="71" y="32"/>
                  </a:lnTo>
                  <a:lnTo>
                    <a:pt x="76" y="11"/>
                  </a:lnTo>
                  <a:lnTo>
                    <a:pt x="40" y="0"/>
                  </a:lnTo>
                  <a:lnTo>
                    <a:pt x="14" y="9"/>
                  </a:lnTo>
                  <a:lnTo>
                    <a:pt x="4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485"/>
            <p:cNvSpPr>
              <a:spLocks/>
            </p:cNvSpPr>
            <p:nvPr/>
          </p:nvSpPr>
          <p:spPr bwMode="auto">
            <a:xfrm>
              <a:off x="2820" y="2340"/>
              <a:ext cx="138" cy="138"/>
            </a:xfrm>
            <a:custGeom>
              <a:avLst/>
              <a:gdLst>
                <a:gd name="T0" fmla="*/ 0 w 278"/>
                <a:gd name="T1" fmla="*/ 0 h 278"/>
                <a:gd name="T2" fmla="*/ 19 w 278"/>
                <a:gd name="T3" fmla="*/ 15 h 278"/>
                <a:gd name="T4" fmla="*/ 28 w 278"/>
                <a:gd name="T5" fmla="*/ 36 h 278"/>
                <a:gd name="T6" fmla="*/ 36 w 278"/>
                <a:gd name="T7" fmla="*/ 52 h 278"/>
                <a:gd name="T8" fmla="*/ 45 w 278"/>
                <a:gd name="T9" fmla="*/ 61 h 278"/>
                <a:gd name="T10" fmla="*/ 51 w 278"/>
                <a:gd name="T11" fmla="*/ 69 h 278"/>
                <a:gd name="T12" fmla="*/ 55 w 278"/>
                <a:gd name="T13" fmla="*/ 51 h 278"/>
                <a:gd name="T14" fmla="*/ 49 w 278"/>
                <a:gd name="T15" fmla="*/ 43 h 278"/>
                <a:gd name="T16" fmla="*/ 47 w 278"/>
                <a:gd name="T17" fmla="*/ 34 h 278"/>
                <a:gd name="T18" fmla="*/ 49 w 278"/>
                <a:gd name="T19" fmla="*/ 24 h 278"/>
                <a:gd name="T20" fmla="*/ 53 w 278"/>
                <a:gd name="T21" fmla="*/ 19 h 278"/>
                <a:gd name="T22" fmla="*/ 57 w 278"/>
                <a:gd name="T23" fmla="*/ 20 h 278"/>
                <a:gd name="T24" fmla="*/ 69 w 278"/>
                <a:gd name="T25" fmla="*/ 29 h 278"/>
                <a:gd name="T26" fmla="*/ 67 w 278"/>
                <a:gd name="T27" fmla="*/ 22 h 278"/>
                <a:gd name="T28" fmla="*/ 61 w 278"/>
                <a:gd name="T29" fmla="*/ 17 h 278"/>
                <a:gd name="T30" fmla="*/ 54 w 278"/>
                <a:gd name="T31" fmla="*/ 15 h 278"/>
                <a:gd name="T32" fmla="*/ 48 w 278"/>
                <a:gd name="T33" fmla="*/ 19 h 278"/>
                <a:gd name="T34" fmla="*/ 44 w 278"/>
                <a:gd name="T35" fmla="*/ 28 h 278"/>
                <a:gd name="T36" fmla="*/ 44 w 278"/>
                <a:gd name="T37" fmla="*/ 35 h 278"/>
                <a:gd name="T38" fmla="*/ 34 w 278"/>
                <a:gd name="T39" fmla="*/ 37 h 278"/>
                <a:gd name="T40" fmla="*/ 26 w 278"/>
                <a:gd name="T41" fmla="*/ 22 h 278"/>
                <a:gd name="T42" fmla="*/ 23 w 278"/>
                <a:gd name="T43" fmla="*/ 11 h 278"/>
                <a:gd name="T44" fmla="*/ 13 w 278"/>
                <a:gd name="T45" fmla="*/ 3 h 278"/>
                <a:gd name="T46" fmla="*/ 7 w 278"/>
                <a:gd name="T47" fmla="*/ 0 h 278"/>
                <a:gd name="T48" fmla="*/ 0 w 278"/>
                <a:gd name="T49" fmla="*/ 0 h 278"/>
                <a:gd name="T50" fmla="*/ 0 w 278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8"/>
                <a:gd name="T79" fmla="*/ 0 h 278"/>
                <a:gd name="T80" fmla="*/ 278 w 278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8" h="278">
                  <a:moveTo>
                    <a:pt x="0" y="0"/>
                  </a:moveTo>
                  <a:lnTo>
                    <a:pt x="76" y="61"/>
                  </a:lnTo>
                  <a:lnTo>
                    <a:pt x="112" y="147"/>
                  </a:lnTo>
                  <a:lnTo>
                    <a:pt x="145" y="211"/>
                  </a:lnTo>
                  <a:lnTo>
                    <a:pt x="181" y="247"/>
                  </a:lnTo>
                  <a:lnTo>
                    <a:pt x="206" y="278"/>
                  </a:lnTo>
                  <a:lnTo>
                    <a:pt x="223" y="205"/>
                  </a:lnTo>
                  <a:lnTo>
                    <a:pt x="200" y="175"/>
                  </a:lnTo>
                  <a:lnTo>
                    <a:pt x="192" y="137"/>
                  </a:lnTo>
                  <a:lnTo>
                    <a:pt x="200" y="99"/>
                  </a:lnTo>
                  <a:lnTo>
                    <a:pt x="215" y="78"/>
                  </a:lnTo>
                  <a:lnTo>
                    <a:pt x="232" y="80"/>
                  </a:lnTo>
                  <a:lnTo>
                    <a:pt x="278" y="116"/>
                  </a:lnTo>
                  <a:lnTo>
                    <a:pt x="270" y="88"/>
                  </a:lnTo>
                  <a:lnTo>
                    <a:pt x="245" y="71"/>
                  </a:lnTo>
                  <a:lnTo>
                    <a:pt x="219" y="63"/>
                  </a:lnTo>
                  <a:lnTo>
                    <a:pt x="194" y="76"/>
                  </a:lnTo>
                  <a:lnTo>
                    <a:pt x="179" y="114"/>
                  </a:lnTo>
                  <a:lnTo>
                    <a:pt x="177" y="143"/>
                  </a:lnTo>
                  <a:lnTo>
                    <a:pt x="137" y="152"/>
                  </a:lnTo>
                  <a:lnTo>
                    <a:pt x="105" y="90"/>
                  </a:lnTo>
                  <a:lnTo>
                    <a:pt x="92" y="46"/>
                  </a:lnTo>
                  <a:lnTo>
                    <a:pt x="55" y="1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486"/>
            <p:cNvSpPr>
              <a:spLocks/>
            </p:cNvSpPr>
            <p:nvPr/>
          </p:nvSpPr>
          <p:spPr bwMode="auto">
            <a:xfrm>
              <a:off x="2699" y="2354"/>
              <a:ext cx="86" cy="120"/>
            </a:xfrm>
            <a:custGeom>
              <a:avLst/>
              <a:gdLst>
                <a:gd name="T0" fmla="*/ 32 w 173"/>
                <a:gd name="T1" fmla="*/ 35 h 239"/>
                <a:gd name="T2" fmla="*/ 29 w 173"/>
                <a:gd name="T3" fmla="*/ 60 h 239"/>
                <a:gd name="T4" fmla="*/ 21 w 173"/>
                <a:gd name="T5" fmla="*/ 51 h 239"/>
                <a:gd name="T6" fmla="*/ 22 w 173"/>
                <a:gd name="T7" fmla="*/ 35 h 239"/>
                <a:gd name="T8" fmla="*/ 13 w 173"/>
                <a:gd name="T9" fmla="*/ 23 h 239"/>
                <a:gd name="T10" fmla="*/ 12 w 173"/>
                <a:gd name="T11" fmla="*/ 18 h 239"/>
                <a:gd name="T12" fmla="*/ 0 w 173"/>
                <a:gd name="T13" fmla="*/ 0 h 239"/>
                <a:gd name="T14" fmla="*/ 33 w 173"/>
                <a:gd name="T15" fmla="*/ 8 h 239"/>
                <a:gd name="T16" fmla="*/ 42 w 173"/>
                <a:gd name="T17" fmla="*/ 32 h 239"/>
                <a:gd name="T18" fmla="*/ 43 w 173"/>
                <a:gd name="T19" fmla="*/ 40 h 239"/>
                <a:gd name="T20" fmla="*/ 39 w 173"/>
                <a:gd name="T21" fmla="*/ 34 h 239"/>
                <a:gd name="T22" fmla="*/ 36 w 173"/>
                <a:gd name="T23" fmla="*/ 34 h 239"/>
                <a:gd name="T24" fmla="*/ 32 w 173"/>
                <a:gd name="T25" fmla="*/ 35 h 239"/>
                <a:gd name="T26" fmla="*/ 32 w 173"/>
                <a:gd name="T27" fmla="*/ 35 h 2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239"/>
                <a:gd name="T44" fmla="*/ 173 w 173"/>
                <a:gd name="T45" fmla="*/ 239 h 2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239">
                  <a:moveTo>
                    <a:pt x="131" y="140"/>
                  </a:moveTo>
                  <a:lnTo>
                    <a:pt x="116" y="239"/>
                  </a:lnTo>
                  <a:lnTo>
                    <a:pt x="85" y="203"/>
                  </a:lnTo>
                  <a:lnTo>
                    <a:pt x="89" y="137"/>
                  </a:lnTo>
                  <a:lnTo>
                    <a:pt x="53" y="89"/>
                  </a:lnTo>
                  <a:lnTo>
                    <a:pt x="49" y="70"/>
                  </a:lnTo>
                  <a:lnTo>
                    <a:pt x="0" y="0"/>
                  </a:lnTo>
                  <a:lnTo>
                    <a:pt x="135" y="32"/>
                  </a:lnTo>
                  <a:lnTo>
                    <a:pt x="171" y="125"/>
                  </a:lnTo>
                  <a:lnTo>
                    <a:pt x="173" y="157"/>
                  </a:lnTo>
                  <a:lnTo>
                    <a:pt x="158" y="133"/>
                  </a:lnTo>
                  <a:lnTo>
                    <a:pt x="146" y="133"/>
                  </a:lnTo>
                  <a:lnTo>
                    <a:pt x="131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487"/>
            <p:cNvSpPr>
              <a:spLocks/>
            </p:cNvSpPr>
            <p:nvPr/>
          </p:nvSpPr>
          <p:spPr bwMode="auto">
            <a:xfrm>
              <a:off x="2487" y="1657"/>
              <a:ext cx="113" cy="178"/>
            </a:xfrm>
            <a:custGeom>
              <a:avLst/>
              <a:gdLst>
                <a:gd name="T0" fmla="*/ 50 w 226"/>
                <a:gd name="T1" fmla="*/ 7 h 356"/>
                <a:gd name="T2" fmla="*/ 54 w 226"/>
                <a:gd name="T3" fmla="*/ 24 h 356"/>
                <a:gd name="T4" fmla="*/ 47 w 226"/>
                <a:gd name="T5" fmla="*/ 83 h 356"/>
                <a:gd name="T6" fmla="*/ 45 w 226"/>
                <a:gd name="T7" fmla="*/ 59 h 356"/>
                <a:gd name="T8" fmla="*/ 34 w 226"/>
                <a:gd name="T9" fmla="*/ 42 h 356"/>
                <a:gd name="T10" fmla="*/ 22 w 226"/>
                <a:gd name="T11" fmla="*/ 32 h 356"/>
                <a:gd name="T12" fmla="*/ 14 w 226"/>
                <a:gd name="T13" fmla="*/ 35 h 356"/>
                <a:gd name="T14" fmla="*/ 29 w 226"/>
                <a:gd name="T15" fmla="*/ 24 h 356"/>
                <a:gd name="T16" fmla="*/ 41 w 226"/>
                <a:gd name="T17" fmla="*/ 7 h 356"/>
                <a:gd name="T18" fmla="*/ 8 w 226"/>
                <a:gd name="T19" fmla="*/ 35 h 356"/>
                <a:gd name="T20" fmla="*/ 0 w 226"/>
                <a:gd name="T21" fmla="*/ 39 h 356"/>
                <a:gd name="T22" fmla="*/ 10 w 226"/>
                <a:gd name="T23" fmla="*/ 39 h 356"/>
                <a:gd name="T24" fmla="*/ 19 w 226"/>
                <a:gd name="T25" fmla="*/ 38 h 356"/>
                <a:gd name="T26" fmla="*/ 32 w 226"/>
                <a:gd name="T27" fmla="*/ 45 h 356"/>
                <a:gd name="T28" fmla="*/ 40 w 226"/>
                <a:gd name="T29" fmla="*/ 62 h 356"/>
                <a:gd name="T30" fmla="*/ 31 w 226"/>
                <a:gd name="T31" fmla="*/ 60 h 356"/>
                <a:gd name="T32" fmla="*/ 48 w 226"/>
                <a:gd name="T33" fmla="*/ 89 h 356"/>
                <a:gd name="T34" fmla="*/ 53 w 226"/>
                <a:gd name="T35" fmla="*/ 63 h 356"/>
                <a:gd name="T36" fmla="*/ 57 w 226"/>
                <a:gd name="T37" fmla="*/ 23 h 356"/>
                <a:gd name="T38" fmla="*/ 57 w 226"/>
                <a:gd name="T39" fmla="*/ 15 h 356"/>
                <a:gd name="T40" fmla="*/ 50 w 226"/>
                <a:gd name="T41" fmla="*/ 0 h 356"/>
                <a:gd name="T42" fmla="*/ 50 w 226"/>
                <a:gd name="T43" fmla="*/ 7 h 356"/>
                <a:gd name="T44" fmla="*/ 50 w 226"/>
                <a:gd name="T45" fmla="*/ 7 h 3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356"/>
                <a:gd name="T71" fmla="*/ 226 w 226"/>
                <a:gd name="T72" fmla="*/ 356 h 3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356">
                  <a:moveTo>
                    <a:pt x="198" y="27"/>
                  </a:moveTo>
                  <a:lnTo>
                    <a:pt x="215" y="95"/>
                  </a:lnTo>
                  <a:lnTo>
                    <a:pt x="186" y="331"/>
                  </a:lnTo>
                  <a:lnTo>
                    <a:pt x="179" y="234"/>
                  </a:lnTo>
                  <a:lnTo>
                    <a:pt x="133" y="168"/>
                  </a:lnTo>
                  <a:lnTo>
                    <a:pt x="88" y="126"/>
                  </a:lnTo>
                  <a:lnTo>
                    <a:pt x="53" y="137"/>
                  </a:lnTo>
                  <a:lnTo>
                    <a:pt x="116" y="94"/>
                  </a:lnTo>
                  <a:lnTo>
                    <a:pt x="162" y="29"/>
                  </a:lnTo>
                  <a:lnTo>
                    <a:pt x="31" y="139"/>
                  </a:lnTo>
                  <a:lnTo>
                    <a:pt x="0" y="156"/>
                  </a:lnTo>
                  <a:lnTo>
                    <a:pt x="40" y="154"/>
                  </a:lnTo>
                  <a:lnTo>
                    <a:pt x="76" y="149"/>
                  </a:lnTo>
                  <a:lnTo>
                    <a:pt x="127" y="179"/>
                  </a:lnTo>
                  <a:lnTo>
                    <a:pt x="158" y="248"/>
                  </a:lnTo>
                  <a:lnTo>
                    <a:pt x="124" y="240"/>
                  </a:lnTo>
                  <a:lnTo>
                    <a:pt x="192" y="356"/>
                  </a:lnTo>
                  <a:lnTo>
                    <a:pt x="211" y="251"/>
                  </a:lnTo>
                  <a:lnTo>
                    <a:pt x="226" y="90"/>
                  </a:lnTo>
                  <a:lnTo>
                    <a:pt x="226" y="61"/>
                  </a:lnTo>
                  <a:lnTo>
                    <a:pt x="200" y="0"/>
                  </a:lnTo>
                  <a:lnTo>
                    <a:pt x="19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488"/>
            <p:cNvSpPr>
              <a:spLocks/>
            </p:cNvSpPr>
            <p:nvPr/>
          </p:nvSpPr>
          <p:spPr bwMode="auto">
            <a:xfrm>
              <a:off x="2319" y="1536"/>
              <a:ext cx="194" cy="288"/>
            </a:xfrm>
            <a:custGeom>
              <a:avLst/>
              <a:gdLst>
                <a:gd name="T0" fmla="*/ 89 w 387"/>
                <a:gd name="T1" fmla="*/ 92 h 576"/>
                <a:gd name="T2" fmla="*/ 69 w 387"/>
                <a:gd name="T3" fmla="*/ 115 h 576"/>
                <a:gd name="T4" fmla="*/ 61 w 387"/>
                <a:gd name="T5" fmla="*/ 144 h 576"/>
                <a:gd name="T6" fmla="*/ 27 w 387"/>
                <a:gd name="T7" fmla="*/ 92 h 576"/>
                <a:gd name="T8" fmla="*/ 9 w 387"/>
                <a:gd name="T9" fmla="*/ 57 h 576"/>
                <a:gd name="T10" fmla="*/ 0 w 387"/>
                <a:gd name="T11" fmla="*/ 36 h 576"/>
                <a:gd name="T12" fmla="*/ 8 w 387"/>
                <a:gd name="T13" fmla="*/ 13 h 576"/>
                <a:gd name="T14" fmla="*/ 29 w 387"/>
                <a:gd name="T15" fmla="*/ 0 h 576"/>
                <a:gd name="T16" fmla="*/ 9 w 387"/>
                <a:gd name="T17" fmla="*/ 17 h 576"/>
                <a:gd name="T18" fmla="*/ 13 w 387"/>
                <a:gd name="T19" fmla="*/ 27 h 576"/>
                <a:gd name="T20" fmla="*/ 34 w 387"/>
                <a:gd name="T21" fmla="*/ 53 h 576"/>
                <a:gd name="T22" fmla="*/ 14 w 387"/>
                <a:gd name="T23" fmla="*/ 43 h 576"/>
                <a:gd name="T24" fmla="*/ 25 w 387"/>
                <a:gd name="T25" fmla="*/ 77 h 576"/>
                <a:gd name="T26" fmla="*/ 60 w 387"/>
                <a:gd name="T27" fmla="*/ 137 h 576"/>
                <a:gd name="T28" fmla="*/ 66 w 387"/>
                <a:gd name="T29" fmla="*/ 113 h 576"/>
                <a:gd name="T30" fmla="*/ 83 w 387"/>
                <a:gd name="T31" fmla="*/ 94 h 576"/>
                <a:gd name="T32" fmla="*/ 63 w 387"/>
                <a:gd name="T33" fmla="*/ 69 h 576"/>
                <a:gd name="T34" fmla="*/ 97 w 387"/>
                <a:gd name="T35" fmla="*/ 92 h 576"/>
                <a:gd name="T36" fmla="*/ 93 w 387"/>
                <a:gd name="T37" fmla="*/ 98 h 576"/>
                <a:gd name="T38" fmla="*/ 89 w 387"/>
                <a:gd name="T39" fmla="*/ 92 h 576"/>
                <a:gd name="T40" fmla="*/ 89 w 387"/>
                <a:gd name="T41" fmla="*/ 92 h 5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7"/>
                <a:gd name="T64" fmla="*/ 0 h 576"/>
                <a:gd name="T65" fmla="*/ 387 w 387"/>
                <a:gd name="T66" fmla="*/ 576 h 5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7" h="576">
                  <a:moveTo>
                    <a:pt x="353" y="369"/>
                  </a:moveTo>
                  <a:lnTo>
                    <a:pt x="275" y="460"/>
                  </a:lnTo>
                  <a:lnTo>
                    <a:pt x="241" y="576"/>
                  </a:lnTo>
                  <a:lnTo>
                    <a:pt x="108" y="367"/>
                  </a:lnTo>
                  <a:lnTo>
                    <a:pt x="34" y="228"/>
                  </a:lnTo>
                  <a:lnTo>
                    <a:pt x="0" y="145"/>
                  </a:lnTo>
                  <a:lnTo>
                    <a:pt x="30" y="50"/>
                  </a:lnTo>
                  <a:lnTo>
                    <a:pt x="116" y="0"/>
                  </a:lnTo>
                  <a:lnTo>
                    <a:pt x="34" y="65"/>
                  </a:lnTo>
                  <a:lnTo>
                    <a:pt x="51" y="107"/>
                  </a:lnTo>
                  <a:lnTo>
                    <a:pt x="135" y="213"/>
                  </a:lnTo>
                  <a:lnTo>
                    <a:pt x="53" y="171"/>
                  </a:lnTo>
                  <a:lnTo>
                    <a:pt x="97" y="308"/>
                  </a:lnTo>
                  <a:lnTo>
                    <a:pt x="237" y="546"/>
                  </a:lnTo>
                  <a:lnTo>
                    <a:pt x="262" y="453"/>
                  </a:lnTo>
                  <a:lnTo>
                    <a:pt x="329" y="375"/>
                  </a:lnTo>
                  <a:lnTo>
                    <a:pt x="249" y="274"/>
                  </a:lnTo>
                  <a:lnTo>
                    <a:pt x="387" y="369"/>
                  </a:lnTo>
                  <a:lnTo>
                    <a:pt x="372" y="392"/>
                  </a:lnTo>
                  <a:lnTo>
                    <a:pt x="353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489"/>
            <p:cNvSpPr>
              <a:spLocks/>
            </p:cNvSpPr>
            <p:nvPr/>
          </p:nvSpPr>
          <p:spPr bwMode="auto">
            <a:xfrm>
              <a:off x="2465" y="1711"/>
              <a:ext cx="90" cy="439"/>
            </a:xfrm>
            <a:custGeom>
              <a:avLst/>
              <a:gdLst>
                <a:gd name="T0" fmla="*/ 6 w 179"/>
                <a:gd name="T1" fmla="*/ 16 h 878"/>
                <a:gd name="T2" fmla="*/ 14 w 179"/>
                <a:gd name="T3" fmla="*/ 47 h 878"/>
                <a:gd name="T4" fmla="*/ 11 w 179"/>
                <a:gd name="T5" fmla="*/ 75 h 878"/>
                <a:gd name="T6" fmla="*/ 30 w 179"/>
                <a:gd name="T7" fmla="*/ 58 h 878"/>
                <a:gd name="T8" fmla="*/ 10 w 179"/>
                <a:gd name="T9" fmla="*/ 91 h 878"/>
                <a:gd name="T10" fmla="*/ 0 w 179"/>
                <a:gd name="T11" fmla="*/ 158 h 878"/>
                <a:gd name="T12" fmla="*/ 2 w 179"/>
                <a:gd name="T13" fmla="*/ 211 h 878"/>
                <a:gd name="T14" fmla="*/ 19 w 179"/>
                <a:gd name="T15" fmla="*/ 213 h 878"/>
                <a:gd name="T16" fmla="*/ 38 w 179"/>
                <a:gd name="T17" fmla="*/ 220 h 878"/>
                <a:gd name="T18" fmla="*/ 45 w 179"/>
                <a:gd name="T19" fmla="*/ 154 h 878"/>
                <a:gd name="T20" fmla="*/ 45 w 179"/>
                <a:gd name="T21" fmla="*/ 144 h 878"/>
                <a:gd name="T22" fmla="*/ 45 w 179"/>
                <a:gd name="T23" fmla="*/ 126 h 878"/>
                <a:gd name="T24" fmla="*/ 45 w 179"/>
                <a:gd name="T25" fmla="*/ 110 h 878"/>
                <a:gd name="T26" fmla="*/ 44 w 179"/>
                <a:gd name="T27" fmla="*/ 103 h 878"/>
                <a:gd name="T28" fmla="*/ 42 w 179"/>
                <a:gd name="T29" fmla="*/ 72 h 878"/>
                <a:gd name="T30" fmla="*/ 19 w 179"/>
                <a:gd name="T31" fmla="*/ 98 h 878"/>
                <a:gd name="T32" fmla="*/ 38 w 179"/>
                <a:gd name="T33" fmla="*/ 56 h 878"/>
                <a:gd name="T34" fmla="*/ 38 w 179"/>
                <a:gd name="T35" fmla="*/ 47 h 878"/>
                <a:gd name="T36" fmla="*/ 29 w 179"/>
                <a:gd name="T37" fmla="*/ 41 h 878"/>
                <a:gd name="T38" fmla="*/ 19 w 179"/>
                <a:gd name="T39" fmla="*/ 34 h 878"/>
                <a:gd name="T40" fmla="*/ 19 w 179"/>
                <a:gd name="T41" fmla="*/ 20 h 878"/>
                <a:gd name="T42" fmla="*/ 28 w 179"/>
                <a:gd name="T43" fmla="*/ 10 h 878"/>
                <a:gd name="T44" fmla="*/ 13 w 179"/>
                <a:gd name="T45" fmla="*/ 0 h 878"/>
                <a:gd name="T46" fmla="*/ 7 w 179"/>
                <a:gd name="T47" fmla="*/ 14 h 878"/>
                <a:gd name="T48" fmla="*/ 6 w 179"/>
                <a:gd name="T49" fmla="*/ 16 h 878"/>
                <a:gd name="T50" fmla="*/ 6 w 179"/>
                <a:gd name="T51" fmla="*/ 16 h 8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78"/>
                <a:gd name="T80" fmla="*/ 179 w 179"/>
                <a:gd name="T81" fmla="*/ 878 h 8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78">
                  <a:moveTo>
                    <a:pt x="23" y="64"/>
                  </a:moveTo>
                  <a:lnTo>
                    <a:pt x="56" y="188"/>
                  </a:lnTo>
                  <a:lnTo>
                    <a:pt x="42" y="300"/>
                  </a:lnTo>
                  <a:lnTo>
                    <a:pt x="120" y="230"/>
                  </a:lnTo>
                  <a:lnTo>
                    <a:pt x="38" y="363"/>
                  </a:lnTo>
                  <a:lnTo>
                    <a:pt x="0" y="631"/>
                  </a:lnTo>
                  <a:lnTo>
                    <a:pt x="6" y="842"/>
                  </a:lnTo>
                  <a:lnTo>
                    <a:pt x="75" y="851"/>
                  </a:lnTo>
                  <a:lnTo>
                    <a:pt x="149" y="878"/>
                  </a:lnTo>
                  <a:lnTo>
                    <a:pt x="179" y="616"/>
                  </a:lnTo>
                  <a:lnTo>
                    <a:pt x="179" y="574"/>
                  </a:lnTo>
                  <a:lnTo>
                    <a:pt x="177" y="505"/>
                  </a:lnTo>
                  <a:lnTo>
                    <a:pt x="177" y="439"/>
                  </a:lnTo>
                  <a:lnTo>
                    <a:pt x="175" y="410"/>
                  </a:lnTo>
                  <a:lnTo>
                    <a:pt x="168" y="287"/>
                  </a:lnTo>
                  <a:lnTo>
                    <a:pt x="76" y="389"/>
                  </a:lnTo>
                  <a:lnTo>
                    <a:pt x="151" y="224"/>
                  </a:lnTo>
                  <a:lnTo>
                    <a:pt x="149" y="186"/>
                  </a:lnTo>
                  <a:lnTo>
                    <a:pt x="116" y="163"/>
                  </a:lnTo>
                  <a:lnTo>
                    <a:pt x="75" y="135"/>
                  </a:lnTo>
                  <a:lnTo>
                    <a:pt x="75" y="80"/>
                  </a:lnTo>
                  <a:lnTo>
                    <a:pt x="109" y="38"/>
                  </a:lnTo>
                  <a:lnTo>
                    <a:pt x="50" y="0"/>
                  </a:lnTo>
                  <a:lnTo>
                    <a:pt x="25" y="53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490"/>
            <p:cNvSpPr>
              <a:spLocks/>
            </p:cNvSpPr>
            <p:nvPr/>
          </p:nvSpPr>
          <p:spPr bwMode="auto">
            <a:xfrm>
              <a:off x="2526" y="1741"/>
              <a:ext cx="32" cy="62"/>
            </a:xfrm>
            <a:custGeom>
              <a:avLst/>
              <a:gdLst>
                <a:gd name="T0" fmla="*/ 9 w 65"/>
                <a:gd name="T1" fmla="*/ 0 h 123"/>
                <a:gd name="T2" fmla="*/ 0 w 65"/>
                <a:gd name="T3" fmla="*/ 22 h 123"/>
                <a:gd name="T4" fmla="*/ 8 w 65"/>
                <a:gd name="T5" fmla="*/ 31 h 123"/>
                <a:gd name="T6" fmla="*/ 9 w 65"/>
                <a:gd name="T7" fmla="*/ 22 h 123"/>
                <a:gd name="T8" fmla="*/ 16 w 65"/>
                <a:gd name="T9" fmla="*/ 9 h 123"/>
                <a:gd name="T10" fmla="*/ 9 w 65"/>
                <a:gd name="T11" fmla="*/ 0 h 123"/>
                <a:gd name="T12" fmla="*/ 9 w 65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23"/>
                <a:gd name="T23" fmla="*/ 65 w 65"/>
                <a:gd name="T24" fmla="*/ 123 h 1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23">
                  <a:moveTo>
                    <a:pt x="36" y="0"/>
                  </a:moveTo>
                  <a:lnTo>
                    <a:pt x="0" y="87"/>
                  </a:lnTo>
                  <a:lnTo>
                    <a:pt x="34" y="123"/>
                  </a:lnTo>
                  <a:lnTo>
                    <a:pt x="36" y="85"/>
                  </a:lnTo>
                  <a:lnTo>
                    <a:pt x="65" y="3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491"/>
            <p:cNvSpPr>
              <a:spLocks/>
            </p:cNvSpPr>
            <p:nvPr/>
          </p:nvSpPr>
          <p:spPr bwMode="auto">
            <a:xfrm>
              <a:off x="2450" y="1792"/>
              <a:ext cx="49" cy="349"/>
            </a:xfrm>
            <a:custGeom>
              <a:avLst/>
              <a:gdLst>
                <a:gd name="T0" fmla="*/ 21 w 99"/>
                <a:gd name="T1" fmla="*/ 0 h 698"/>
                <a:gd name="T2" fmla="*/ 14 w 99"/>
                <a:gd name="T3" fmla="*/ 23 h 698"/>
                <a:gd name="T4" fmla="*/ 0 w 99"/>
                <a:gd name="T5" fmla="*/ 112 h 698"/>
                <a:gd name="T6" fmla="*/ 0 w 99"/>
                <a:gd name="T7" fmla="*/ 175 h 698"/>
                <a:gd name="T8" fmla="*/ 6 w 99"/>
                <a:gd name="T9" fmla="*/ 173 h 698"/>
                <a:gd name="T10" fmla="*/ 10 w 99"/>
                <a:gd name="T11" fmla="*/ 117 h 698"/>
                <a:gd name="T12" fmla="*/ 13 w 99"/>
                <a:gd name="T13" fmla="*/ 65 h 698"/>
                <a:gd name="T14" fmla="*/ 24 w 99"/>
                <a:gd name="T15" fmla="*/ 19 h 698"/>
                <a:gd name="T16" fmla="*/ 21 w 99"/>
                <a:gd name="T17" fmla="*/ 0 h 698"/>
                <a:gd name="T18" fmla="*/ 21 w 99"/>
                <a:gd name="T19" fmla="*/ 0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698"/>
                <a:gd name="T32" fmla="*/ 99 w 99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698">
                  <a:moveTo>
                    <a:pt x="84" y="0"/>
                  </a:moveTo>
                  <a:lnTo>
                    <a:pt x="57" y="93"/>
                  </a:lnTo>
                  <a:lnTo>
                    <a:pt x="2" y="449"/>
                  </a:lnTo>
                  <a:lnTo>
                    <a:pt x="0" y="698"/>
                  </a:lnTo>
                  <a:lnTo>
                    <a:pt x="27" y="690"/>
                  </a:lnTo>
                  <a:lnTo>
                    <a:pt x="42" y="466"/>
                  </a:lnTo>
                  <a:lnTo>
                    <a:pt x="53" y="259"/>
                  </a:lnTo>
                  <a:lnTo>
                    <a:pt x="99" y="7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492"/>
            <p:cNvSpPr>
              <a:spLocks/>
            </p:cNvSpPr>
            <p:nvPr/>
          </p:nvSpPr>
          <p:spPr bwMode="auto">
            <a:xfrm>
              <a:off x="2524" y="1766"/>
              <a:ext cx="23" cy="181"/>
            </a:xfrm>
            <a:custGeom>
              <a:avLst/>
              <a:gdLst>
                <a:gd name="T0" fmla="*/ 6 w 46"/>
                <a:gd name="T1" fmla="*/ 24 h 363"/>
                <a:gd name="T2" fmla="*/ 11 w 46"/>
                <a:gd name="T3" fmla="*/ 90 h 363"/>
                <a:gd name="T4" fmla="*/ 12 w 46"/>
                <a:gd name="T5" fmla="*/ 77 h 363"/>
                <a:gd name="T6" fmla="*/ 11 w 46"/>
                <a:gd name="T7" fmla="*/ 53 h 363"/>
                <a:gd name="T8" fmla="*/ 11 w 46"/>
                <a:gd name="T9" fmla="*/ 21 h 363"/>
                <a:gd name="T10" fmla="*/ 11 w 46"/>
                <a:gd name="T11" fmla="*/ 0 h 363"/>
                <a:gd name="T12" fmla="*/ 0 w 46"/>
                <a:gd name="T13" fmla="*/ 20 h 363"/>
                <a:gd name="T14" fmla="*/ 6 w 46"/>
                <a:gd name="T15" fmla="*/ 24 h 363"/>
                <a:gd name="T16" fmla="*/ 6 w 46"/>
                <a:gd name="T17" fmla="*/ 24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63"/>
                <a:gd name="T29" fmla="*/ 46 w 46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63">
                  <a:moveTo>
                    <a:pt x="23" y="97"/>
                  </a:moveTo>
                  <a:lnTo>
                    <a:pt x="44" y="363"/>
                  </a:lnTo>
                  <a:lnTo>
                    <a:pt x="46" y="308"/>
                  </a:lnTo>
                  <a:lnTo>
                    <a:pt x="44" y="213"/>
                  </a:lnTo>
                  <a:lnTo>
                    <a:pt x="42" y="84"/>
                  </a:lnTo>
                  <a:lnTo>
                    <a:pt x="44" y="0"/>
                  </a:lnTo>
                  <a:lnTo>
                    <a:pt x="0" y="80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493"/>
            <p:cNvSpPr>
              <a:spLocks/>
            </p:cNvSpPr>
            <p:nvPr/>
          </p:nvSpPr>
          <p:spPr bwMode="auto">
            <a:xfrm>
              <a:off x="2579" y="1662"/>
              <a:ext cx="358" cy="580"/>
            </a:xfrm>
            <a:custGeom>
              <a:avLst/>
              <a:gdLst>
                <a:gd name="T0" fmla="*/ 35 w 717"/>
                <a:gd name="T1" fmla="*/ 26 h 1159"/>
                <a:gd name="T2" fmla="*/ 65 w 717"/>
                <a:gd name="T3" fmla="*/ 41 h 1159"/>
                <a:gd name="T4" fmla="*/ 92 w 717"/>
                <a:gd name="T5" fmla="*/ 53 h 1159"/>
                <a:gd name="T6" fmla="*/ 150 w 717"/>
                <a:gd name="T7" fmla="*/ 72 h 1159"/>
                <a:gd name="T8" fmla="*/ 161 w 717"/>
                <a:gd name="T9" fmla="*/ 95 h 1159"/>
                <a:gd name="T10" fmla="*/ 167 w 717"/>
                <a:gd name="T11" fmla="*/ 155 h 1159"/>
                <a:gd name="T12" fmla="*/ 168 w 717"/>
                <a:gd name="T13" fmla="*/ 194 h 1159"/>
                <a:gd name="T14" fmla="*/ 179 w 717"/>
                <a:gd name="T15" fmla="*/ 263 h 1159"/>
                <a:gd name="T16" fmla="*/ 175 w 717"/>
                <a:gd name="T17" fmla="*/ 286 h 1159"/>
                <a:gd name="T18" fmla="*/ 143 w 717"/>
                <a:gd name="T19" fmla="*/ 290 h 1159"/>
                <a:gd name="T20" fmla="*/ 169 w 717"/>
                <a:gd name="T21" fmla="*/ 256 h 1159"/>
                <a:gd name="T22" fmla="*/ 155 w 717"/>
                <a:gd name="T23" fmla="*/ 222 h 1159"/>
                <a:gd name="T24" fmla="*/ 122 w 717"/>
                <a:gd name="T25" fmla="*/ 218 h 1159"/>
                <a:gd name="T26" fmla="*/ 151 w 717"/>
                <a:gd name="T27" fmla="*/ 163 h 1159"/>
                <a:gd name="T28" fmla="*/ 139 w 717"/>
                <a:gd name="T29" fmla="*/ 167 h 1159"/>
                <a:gd name="T30" fmla="*/ 153 w 717"/>
                <a:gd name="T31" fmla="*/ 91 h 1159"/>
                <a:gd name="T32" fmla="*/ 118 w 717"/>
                <a:gd name="T33" fmla="*/ 70 h 1159"/>
                <a:gd name="T34" fmla="*/ 64 w 717"/>
                <a:gd name="T35" fmla="*/ 53 h 1159"/>
                <a:gd name="T36" fmla="*/ 11 w 717"/>
                <a:gd name="T37" fmla="*/ 23 h 1159"/>
                <a:gd name="T38" fmla="*/ 0 w 717"/>
                <a:gd name="T39" fmla="*/ 0 h 1159"/>
                <a:gd name="T40" fmla="*/ 35 w 717"/>
                <a:gd name="T41" fmla="*/ 26 h 1159"/>
                <a:gd name="T42" fmla="*/ 35 w 717"/>
                <a:gd name="T43" fmla="*/ 26 h 1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7"/>
                <a:gd name="T67" fmla="*/ 0 h 1159"/>
                <a:gd name="T68" fmla="*/ 717 w 717"/>
                <a:gd name="T69" fmla="*/ 1159 h 1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7" h="1159">
                  <a:moveTo>
                    <a:pt x="143" y="103"/>
                  </a:moveTo>
                  <a:lnTo>
                    <a:pt x="263" y="163"/>
                  </a:lnTo>
                  <a:lnTo>
                    <a:pt x="369" y="209"/>
                  </a:lnTo>
                  <a:lnTo>
                    <a:pt x="603" y="285"/>
                  </a:lnTo>
                  <a:lnTo>
                    <a:pt x="645" y="380"/>
                  </a:lnTo>
                  <a:lnTo>
                    <a:pt x="668" y="620"/>
                  </a:lnTo>
                  <a:lnTo>
                    <a:pt x="675" y="775"/>
                  </a:lnTo>
                  <a:lnTo>
                    <a:pt x="717" y="1049"/>
                  </a:lnTo>
                  <a:lnTo>
                    <a:pt x="702" y="1144"/>
                  </a:lnTo>
                  <a:lnTo>
                    <a:pt x="573" y="1159"/>
                  </a:lnTo>
                  <a:lnTo>
                    <a:pt x="679" y="1023"/>
                  </a:lnTo>
                  <a:lnTo>
                    <a:pt x="622" y="888"/>
                  </a:lnTo>
                  <a:lnTo>
                    <a:pt x="491" y="869"/>
                  </a:lnTo>
                  <a:lnTo>
                    <a:pt x="607" y="652"/>
                  </a:lnTo>
                  <a:lnTo>
                    <a:pt x="557" y="665"/>
                  </a:lnTo>
                  <a:lnTo>
                    <a:pt x="614" y="361"/>
                  </a:lnTo>
                  <a:lnTo>
                    <a:pt x="474" y="277"/>
                  </a:lnTo>
                  <a:lnTo>
                    <a:pt x="259" y="211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494"/>
            <p:cNvSpPr>
              <a:spLocks/>
            </p:cNvSpPr>
            <p:nvPr/>
          </p:nvSpPr>
          <p:spPr bwMode="auto">
            <a:xfrm>
              <a:off x="2554" y="1688"/>
              <a:ext cx="170" cy="521"/>
            </a:xfrm>
            <a:custGeom>
              <a:avLst/>
              <a:gdLst>
                <a:gd name="T0" fmla="*/ 59 w 340"/>
                <a:gd name="T1" fmla="*/ 25 h 1044"/>
                <a:gd name="T2" fmla="*/ 81 w 340"/>
                <a:gd name="T3" fmla="*/ 94 h 1044"/>
                <a:gd name="T4" fmla="*/ 68 w 340"/>
                <a:gd name="T5" fmla="*/ 104 h 1044"/>
                <a:gd name="T6" fmla="*/ 85 w 340"/>
                <a:gd name="T7" fmla="*/ 119 h 1044"/>
                <a:gd name="T8" fmla="*/ 51 w 340"/>
                <a:gd name="T9" fmla="*/ 260 h 1044"/>
                <a:gd name="T10" fmla="*/ 28 w 340"/>
                <a:gd name="T11" fmla="*/ 260 h 1044"/>
                <a:gd name="T12" fmla="*/ 22 w 340"/>
                <a:gd name="T13" fmla="*/ 247 h 1044"/>
                <a:gd name="T14" fmla="*/ 13 w 340"/>
                <a:gd name="T15" fmla="*/ 238 h 1044"/>
                <a:gd name="T16" fmla="*/ 0 w 340"/>
                <a:gd name="T17" fmla="*/ 233 h 1044"/>
                <a:gd name="T18" fmla="*/ 18 w 340"/>
                <a:gd name="T19" fmla="*/ 137 h 1044"/>
                <a:gd name="T20" fmla="*/ 23 w 340"/>
                <a:gd name="T21" fmla="*/ 39 h 1044"/>
                <a:gd name="T22" fmla="*/ 21 w 340"/>
                <a:gd name="T23" fmla="*/ 0 h 1044"/>
                <a:gd name="T24" fmla="*/ 36 w 340"/>
                <a:gd name="T25" fmla="*/ 12 h 1044"/>
                <a:gd name="T26" fmla="*/ 32 w 340"/>
                <a:gd name="T27" fmla="*/ 152 h 1044"/>
                <a:gd name="T28" fmla="*/ 42 w 340"/>
                <a:gd name="T29" fmla="*/ 71 h 1044"/>
                <a:gd name="T30" fmla="*/ 51 w 340"/>
                <a:gd name="T31" fmla="*/ 19 h 1044"/>
                <a:gd name="T32" fmla="*/ 59 w 340"/>
                <a:gd name="T33" fmla="*/ 25 h 1044"/>
                <a:gd name="T34" fmla="*/ 59 w 340"/>
                <a:gd name="T35" fmla="*/ 25 h 10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"/>
                <a:gd name="T55" fmla="*/ 0 h 1044"/>
                <a:gd name="T56" fmla="*/ 340 w 340"/>
                <a:gd name="T57" fmla="*/ 1044 h 10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" h="1044">
                  <a:moveTo>
                    <a:pt x="236" y="103"/>
                  </a:moveTo>
                  <a:lnTo>
                    <a:pt x="323" y="377"/>
                  </a:lnTo>
                  <a:lnTo>
                    <a:pt x="270" y="417"/>
                  </a:lnTo>
                  <a:lnTo>
                    <a:pt x="340" y="477"/>
                  </a:lnTo>
                  <a:lnTo>
                    <a:pt x="204" y="1044"/>
                  </a:lnTo>
                  <a:lnTo>
                    <a:pt x="110" y="1044"/>
                  </a:lnTo>
                  <a:lnTo>
                    <a:pt x="89" y="991"/>
                  </a:lnTo>
                  <a:lnTo>
                    <a:pt x="51" y="953"/>
                  </a:lnTo>
                  <a:lnTo>
                    <a:pt x="0" y="934"/>
                  </a:lnTo>
                  <a:lnTo>
                    <a:pt x="70" y="550"/>
                  </a:lnTo>
                  <a:lnTo>
                    <a:pt x="93" y="158"/>
                  </a:lnTo>
                  <a:lnTo>
                    <a:pt x="84" y="0"/>
                  </a:lnTo>
                  <a:lnTo>
                    <a:pt x="143" y="50"/>
                  </a:lnTo>
                  <a:lnTo>
                    <a:pt x="126" y="612"/>
                  </a:lnTo>
                  <a:lnTo>
                    <a:pt x="167" y="285"/>
                  </a:lnTo>
                  <a:lnTo>
                    <a:pt x="204" y="76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495"/>
            <p:cNvSpPr>
              <a:spLocks/>
            </p:cNvSpPr>
            <p:nvPr/>
          </p:nvSpPr>
          <p:spPr bwMode="auto">
            <a:xfrm>
              <a:off x="2694" y="1759"/>
              <a:ext cx="194" cy="469"/>
            </a:xfrm>
            <a:custGeom>
              <a:avLst/>
              <a:gdLst>
                <a:gd name="T0" fmla="*/ 59 w 388"/>
                <a:gd name="T1" fmla="*/ 230 h 939"/>
                <a:gd name="T2" fmla="*/ 52 w 388"/>
                <a:gd name="T3" fmla="*/ 202 h 939"/>
                <a:gd name="T4" fmla="*/ 66 w 388"/>
                <a:gd name="T5" fmla="*/ 196 h 939"/>
                <a:gd name="T6" fmla="*/ 92 w 388"/>
                <a:gd name="T7" fmla="*/ 216 h 939"/>
                <a:gd name="T8" fmla="*/ 63 w 388"/>
                <a:gd name="T9" fmla="*/ 173 h 939"/>
                <a:gd name="T10" fmla="*/ 66 w 388"/>
                <a:gd name="T11" fmla="*/ 155 h 939"/>
                <a:gd name="T12" fmla="*/ 81 w 388"/>
                <a:gd name="T13" fmla="*/ 135 h 939"/>
                <a:gd name="T14" fmla="*/ 62 w 388"/>
                <a:gd name="T15" fmla="*/ 132 h 939"/>
                <a:gd name="T16" fmla="*/ 87 w 388"/>
                <a:gd name="T17" fmla="*/ 83 h 939"/>
                <a:gd name="T18" fmla="*/ 96 w 388"/>
                <a:gd name="T19" fmla="*/ 56 h 939"/>
                <a:gd name="T20" fmla="*/ 97 w 388"/>
                <a:gd name="T21" fmla="*/ 28 h 939"/>
                <a:gd name="T22" fmla="*/ 28 w 388"/>
                <a:gd name="T23" fmla="*/ 0 h 939"/>
                <a:gd name="T24" fmla="*/ 49 w 388"/>
                <a:gd name="T25" fmla="*/ 66 h 939"/>
                <a:gd name="T26" fmla="*/ 41 w 388"/>
                <a:gd name="T27" fmla="*/ 79 h 939"/>
                <a:gd name="T28" fmla="*/ 52 w 388"/>
                <a:gd name="T29" fmla="*/ 90 h 939"/>
                <a:gd name="T30" fmla="*/ 28 w 388"/>
                <a:gd name="T31" fmla="*/ 183 h 939"/>
                <a:gd name="T32" fmla="*/ 23 w 388"/>
                <a:gd name="T33" fmla="*/ 191 h 939"/>
                <a:gd name="T34" fmla="*/ 0 w 388"/>
                <a:gd name="T35" fmla="*/ 234 h 939"/>
                <a:gd name="T36" fmla="*/ 59 w 388"/>
                <a:gd name="T37" fmla="*/ 230 h 939"/>
                <a:gd name="T38" fmla="*/ 59 w 388"/>
                <a:gd name="T39" fmla="*/ 230 h 9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8"/>
                <a:gd name="T61" fmla="*/ 0 h 939"/>
                <a:gd name="T62" fmla="*/ 388 w 388"/>
                <a:gd name="T63" fmla="*/ 939 h 9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8" h="939">
                  <a:moveTo>
                    <a:pt x="234" y="922"/>
                  </a:moveTo>
                  <a:lnTo>
                    <a:pt x="206" y="810"/>
                  </a:lnTo>
                  <a:lnTo>
                    <a:pt x="263" y="785"/>
                  </a:lnTo>
                  <a:lnTo>
                    <a:pt x="367" y="867"/>
                  </a:lnTo>
                  <a:lnTo>
                    <a:pt x="251" y="694"/>
                  </a:lnTo>
                  <a:lnTo>
                    <a:pt x="263" y="623"/>
                  </a:lnTo>
                  <a:lnTo>
                    <a:pt x="322" y="540"/>
                  </a:lnTo>
                  <a:lnTo>
                    <a:pt x="248" y="528"/>
                  </a:lnTo>
                  <a:lnTo>
                    <a:pt x="346" y="334"/>
                  </a:lnTo>
                  <a:lnTo>
                    <a:pt x="382" y="226"/>
                  </a:lnTo>
                  <a:lnTo>
                    <a:pt x="388" y="112"/>
                  </a:lnTo>
                  <a:lnTo>
                    <a:pt x="111" y="0"/>
                  </a:lnTo>
                  <a:lnTo>
                    <a:pt x="194" y="264"/>
                  </a:lnTo>
                  <a:lnTo>
                    <a:pt x="164" y="317"/>
                  </a:lnTo>
                  <a:lnTo>
                    <a:pt x="206" y="363"/>
                  </a:lnTo>
                  <a:lnTo>
                    <a:pt x="111" y="734"/>
                  </a:lnTo>
                  <a:lnTo>
                    <a:pt x="90" y="764"/>
                  </a:lnTo>
                  <a:lnTo>
                    <a:pt x="0" y="939"/>
                  </a:lnTo>
                  <a:lnTo>
                    <a:pt x="234" y="9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496"/>
            <p:cNvSpPr>
              <a:spLocks/>
            </p:cNvSpPr>
            <p:nvPr/>
          </p:nvSpPr>
          <p:spPr bwMode="auto">
            <a:xfrm>
              <a:off x="1888" y="1739"/>
              <a:ext cx="485" cy="583"/>
            </a:xfrm>
            <a:custGeom>
              <a:avLst/>
              <a:gdLst>
                <a:gd name="T0" fmla="*/ 83 w 969"/>
                <a:gd name="T1" fmla="*/ 151 h 1165"/>
                <a:gd name="T2" fmla="*/ 104 w 969"/>
                <a:gd name="T3" fmla="*/ 184 h 1165"/>
                <a:gd name="T4" fmla="*/ 74 w 969"/>
                <a:gd name="T5" fmla="*/ 203 h 1165"/>
                <a:gd name="T6" fmla="*/ 99 w 969"/>
                <a:gd name="T7" fmla="*/ 216 h 1165"/>
                <a:gd name="T8" fmla="*/ 114 w 969"/>
                <a:gd name="T9" fmla="*/ 251 h 1165"/>
                <a:gd name="T10" fmla="*/ 81 w 969"/>
                <a:gd name="T11" fmla="*/ 251 h 1165"/>
                <a:gd name="T12" fmla="*/ 60 w 969"/>
                <a:gd name="T13" fmla="*/ 275 h 1165"/>
                <a:gd name="T14" fmla="*/ 42 w 969"/>
                <a:gd name="T15" fmla="*/ 292 h 1165"/>
                <a:gd name="T16" fmla="*/ 71 w 969"/>
                <a:gd name="T17" fmla="*/ 283 h 1165"/>
                <a:gd name="T18" fmla="*/ 99 w 969"/>
                <a:gd name="T19" fmla="*/ 263 h 1165"/>
                <a:gd name="T20" fmla="*/ 137 w 969"/>
                <a:gd name="T21" fmla="*/ 263 h 1165"/>
                <a:gd name="T22" fmla="*/ 198 w 969"/>
                <a:gd name="T23" fmla="*/ 254 h 1165"/>
                <a:gd name="T24" fmla="*/ 220 w 969"/>
                <a:gd name="T25" fmla="*/ 257 h 1165"/>
                <a:gd name="T26" fmla="*/ 217 w 969"/>
                <a:gd name="T27" fmla="*/ 232 h 1165"/>
                <a:gd name="T28" fmla="*/ 217 w 969"/>
                <a:gd name="T29" fmla="*/ 211 h 1165"/>
                <a:gd name="T30" fmla="*/ 243 w 969"/>
                <a:gd name="T31" fmla="*/ 227 h 1165"/>
                <a:gd name="T32" fmla="*/ 212 w 969"/>
                <a:gd name="T33" fmla="*/ 149 h 1165"/>
                <a:gd name="T34" fmla="*/ 210 w 969"/>
                <a:gd name="T35" fmla="*/ 210 h 1165"/>
                <a:gd name="T36" fmla="*/ 193 w 969"/>
                <a:gd name="T37" fmla="*/ 237 h 1165"/>
                <a:gd name="T38" fmla="*/ 160 w 969"/>
                <a:gd name="T39" fmla="*/ 246 h 1165"/>
                <a:gd name="T40" fmla="*/ 144 w 969"/>
                <a:gd name="T41" fmla="*/ 167 h 1165"/>
                <a:gd name="T42" fmla="*/ 143 w 969"/>
                <a:gd name="T43" fmla="*/ 135 h 1165"/>
                <a:gd name="T44" fmla="*/ 118 w 969"/>
                <a:gd name="T45" fmla="*/ 88 h 1165"/>
                <a:gd name="T46" fmla="*/ 46 w 969"/>
                <a:gd name="T47" fmla="*/ 0 h 1165"/>
                <a:gd name="T48" fmla="*/ 25 w 969"/>
                <a:gd name="T49" fmla="*/ 26 h 1165"/>
                <a:gd name="T50" fmla="*/ 20 w 969"/>
                <a:gd name="T51" fmla="*/ 77 h 1165"/>
                <a:gd name="T52" fmla="*/ 0 w 969"/>
                <a:gd name="T53" fmla="*/ 149 h 1165"/>
                <a:gd name="T54" fmla="*/ 0 w 969"/>
                <a:gd name="T55" fmla="*/ 192 h 1165"/>
                <a:gd name="T56" fmla="*/ 43 w 969"/>
                <a:gd name="T57" fmla="*/ 57 h 1165"/>
                <a:gd name="T58" fmla="*/ 79 w 969"/>
                <a:gd name="T59" fmla="*/ 99 h 1165"/>
                <a:gd name="T60" fmla="*/ 107 w 969"/>
                <a:gd name="T61" fmla="*/ 115 h 1165"/>
                <a:gd name="T62" fmla="*/ 91 w 969"/>
                <a:gd name="T63" fmla="*/ 133 h 1165"/>
                <a:gd name="T64" fmla="*/ 108 w 969"/>
                <a:gd name="T65" fmla="*/ 152 h 1165"/>
                <a:gd name="T66" fmla="*/ 83 w 969"/>
                <a:gd name="T67" fmla="*/ 151 h 1165"/>
                <a:gd name="T68" fmla="*/ 83 w 969"/>
                <a:gd name="T69" fmla="*/ 151 h 1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9"/>
                <a:gd name="T106" fmla="*/ 0 h 1165"/>
                <a:gd name="T107" fmla="*/ 969 w 969"/>
                <a:gd name="T108" fmla="*/ 1165 h 1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9" h="1165">
                  <a:moveTo>
                    <a:pt x="330" y="602"/>
                  </a:moveTo>
                  <a:lnTo>
                    <a:pt x="416" y="736"/>
                  </a:lnTo>
                  <a:lnTo>
                    <a:pt x="296" y="812"/>
                  </a:lnTo>
                  <a:lnTo>
                    <a:pt x="393" y="863"/>
                  </a:lnTo>
                  <a:lnTo>
                    <a:pt x="454" y="1004"/>
                  </a:lnTo>
                  <a:lnTo>
                    <a:pt x="321" y="1002"/>
                  </a:lnTo>
                  <a:lnTo>
                    <a:pt x="239" y="1099"/>
                  </a:lnTo>
                  <a:lnTo>
                    <a:pt x="167" y="1165"/>
                  </a:lnTo>
                  <a:lnTo>
                    <a:pt x="281" y="1131"/>
                  </a:lnTo>
                  <a:lnTo>
                    <a:pt x="393" y="1051"/>
                  </a:lnTo>
                  <a:lnTo>
                    <a:pt x="545" y="1051"/>
                  </a:lnTo>
                  <a:lnTo>
                    <a:pt x="790" y="1015"/>
                  </a:lnTo>
                  <a:lnTo>
                    <a:pt x="878" y="1026"/>
                  </a:lnTo>
                  <a:lnTo>
                    <a:pt x="866" y="926"/>
                  </a:lnTo>
                  <a:lnTo>
                    <a:pt x="866" y="842"/>
                  </a:lnTo>
                  <a:lnTo>
                    <a:pt x="969" y="908"/>
                  </a:lnTo>
                  <a:lnTo>
                    <a:pt x="845" y="595"/>
                  </a:lnTo>
                  <a:lnTo>
                    <a:pt x="838" y="838"/>
                  </a:lnTo>
                  <a:lnTo>
                    <a:pt x="771" y="946"/>
                  </a:lnTo>
                  <a:lnTo>
                    <a:pt x="640" y="983"/>
                  </a:lnTo>
                  <a:lnTo>
                    <a:pt x="574" y="665"/>
                  </a:lnTo>
                  <a:lnTo>
                    <a:pt x="570" y="538"/>
                  </a:lnTo>
                  <a:lnTo>
                    <a:pt x="471" y="352"/>
                  </a:lnTo>
                  <a:lnTo>
                    <a:pt x="182" y="0"/>
                  </a:lnTo>
                  <a:lnTo>
                    <a:pt x="100" y="103"/>
                  </a:lnTo>
                  <a:lnTo>
                    <a:pt x="80" y="306"/>
                  </a:lnTo>
                  <a:lnTo>
                    <a:pt x="0" y="595"/>
                  </a:lnTo>
                  <a:lnTo>
                    <a:pt x="0" y="768"/>
                  </a:lnTo>
                  <a:lnTo>
                    <a:pt x="169" y="228"/>
                  </a:lnTo>
                  <a:lnTo>
                    <a:pt x="313" y="393"/>
                  </a:lnTo>
                  <a:lnTo>
                    <a:pt x="425" y="458"/>
                  </a:lnTo>
                  <a:lnTo>
                    <a:pt x="363" y="532"/>
                  </a:lnTo>
                  <a:lnTo>
                    <a:pt x="431" y="606"/>
                  </a:lnTo>
                  <a:lnTo>
                    <a:pt x="330" y="6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497"/>
            <p:cNvSpPr>
              <a:spLocks/>
            </p:cNvSpPr>
            <p:nvPr/>
          </p:nvSpPr>
          <p:spPr bwMode="auto">
            <a:xfrm>
              <a:off x="1956" y="1601"/>
              <a:ext cx="495" cy="542"/>
            </a:xfrm>
            <a:custGeom>
              <a:avLst/>
              <a:gdLst>
                <a:gd name="T0" fmla="*/ 183 w 990"/>
                <a:gd name="T1" fmla="*/ 5 h 1084"/>
                <a:gd name="T2" fmla="*/ 178 w 990"/>
                <a:gd name="T3" fmla="*/ 18 h 1084"/>
                <a:gd name="T4" fmla="*/ 179 w 990"/>
                <a:gd name="T5" fmla="*/ 47 h 1084"/>
                <a:gd name="T6" fmla="*/ 216 w 990"/>
                <a:gd name="T7" fmla="*/ 160 h 1084"/>
                <a:gd name="T8" fmla="*/ 248 w 990"/>
                <a:gd name="T9" fmla="*/ 271 h 1084"/>
                <a:gd name="T10" fmla="*/ 237 w 990"/>
                <a:gd name="T11" fmla="*/ 270 h 1084"/>
                <a:gd name="T12" fmla="*/ 177 w 990"/>
                <a:gd name="T13" fmla="*/ 128 h 1084"/>
                <a:gd name="T14" fmla="*/ 149 w 990"/>
                <a:gd name="T15" fmla="*/ 114 h 1084"/>
                <a:gd name="T16" fmla="*/ 149 w 990"/>
                <a:gd name="T17" fmla="*/ 152 h 1084"/>
                <a:gd name="T18" fmla="*/ 158 w 990"/>
                <a:gd name="T19" fmla="*/ 197 h 1084"/>
                <a:gd name="T20" fmla="*/ 136 w 990"/>
                <a:gd name="T21" fmla="*/ 161 h 1084"/>
                <a:gd name="T22" fmla="*/ 125 w 990"/>
                <a:gd name="T23" fmla="*/ 110 h 1084"/>
                <a:gd name="T24" fmla="*/ 125 w 990"/>
                <a:gd name="T25" fmla="*/ 81 h 1084"/>
                <a:gd name="T26" fmla="*/ 76 w 990"/>
                <a:gd name="T27" fmla="*/ 87 h 1084"/>
                <a:gd name="T28" fmla="*/ 39 w 990"/>
                <a:gd name="T29" fmla="*/ 102 h 1084"/>
                <a:gd name="T30" fmla="*/ 60 w 990"/>
                <a:gd name="T31" fmla="*/ 143 h 1084"/>
                <a:gd name="T32" fmla="*/ 0 w 990"/>
                <a:gd name="T33" fmla="*/ 88 h 1084"/>
                <a:gd name="T34" fmla="*/ 13 w 990"/>
                <a:gd name="T35" fmla="*/ 71 h 1084"/>
                <a:gd name="T36" fmla="*/ 122 w 990"/>
                <a:gd name="T37" fmla="*/ 41 h 1084"/>
                <a:gd name="T38" fmla="*/ 147 w 990"/>
                <a:gd name="T39" fmla="*/ 28 h 1084"/>
                <a:gd name="T40" fmla="*/ 175 w 990"/>
                <a:gd name="T41" fmla="*/ 2 h 1084"/>
                <a:gd name="T42" fmla="*/ 192 w 990"/>
                <a:gd name="T43" fmla="*/ 0 h 1084"/>
                <a:gd name="T44" fmla="*/ 183 w 990"/>
                <a:gd name="T45" fmla="*/ 5 h 1084"/>
                <a:gd name="T46" fmla="*/ 183 w 990"/>
                <a:gd name="T47" fmla="*/ 5 h 10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0"/>
                <a:gd name="T73" fmla="*/ 0 h 1084"/>
                <a:gd name="T74" fmla="*/ 990 w 990"/>
                <a:gd name="T75" fmla="*/ 1084 h 10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0" h="1084">
                  <a:moveTo>
                    <a:pt x="731" y="21"/>
                  </a:moveTo>
                  <a:lnTo>
                    <a:pt x="710" y="71"/>
                  </a:lnTo>
                  <a:lnTo>
                    <a:pt x="716" y="187"/>
                  </a:lnTo>
                  <a:lnTo>
                    <a:pt x="864" y="639"/>
                  </a:lnTo>
                  <a:lnTo>
                    <a:pt x="990" y="1084"/>
                  </a:lnTo>
                  <a:lnTo>
                    <a:pt x="948" y="1080"/>
                  </a:lnTo>
                  <a:lnTo>
                    <a:pt x="707" y="512"/>
                  </a:lnTo>
                  <a:lnTo>
                    <a:pt x="596" y="455"/>
                  </a:lnTo>
                  <a:lnTo>
                    <a:pt x="593" y="607"/>
                  </a:lnTo>
                  <a:lnTo>
                    <a:pt x="629" y="789"/>
                  </a:lnTo>
                  <a:lnTo>
                    <a:pt x="543" y="645"/>
                  </a:lnTo>
                  <a:lnTo>
                    <a:pt x="501" y="441"/>
                  </a:lnTo>
                  <a:lnTo>
                    <a:pt x="501" y="322"/>
                  </a:lnTo>
                  <a:lnTo>
                    <a:pt x="304" y="346"/>
                  </a:lnTo>
                  <a:lnTo>
                    <a:pt x="154" y="409"/>
                  </a:lnTo>
                  <a:lnTo>
                    <a:pt x="237" y="571"/>
                  </a:lnTo>
                  <a:lnTo>
                    <a:pt x="0" y="352"/>
                  </a:lnTo>
                  <a:lnTo>
                    <a:pt x="51" y="282"/>
                  </a:lnTo>
                  <a:lnTo>
                    <a:pt x="488" y="164"/>
                  </a:lnTo>
                  <a:lnTo>
                    <a:pt x="585" y="112"/>
                  </a:lnTo>
                  <a:lnTo>
                    <a:pt x="699" y="8"/>
                  </a:lnTo>
                  <a:lnTo>
                    <a:pt x="766" y="0"/>
                  </a:lnTo>
                  <a:lnTo>
                    <a:pt x="73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498"/>
            <p:cNvSpPr>
              <a:spLocks/>
            </p:cNvSpPr>
            <p:nvPr/>
          </p:nvSpPr>
          <p:spPr bwMode="auto">
            <a:xfrm>
              <a:off x="1838" y="1793"/>
              <a:ext cx="465" cy="721"/>
            </a:xfrm>
            <a:custGeom>
              <a:avLst/>
              <a:gdLst>
                <a:gd name="T0" fmla="*/ 73 w 929"/>
                <a:gd name="T1" fmla="*/ 0 h 1443"/>
                <a:gd name="T2" fmla="*/ 97 w 929"/>
                <a:gd name="T3" fmla="*/ 108 h 1443"/>
                <a:gd name="T4" fmla="*/ 65 w 929"/>
                <a:gd name="T5" fmla="*/ 123 h 1443"/>
                <a:gd name="T6" fmla="*/ 73 w 929"/>
                <a:gd name="T7" fmla="*/ 167 h 1443"/>
                <a:gd name="T8" fmla="*/ 94 w 929"/>
                <a:gd name="T9" fmla="*/ 211 h 1443"/>
                <a:gd name="T10" fmla="*/ 52 w 929"/>
                <a:gd name="T11" fmla="*/ 194 h 1443"/>
                <a:gd name="T12" fmla="*/ 32 w 929"/>
                <a:gd name="T13" fmla="*/ 234 h 1443"/>
                <a:gd name="T14" fmla="*/ 74 w 929"/>
                <a:gd name="T15" fmla="*/ 218 h 1443"/>
                <a:gd name="T16" fmla="*/ 32 w 929"/>
                <a:gd name="T17" fmla="*/ 252 h 1443"/>
                <a:gd name="T18" fmla="*/ 22 w 929"/>
                <a:gd name="T19" fmla="*/ 288 h 1443"/>
                <a:gd name="T20" fmla="*/ 46 w 929"/>
                <a:gd name="T21" fmla="*/ 302 h 1443"/>
                <a:gd name="T22" fmla="*/ 103 w 929"/>
                <a:gd name="T23" fmla="*/ 258 h 1443"/>
                <a:gd name="T24" fmla="*/ 95 w 929"/>
                <a:gd name="T25" fmla="*/ 285 h 1443"/>
                <a:gd name="T26" fmla="*/ 118 w 929"/>
                <a:gd name="T27" fmla="*/ 262 h 1443"/>
                <a:gd name="T28" fmla="*/ 164 w 929"/>
                <a:gd name="T29" fmla="*/ 258 h 1443"/>
                <a:gd name="T30" fmla="*/ 157 w 929"/>
                <a:gd name="T31" fmla="*/ 295 h 1443"/>
                <a:gd name="T32" fmla="*/ 191 w 929"/>
                <a:gd name="T33" fmla="*/ 271 h 1443"/>
                <a:gd name="T34" fmla="*/ 210 w 929"/>
                <a:gd name="T35" fmla="*/ 321 h 1443"/>
                <a:gd name="T36" fmla="*/ 233 w 929"/>
                <a:gd name="T37" fmla="*/ 312 h 1443"/>
                <a:gd name="T38" fmla="*/ 191 w 929"/>
                <a:gd name="T39" fmla="*/ 344 h 1443"/>
                <a:gd name="T40" fmla="*/ 99 w 929"/>
                <a:gd name="T41" fmla="*/ 360 h 1443"/>
                <a:gd name="T42" fmla="*/ 46 w 929"/>
                <a:gd name="T43" fmla="*/ 353 h 1443"/>
                <a:gd name="T44" fmla="*/ 25 w 929"/>
                <a:gd name="T45" fmla="*/ 350 h 1443"/>
                <a:gd name="T46" fmla="*/ 9 w 929"/>
                <a:gd name="T47" fmla="*/ 323 h 1443"/>
                <a:gd name="T48" fmla="*/ 0 w 929"/>
                <a:gd name="T49" fmla="*/ 298 h 1443"/>
                <a:gd name="T50" fmla="*/ 4 w 929"/>
                <a:gd name="T51" fmla="*/ 268 h 1443"/>
                <a:gd name="T52" fmla="*/ 6 w 929"/>
                <a:gd name="T53" fmla="*/ 254 h 1443"/>
                <a:gd name="T54" fmla="*/ 6 w 929"/>
                <a:gd name="T55" fmla="*/ 216 h 1443"/>
                <a:gd name="T56" fmla="*/ 17 w 929"/>
                <a:gd name="T57" fmla="*/ 199 h 1443"/>
                <a:gd name="T58" fmla="*/ 18 w 929"/>
                <a:gd name="T59" fmla="*/ 189 h 1443"/>
                <a:gd name="T60" fmla="*/ 18 w 929"/>
                <a:gd name="T61" fmla="*/ 171 h 1443"/>
                <a:gd name="T62" fmla="*/ 18 w 929"/>
                <a:gd name="T63" fmla="*/ 154 h 1443"/>
                <a:gd name="T64" fmla="*/ 17 w 929"/>
                <a:gd name="T65" fmla="*/ 147 h 1443"/>
                <a:gd name="T66" fmla="*/ 26 w 929"/>
                <a:gd name="T67" fmla="*/ 90 h 1443"/>
                <a:gd name="T68" fmla="*/ 55 w 929"/>
                <a:gd name="T69" fmla="*/ 33 h 1443"/>
                <a:gd name="T70" fmla="*/ 73 w 929"/>
                <a:gd name="T71" fmla="*/ 0 h 1443"/>
                <a:gd name="T72" fmla="*/ 73 w 929"/>
                <a:gd name="T73" fmla="*/ 0 h 14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9"/>
                <a:gd name="T112" fmla="*/ 0 h 1443"/>
                <a:gd name="T113" fmla="*/ 929 w 929"/>
                <a:gd name="T114" fmla="*/ 1443 h 14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9" h="1443">
                  <a:moveTo>
                    <a:pt x="291" y="0"/>
                  </a:moveTo>
                  <a:lnTo>
                    <a:pt x="386" y="432"/>
                  </a:lnTo>
                  <a:lnTo>
                    <a:pt x="258" y="494"/>
                  </a:lnTo>
                  <a:lnTo>
                    <a:pt x="291" y="669"/>
                  </a:lnTo>
                  <a:lnTo>
                    <a:pt x="376" y="846"/>
                  </a:lnTo>
                  <a:lnTo>
                    <a:pt x="205" y="776"/>
                  </a:lnTo>
                  <a:lnTo>
                    <a:pt x="127" y="939"/>
                  </a:lnTo>
                  <a:lnTo>
                    <a:pt x="295" y="875"/>
                  </a:lnTo>
                  <a:lnTo>
                    <a:pt x="127" y="1010"/>
                  </a:lnTo>
                  <a:lnTo>
                    <a:pt x="86" y="1154"/>
                  </a:lnTo>
                  <a:lnTo>
                    <a:pt x="184" y="1209"/>
                  </a:lnTo>
                  <a:lnTo>
                    <a:pt x="411" y="1034"/>
                  </a:lnTo>
                  <a:lnTo>
                    <a:pt x="378" y="1143"/>
                  </a:lnTo>
                  <a:lnTo>
                    <a:pt x="469" y="1051"/>
                  </a:lnTo>
                  <a:lnTo>
                    <a:pt x="654" y="1034"/>
                  </a:lnTo>
                  <a:lnTo>
                    <a:pt x="625" y="1183"/>
                  </a:lnTo>
                  <a:lnTo>
                    <a:pt x="762" y="1084"/>
                  </a:lnTo>
                  <a:lnTo>
                    <a:pt x="840" y="1287"/>
                  </a:lnTo>
                  <a:lnTo>
                    <a:pt x="929" y="1249"/>
                  </a:lnTo>
                  <a:lnTo>
                    <a:pt x="762" y="1378"/>
                  </a:lnTo>
                  <a:lnTo>
                    <a:pt x="395" y="1443"/>
                  </a:lnTo>
                  <a:lnTo>
                    <a:pt x="184" y="1414"/>
                  </a:lnTo>
                  <a:lnTo>
                    <a:pt x="97" y="1401"/>
                  </a:lnTo>
                  <a:lnTo>
                    <a:pt x="36" y="1295"/>
                  </a:lnTo>
                  <a:lnTo>
                    <a:pt x="0" y="1192"/>
                  </a:lnTo>
                  <a:lnTo>
                    <a:pt x="15" y="1072"/>
                  </a:lnTo>
                  <a:lnTo>
                    <a:pt x="23" y="1019"/>
                  </a:lnTo>
                  <a:lnTo>
                    <a:pt x="23" y="865"/>
                  </a:lnTo>
                  <a:lnTo>
                    <a:pt x="68" y="799"/>
                  </a:lnTo>
                  <a:lnTo>
                    <a:pt x="70" y="757"/>
                  </a:lnTo>
                  <a:lnTo>
                    <a:pt x="70" y="686"/>
                  </a:lnTo>
                  <a:lnTo>
                    <a:pt x="70" y="618"/>
                  </a:lnTo>
                  <a:lnTo>
                    <a:pt x="68" y="588"/>
                  </a:lnTo>
                  <a:lnTo>
                    <a:pt x="103" y="361"/>
                  </a:lnTo>
                  <a:lnTo>
                    <a:pt x="217" y="13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499"/>
            <p:cNvSpPr>
              <a:spLocks/>
            </p:cNvSpPr>
            <p:nvPr/>
          </p:nvSpPr>
          <p:spPr bwMode="auto">
            <a:xfrm>
              <a:off x="1968" y="2347"/>
              <a:ext cx="846" cy="886"/>
            </a:xfrm>
            <a:custGeom>
              <a:avLst/>
              <a:gdLst>
                <a:gd name="T0" fmla="*/ 212 w 1692"/>
                <a:gd name="T1" fmla="*/ 14 h 1772"/>
                <a:gd name="T2" fmla="*/ 331 w 1692"/>
                <a:gd name="T3" fmla="*/ 0 h 1772"/>
                <a:gd name="T4" fmla="*/ 389 w 1692"/>
                <a:gd name="T5" fmla="*/ 26 h 1772"/>
                <a:gd name="T6" fmla="*/ 401 w 1692"/>
                <a:gd name="T7" fmla="*/ 95 h 1772"/>
                <a:gd name="T8" fmla="*/ 402 w 1692"/>
                <a:gd name="T9" fmla="*/ 134 h 1772"/>
                <a:gd name="T10" fmla="*/ 423 w 1692"/>
                <a:gd name="T11" fmla="*/ 305 h 1772"/>
                <a:gd name="T12" fmla="*/ 418 w 1692"/>
                <a:gd name="T13" fmla="*/ 364 h 1772"/>
                <a:gd name="T14" fmla="*/ 379 w 1692"/>
                <a:gd name="T15" fmla="*/ 400 h 1772"/>
                <a:gd name="T16" fmla="*/ 356 w 1692"/>
                <a:gd name="T17" fmla="*/ 420 h 1772"/>
                <a:gd name="T18" fmla="*/ 285 w 1692"/>
                <a:gd name="T19" fmla="*/ 244 h 1772"/>
                <a:gd name="T20" fmla="*/ 246 w 1692"/>
                <a:gd name="T21" fmla="*/ 77 h 1772"/>
                <a:gd name="T22" fmla="*/ 243 w 1692"/>
                <a:gd name="T23" fmla="*/ 353 h 1772"/>
                <a:gd name="T24" fmla="*/ 214 w 1692"/>
                <a:gd name="T25" fmla="*/ 201 h 1772"/>
                <a:gd name="T26" fmla="*/ 189 w 1692"/>
                <a:gd name="T27" fmla="*/ 353 h 1772"/>
                <a:gd name="T28" fmla="*/ 121 w 1692"/>
                <a:gd name="T29" fmla="*/ 411 h 1772"/>
                <a:gd name="T30" fmla="*/ 189 w 1692"/>
                <a:gd name="T31" fmla="*/ 399 h 1772"/>
                <a:gd name="T32" fmla="*/ 137 w 1692"/>
                <a:gd name="T33" fmla="*/ 443 h 1772"/>
                <a:gd name="T34" fmla="*/ 43 w 1692"/>
                <a:gd name="T35" fmla="*/ 397 h 1772"/>
                <a:gd name="T36" fmla="*/ 0 w 1692"/>
                <a:gd name="T37" fmla="*/ 364 h 1772"/>
                <a:gd name="T38" fmla="*/ 38 w 1692"/>
                <a:gd name="T39" fmla="*/ 153 h 1772"/>
                <a:gd name="T40" fmla="*/ 39 w 1692"/>
                <a:gd name="T41" fmla="*/ 54 h 1772"/>
                <a:gd name="T42" fmla="*/ 143 w 1692"/>
                <a:gd name="T43" fmla="*/ 54 h 1772"/>
                <a:gd name="T44" fmla="*/ 212 w 1692"/>
                <a:gd name="T45" fmla="*/ 14 h 1772"/>
                <a:gd name="T46" fmla="*/ 212 w 1692"/>
                <a:gd name="T47" fmla="*/ 14 h 17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2"/>
                <a:gd name="T73" fmla="*/ 0 h 1772"/>
                <a:gd name="T74" fmla="*/ 1692 w 1692"/>
                <a:gd name="T75" fmla="*/ 1772 h 17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2" h="1772">
                  <a:moveTo>
                    <a:pt x="846" y="56"/>
                  </a:moveTo>
                  <a:lnTo>
                    <a:pt x="1321" y="0"/>
                  </a:lnTo>
                  <a:lnTo>
                    <a:pt x="1553" y="101"/>
                  </a:lnTo>
                  <a:lnTo>
                    <a:pt x="1601" y="379"/>
                  </a:lnTo>
                  <a:lnTo>
                    <a:pt x="1608" y="533"/>
                  </a:lnTo>
                  <a:lnTo>
                    <a:pt x="1692" y="1217"/>
                  </a:lnTo>
                  <a:lnTo>
                    <a:pt x="1669" y="1456"/>
                  </a:lnTo>
                  <a:lnTo>
                    <a:pt x="1515" y="1597"/>
                  </a:lnTo>
                  <a:lnTo>
                    <a:pt x="1424" y="1679"/>
                  </a:lnTo>
                  <a:lnTo>
                    <a:pt x="1139" y="977"/>
                  </a:lnTo>
                  <a:lnTo>
                    <a:pt x="985" y="308"/>
                  </a:lnTo>
                  <a:lnTo>
                    <a:pt x="970" y="1409"/>
                  </a:lnTo>
                  <a:lnTo>
                    <a:pt x="854" y="801"/>
                  </a:lnTo>
                  <a:lnTo>
                    <a:pt x="755" y="1409"/>
                  </a:lnTo>
                  <a:lnTo>
                    <a:pt x="485" y="1641"/>
                  </a:lnTo>
                  <a:lnTo>
                    <a:pt x="753" y="1595"/>
                  </a:lnTo>
                  <a:lnTo>
                    <a:pt x="546" y="1772"/>
                  </a:lnTo>
                  <a:lnTo>
                    <a:pt x="170" y="1586"/>
                  </a:lnTo>
                  <a:lnTo>
                    <a:pt x="0" y="1456"/>
                  </a:lnTo>
                  <a:lnTo>
                    <a:pt x="149" y="609"/>
                  </a:lnTo>
                  <a:lnTo>
                    <a:pt x="154" y="215"/>
                  </a:lnTo>
                  <a:lnTo>
                    <a:pt x="571" y="215"/>
                  </a:lnTo>
                  <a:lnTo>
                    <a:pt x="84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500"/>
            <p:cNvSpPr>
              <a:spLocks/>
            </p:cNvSpPr>
            <p:nvPr/>
          </p:nvSpPr>
          <p:spPr bwMode="auto">
            <a:xfrm>
              <a:off x="2448" y="1377"/>
              <a:ext cx="62" cy="87"/>
            </a:xfrm>
            <a:custGeom>
              <a:avLst/>
              <a:gdLst>
                <a:gd name="T0" fmla="*/ 26 w 124"/>
                <a:gd name="T1" fmla="*/ 6 h 175"/>
                <a:gd name="T2" fmla="*/ 19 w 124"/>
                <a:gd name="T3" fmla="*/ 0 h 175"/>
                <a:gd name="T4" fmla="*/ 8 w 124"/>
                <a:gd name="T5" fmla="*/ 0 h 175"/>
                <a:gd name="T6" fmla="*/ 3 w 124"/>
                <a:gd name="T7" fmla="*/ 10 h 175"/>
                <a:gd name="T8" fmla="*/ 0 w 124"/>
                <a:gd name="T9" fmla="*/ 21 h 175"/>
                <a:gd name="T10" fmla="*/ 2 w 124"/>
                <a:gd name="T11" fmla="*/ 30 h 175"/>
                <a:gd name="T12" fmla="*/ 12 w 124"/>
                <a:gd name="T13" fmla="*/ 43 h 175"/>
                <a:gd name="T14" fmla="*/ 13 w 124"/>
                <a:gd name="T15" fmla="*/ 38 h 175"/>
                <a:gd name="T16" fmla="*/ 8 w 124"/>
                <a:gd name="T17" fmla="*/ 33 h 175"/>
                <a:gd name="T18" fmla="*/ 5 w 124"/>
                <a:gd name="T19" fmla="*/ 23 h 175"/>
                <a:gd name="T20" fmla="*/ 11 w 124"/>
                <a:gd name="T21" fmla="*/ 5 h 175"/>
                <a:gd name="T22" fmla="*/ 17 w 124"/>
                <a:gd name="T23" fmla="*/ 2 h 175"/>
                <a:gd name="T24" fmla="*/ 18 w 124"/>
                <a:gd name="T25" fmla="*/ 8 h 175"/>
                <a:gd name="T26" fmla="*/ 23 w 124"/>
                <a:gd name="T27" fmla="*/ 10 h 175"/>
                <a:gd name="T28" fmla="*/ 22 w 124"/>
                <a:gd name="T29" fmla="*/ 15 h 175"/>
                <a:gd name="T30" fmla="*/ 16 w 124"/>
                <a:gd name="T31" fmla="*/ 17 h 175"/>
                <a:gd name="T32" fmla="*/ 21 w 124"/>
                <a:gd name="T33" fmla="*/ 24 h 175"/>
                <a:gd name="T34" fmla="*/ 14 w 124"/>
                <a:gd name="T35" fmla="*/ 29 h 175"/>
                <a:gd name="T36" fmla="*/ 17 w 124"/>
                <a:gd name="T37" fmla="*/ 35 h 175"/>
                <a:gd name="T38" fmla="*/ 23 w 124"/>
                <a:gd name="T39" fmla="*/ 36 h 175"/>
                <a:gd name="T40" fmla="*/ 25 w 124"/>
                <a:gd name="T41" fmla="*/ 42 h 175"/>
                <a:gd name="T42" fmla="*/ 29 w 124"/>
                <a:gd name="T43" fmla="*/ 42 h 175"/>
                <a:gd name="T44" fmla="*/ 26 w 124"/>
                <a:gd name="T45" fmla="*/ 32 h 175"/>
                <a:gd name="T46" fmla="*/ 28 w 124"/>
                <a:gd name="T47" fmla="*/ 28 h 175"/>
                <a:gd name="T48" fmla="*/ 23 w 124"/>
                <a:gd name="T49" fmla="*/ 25 h 175"/>
                <a:gd name="T50" fmla="*/ 23 w 124"/>
                <a:gd name="T51" fmla="*/ 22 h 175"/>
                <a:gd name="T52" fmla="*/ 30 w 124"/>
                <a:gd name="T53" fmla="*/ 16 h 175"/>
                <a:gd name="T54" fmla="*/ 31 w 124"/>
                <a:gd name="T55" fmla="*/ 10 h 175"/>
                <a:gd name="T56" fmla="*/ 26 w 124"/>
                <a:gd name="T57" fmla="*/ 6 h 175"/>
                <a:gd name="T58" fmla="*/ 26 w 124"/>
                <a:gd name="T59" fmla="*/ 6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75"/>
                <a:gd name="T92" fmla="*/ 124 w 124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75">
                  <a:moveTo>
                    <a:pt x="103" y="26"/>
                  </a:moveTo>
                  <a:lnTo>
                    <a:pt x="74" y="0"/>
                  </a:lnTo>
                  <a:lnTo>
                    <a:pt x="29" y="0"/>
                  </a:lnTo>
                  <a:lnTo>
                    <a:pt x="10" y="40"/>
                  </a:lnTo>
                  <a:lnTo>
                    <a:pt x="0" y="85"/>
                  </a:lnTo>
                  <a:lnTo>
                    <a:pt x="8" y="123"/>
                  </a:lnTo>
                  <a:lnTo>
                    <a:pt x="46" y="175"/>
                  </a:lnTo>
                  <a:lnTo>
                    <a:pt x="51" y="154"/>
                  </a:lnTo>
                  <a:lnTo>
                    <a:pt x="31" y="135"/>
                  </a:lnTo>
                  <a:lnTo>
                    <a:pt x="17" y="95"/>
                  </a:lnTo>
                  <a:lnTo>
                    <a:pt x="42" y="22"/>
                  </a:lnTo>
                  <a:lnTo>
                    <a:pt x="67" y="11"/>
                  </a:lnTo>
                  <a:lnTo>
                    <a:pt x="69" y="34"/>
                  </a:lnTo>
                  <a:lnTo>
                    <a:pt x="91" y="41"/>
                  </a:lnTo>
                  <a:lnTo>
                    <a:pt x="88" y="62"/>
                  </a:lnTo>
                  <a:lnTo>
                    <a:pt x="63" y="70"/>
                  </a:lnTo>
                  <a:lnTo>
                    <a:pt x="82" y="97"/>
                  </a:lnTo>
                  <a:lnTo>
                    <a:pt x="55" y="119"/>
                  </a:lnTo>
                  <a:lnTo>
                    <a:pt x="65" y="140"/>
                  </a:lnTo>
                  <a:lnTo>
                    <a:pt x="90" y="146"/>
                  </a:lnTo>
                  <a:lnTo>
                    <a:pt x="97" y="169"/>
                  </a:lnTo>
                  <a:lnTo>
                    <a:pt x="114" y="169"/>
                  </a:lnTo>
                  <a:lnTo>
                    <a:pt x="103" y="131"/>
                  </a:lnTo>
                  <a:lnTo>
                    <a:pt x="109" y="112"/>
                  </a:lnTo>
                  <a:lnTo>
                    <a:pt x="90" y="100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24" y="41"/>
                  </a:lnTo>
                  <a:lnTo>
                    <a:pt x="10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501"/>
            <p:cNvSpPr>
              <a:spLocks/>
            </p:cNvSpPr>
            <p:nvPr/>
          </p:nvSpPr>
          <p:spPr bwMode="auto">
            <a:xfrm>
              <a:off x="2344" y="1115"/>
              <a:ext cx="371" cy="554"/>
            </a:xfrm>
            <a:custGeom>
              <a:avLst/>
              <a:gdLst>
                <a:gd name="T0" fmla="*/ 74 w 743"/>
                <a:gd name="T1" fmla="*/ 123 h 1108"/>
                <a:gd name="T2" fmla="*/ 50 w 743"/>
                <a:gd name="T3" fmla="*/ 131 h 1108"/>
                <a:gd name="T4" fmla="*/ 48 w 743"/>
                <a:gd name="T5" fmla="*/ 168 h 1108"/>
                <a:gd name="T6" fmla="*/ 66 w 743"/>
                <a:gd name="T7" fmla="*/ 191 h 1108"/>
                <a:gd name="T8" fmla="*/ 80 w 743"/>
                <a:gd name="T9" fmla="*/ 191 h 1108"/>
                <a:gd name="T10" fmla="*/ 84 w 743"/>
                <a:gd name="T11" fmla="*/ 179 h 1108"/>
                <a:gd name="T12" fmla="*/ 93 w 743"/>
                <a:gd name="T13" fmla="*/ 223 h 1108"/>
                <a:gd name="T14" fmla="*/ 134 w 743"/>
                <a:gd name="T15" fmla="*/ 254 h 1108"/>
                <a:gd name="T16" fmla="*/ 166 w 743"/>
                <a:gd name="T17" fmla="*/ 271 h 1108"/>
                <a:gd name="T18" fmla="*/ 183 w 743"/>
                <a:gd name="T19" fmla="*/ 264 h 1108"/>
                <a:gd name="T20" fmla="*/ 185 w 743"/>
                <a:gd name="T21" fmla="*/ 265 h 1108"/>
                <a:gd name="T22" fmla="*/ 174 w 743"/>
                <a:gd name="T23" fmla="*/ 277 h 1108"/>
                <a:gd name="T24" fmla="*/ 143 w 743"/>
                <a:gd name="T25" fmla="*/ 272 h 1108"/>
                <a:gd name="T26" fmla="*/ 107 w 743"/>
                <a:gd name="T27" fmla="*/ 261 h 1108"/>
                <a:gd name="T28" fmla="*/ 79 w 743"/>
                <a:gd name="T29" fmla="*/ 241 h 1108"/>
                <a:gd name="T30" fmla="*/ 74 w 743"/>
                <a:gd name="T31" fmla="*/ 210 h 1108"/>
                <a:gd name="T32" fmla="*/ 55 w 743"/>
                <a:gd name="T33" fmla="*/ 182 h 1108"/>
                <a:gd name="T34" fmla="*/ 35 w 743"/>
                <a:gd name="T35" fmla="*/ 182 h 1108"/>
                <a:gd name="T36" fmla="*/ 24 w 743"/>
                <a:gd name="T37" fmla="*/ 181 h 1108"/>
                <a:gd name="T38" fmla="*/ 8 w 743"/>
                <a:gd name="T39" fmla="*/ 188 h 1108"/>
                <a:gd name="T40" fmla="*/ 0 w 743"/>
                <a:gd name="T41" fmla="*/ 91 h 1108"/>
                <a:gd name="T42" fmla="*/ 22 w 743"/>
                <a:gd name="T43" fmla="*/ 22 h 1108"/>
                <a:gd name="T44" fmla="*/ 92 w 743"/>
                <a:gd name="T45" fmla="*/ 1 h 1108"/>
                <a:gd name="T46" fmla="*/ 83 w 743"/>
                <a:gd name="T47" fmla="*/ 13 h 1108"/>
                <a:gd name="T48" fmla="*/ 87 w 743"/>
                <a:gd name="T49" fmla="*/ 22 h 1108"/>
                <a:gd name="T50" fmla="*/ 122 w 743"/>
                <a:gd name="T51" fmla="*/ 24 h 1108"/>
                <a:gd name="T52" fmla="*/ 120 w 743"/>
                <a:gd name="T53" fmla="*/ 39 h 1108"/>
                <a:gd name="T54" fmla="*/ 121 w 743"/>
                <a:gd name="T55" fmla="*/ 48 h 1108"/>
                <a:gd name="T56" fmla="*/ 138 w 743"/>
                <a:gd name="T57" fmla="*/ 67 h 1108"/>
                <a:gd name="T58" fmla="*/ 119 w 743"/>
                <a:gd name="T59" fmla="*/ 102 h 1108"/>
                <a:gd name="T60" fmla="*/ 122 w 743"/>
                <a:gd name="T61" fmla="*/ 112 h 1108"/>
                <a:gd name="T62" fmla="*/ 126 w 743"/>
                <a:gd name="T63" fmla="*/ 118 h 1108"/>
                <a:gd name="T64" fmla="*/ 137 w 743"/>
                <a:gd name="T65" fmla="*/ 124 h 1108"/>
                <a:gd name="T66" fmla="*/ 110 w 743"/>
                <a:gd name="T67" fmla="*/ 149 h 1108"/>
                <a:gd name="T68" fmla="*/ 99 w 743"/>
                <a:gd name="T69" fmla="*/ 159 h 1108"/>
                <a:gd name="T70" fmla="*/ 94 w 743"/>
                <a:gd name="T71" fmla="*/ 159 h 1108"/>
                <a:gd name="T72" fmla="*/ 88 w 743"/>
                <a:gd name="T73" fmla="*/ 135 h 11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3"/>
                <a:gd name="T112" fmla="*/ 0 h 1108"/>
                <a:gd name="T113" fmla="*/ 743 w 743"/>
                <a:gd name="T114" fmla="*/ 1108 h 11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3" h="1108">
                  <a:moveTo>
                    <a:pt x="354" y="540"/>
                  </a:moveTo>
                  <a:lnTo>
                    <a:pt x="299" y="492"/>
                  </a:lnTo>
                  <a:lnTo>
                    <a:pt x="241" y="492"/>
                  </a:lnTo>
                  <a:lnTo>
                    <a:pt x="200" y="521"/>
                  </a:lnTo>
                  <a:lnTo>
                    <a:pt x="184" y="557"/>
                  </a:lnTo>
                  <a:lnTo>
                    <a:pt x="192" y="673"/>
                  </a:lnTo>
                  <a:lnTo>
                    <a:pt x="241" y="720"/>
                  </a:lnTo>
                  <a:lnTo>
                    <a:pt x="264" y="762"/>
                  </a:lnTo>
                  <a:lnTo>
                    <a:pt x="295" y="766"/>
                  </a:lnTo>
                  <a:lnTo>
                    <a:pt x="321" y="762"/>
                  </a:lnTo>
                  <a:lnTo>
                    <a:pt x="321" y="732"/>
                  </a:lnTo>
                  <a:lnTo>
                    <a:pt x="338" y="715"/>
                  </a:lnTo>
                  <a:lnTo>
                    <a:pt x="337" y="802"/>
                  </a:lnTo>
                  <a:lnTo>
                    <a:pt x="375" y="892"/>
                  </a:lnTo>
                  <a:lnTo>
                    <a:pt x="456" y="958"/>
                  </a:lnTo>
                  <a:lnTo>
                    <a:pt x="538" y="1017"/>
                  </a:lnTo>
                  <a:lnTo>
                    <a:pt x="614" y="1061"/>
                  </a:lnTo>
                  <a:lnTo>
                    <a:pt x="665" y="1084"/>
                  </a:lnTo>
                  <a:lnTo>
                    <a:pt x="701" y="1080"/>
                  </a:lnTo>
                  <a:lnTo>
                    <a:pt x="734" y="1055"/>
                  </a:lnTo>
                  <a:lnTo>
                    <a:pt x="743" y="1019"/>
                  </a:lnTo>
                  <a:lnTo>
                    <a:pt x="743" y="1059"/>
                  </a:lnTo>
                  <a:lnTo>
                    <a:pt x="730" y="1091"/>
                  </a:lnTo>
                  <a:lnTo>
                    <a:pt x="698" y="1108"/>
                  </a:lnTo>
                  <a:lnTo>
                    <a:pt x="627" y="1099"/>
                  </a:lnTo>
                  <a:lnTo>
                    <a:pt x="572" y="1087"/>
                  </a:lnTo>
                  <a:lnTo>
                    <a:pt x="502" y="1068"/>
                  </a:lnTo>
                  <a:lnTo>
                    <a:pt x="430" y="1042"/>
                  </a:lnTo>
                  <a:lnTo>
                    <a:pt x="356" y="1006"/>
                  </a:lnTo>
                  <a:lnTo>
                    <a:pt x="319" y="962"/>
                  </a:lnTo>
                  <a:lnTo>
                    <a:pt x="306" y="911"/>
                  </a:lnTo>
                  <a:lnTo>
                    <a:pt x="299" y="840"/>
                  </a:lnTo>
                  <a:lnTo>
                    <a:pt x="289" y="806"/>
                  </a:lnTo>
                  <a:lnTo>
                    <a:pt x="222" y="728"/>
                  </a:lnTo>
                  <a:lnTo>
                    <a:pt x="173" y="696"/>
                  </a:lnTo>
                  <a:lnTo>
                    <a:pt x="141" y="726"/>
                  </a:lnTo>
                  <a:lnTo>
                    <a:pt x="108" y="762"/>
                  </a:lnTo>
                  <a:lnTo>
                    <a:pt x="99" y="722"/>
                  </a:lnTo>
                  <a:lnTo>
                    <a:pt x="88" y="787"/>
                  </a:lnTo>
                  <a:lnTo>
                    <a:pt x="34" y="751"/>
                  </a:lnTo>
                  <a:lnTo>
                    <a:pt x="2" y="637"/>
                  </a:lnTo>
                  <a:lnTo>
                    <a:pt x="0" y="365"/>
                  </a:lnTo>
                  <a:lnTo>
                    <a:pt x="48" y="198"/>
                  </a:lnTo>
                  <a:lnTo>
                    <a:pt x="88" y="87"/>
                  </a:lnTo>
                  <a:lnTo>
                    <a:pt x="226" y="0"/>
                  </a:lnTo>
                  <a:lnTo>
                    <a:pt x="371" y="4"/>
                  </a:lnTo>
                  <a:lnTo>
                    <a:pt x="262" y="25"/>
                  </a:lnTo>
                  <a:lnTo>
                    <a:pt x="335" y="51"/>
                  </a:lnTo>
                  <a:lnTo>
                    <a:pt x="283" y="125"/>
                  </a:lnTo>
                  <a:lnTo>
                    <a:pt x="348" y="89"/>
                  </a:lnTo>
                  <a:lnTo>
                    <a:pt x="337" y="190"/>
                  </a:lnTo>
                  <a:lnTo>
                    <a:pt x="489" y="97"/>
                  </a:lnTo>
                  <a:lnTo>
                    <a:pt x="447" y="169"/>
                  </a:lnTo>
                  <a:lnTo>
                    <a:pt x="481" y="154"/>
                  </a:lnTo>
                  <a:lnTo>
                    <a:pt x="441" y="222"/>
                  </a:lnTo>
                  <a:lnTo>
                    <a:pt x="487" y="190"/>
                  </a:lnTo>
                  <a:lnTo>
                    <a:pt x="426" y="331"/>
                  </a:lnTo>
                  <a:lnTo>
                    <a:pt x="553" y="266"/>
                  </a:lnTo>
                  <a:lnTo>
                    <a:pt x="489" y="316"/>
                  </a:lnTo>
                  <a:lnTo>
                    <a:pt x="479" y="409"/>
                  </a:lnTo>
                  <a:lnTo>
                    <a:pt x="585" y="325"/>
                  </a:lnTo>
                  <a:lnTo>
                    <a:pt x="490" y="447"/>
                  </a:lnTo>
                  <a:lnTo>
                    <a:pt x="525" y="445"/>
                  </a:lnTo>
                  <a:lnTo>
                    <a:pt x="504" y="473"/>
                  </a:lnTo>
                  <a:lnTo>
                    <a:pt x="618" y="439"/>
                  </a:lnTo>
                  <a:lnTo>
                    <a:pt x="551" y="496"/>
                  </a:lnTo>
                  <a:lnTo>
                    <a:pt x="468" y="551"/>
                  </a:lnTo>
                  <a:lnTo>
                    <a:pt x="443" y="597"/>
                  </a:lnTo>
                  <a:lnTo>
                    <a:pt x="447" y="644"/>
                  </a:lnTo>
                  <a:lnTo>
                    <a:pt x="397" y="637"/>
                  </a:lnTo>
                  <a:lnTo>
                    <a:pt x="386" y="582"/>
                  </a:lnTo>
                  <a:lnTo>
                    <a:pt x="376" y="637"/>
                  </a:lnTo>
                  <a:lnTo>
                    <a:pt x="354" y="5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502"/>
            <p:cNvSpPr>
              <a:spLocks/>
            </p:cNvSpPr>
            <p:nvPr/>
          </p:nvSpPr>
          <p:spPr bwMode="auto">
            <a:xfrm>
              <a:off x="2465" y="1085"/>
              <a:ext cx="390" cy="243"/>
            </a:xfrm>
            <a:custGeom>
              <a:avLst/>
              <a:gdLst>
                <a:gd name="T0" fmla="*/ 62 w 780"/>
                <a:gd name="T1" fmla="*/ 0 h 487"/>
                <a:gd name="T2" fmla="*/ 83 w 780"/>
                <a:gd name="T3" fmla="*/ 1 h 487"/>
                <a:gd name="T4" fmla="*/ 96 w 780"/>
                <a:gd name="T5" fmla="*/ 9 h 487"/>
                <a:gd name="T6" fmla="*/ 158 w 780"/>
                <a:gd name="T7" fmla="*/ 27 h 487"/>
                <a:gd name="T8" fmla="*/ 171 w 780"/>
                <a:gd name="T9" fmla="*/ 53 h 487"/>
                <a:gd name="T10" fmla="*/ 164 w 780"/>
                <a:gd name="T11" fmla="*/ 79 h 487"/>
                <a:gd name="T12" fmla="*/ 153 w 780"/>
                <a:gd name="T13" fmla="*/ 44 h 487"/>
                <a:gd name="T14" fmla="*/ 120 w 780"/>
                <a:gd name="T15" fmla="*/ 36 h 487"/>
                <a:gd name="T16" fmla="*/ 108 w 780"/>
                <a:gd name="T17" fmla="*/ 38 h 487"/>
                <a:gd name="T18" fmla="*/ 134 w 780"/>
                <a:gd name="T19" fmla="*/ 24 h 487"/>
                <a:gd name="T20" fmla="*/ 90 w 780"/>
                <a:gd name="T21" fmla="*/ 18 h 487"/>
                <a:gd name="T22" fmla="*/ 53 w 780"/>
                <a:gd name="T23" fmla="*/ 17 h 487"/>
                <a:gd name="T24" fmla="*/ 55 w 780"/>
                <a:gd name="T25" fmla="*/ 32 h 487"/>
                <a:gd name="T26" fmla="*/ 75 w 780"/>
                <a:gd name="T27" fmla="*/ 47 h 487"/>
                <a:gd name="T28" fmla="*/ 89 w 780"/>
                <a:gd name="T29" fmla="*/ 62 h 487"/>
                <a:gd name="T30" fmla="*/ 101 w 780"/>
                <a:gd name="T31" fmla="*/ 66 h 487"/>
                <a:gd name="T32" fmla="*/ 117 w 780"/>
                <a:gd name="T33" fmla="*/ 80 h 487"/>
                <a:gd name="T34" fmla="*/ 147 w 780"/>
                <a:gd name="T35" fmla="*/ 88 h 487"/>
                <a:gd name="T36" fmla="*/ 161 w 780"/>
                <a:gd name="T37" fmla="*/ 85 h 487"/>
                <a:gd name="T38" fmla="*/ 178 w 780"/>
                <a:gd name="T39" fmla="*/ 66 h 487"/>
                <a:gd name="T40" fmla="*/ 156 w 780"/>
                <a:gd name="T41" fmla="*/ 33 h 487"/>
                <a:gd name="T42" fmla="*/ 187 w 780"/>
                <a:gd name="T43" fmla="*/ 71 h 487"/>
                <a:gd name="T44" fmla="*/ 191 w 780"/>
                <a:gd name="T45" fmla="*/ 103 h 487"/>
                <a:gd name="T46" fmla="*/ 173 w 780"/>
                <a:gd name="T47" fmla="*/ 115 h 487"/>
                <a:gd name="T48" fmla="*/ 160 w 780"/>
                <a:gd name="T49" fmla="*/ 121 h 487"/>
                <a:gd name="T50" fmla="*/ 136 w 780"/>
                <a:gd name="T51" fmla="*/ 105 h 487"/>
                <a:gd name="T52" fmla="*/ 108 w 780"/>
                <a:gd name="T53" fmla="*/ 82 h 487"/>
                <a:gd name="T54" fmla="*/ 83 w 780"/>
                <a:gd name="T55" fmla="*/ 66 h 487"/>
                <a:gd name="T56" fmla="*/ 74 w 780"/>
                <a:gd name="T57" fmla="*/ 53 h 487"/>
                <a:gd name="T58" fmla="*/ 67 w 780"/>
                <a:gd name="T59" fmla="*/ 40 h 487"/>
                <a:gd name="T60" fmla="*/ 40 w 780"/>
                <a:gd name="T61" fmla="*/ 21 h 487"/>
                <a:gd name="T62" fmla="*/ 0 w 780"/>
                <a:gd name="T63" fmla="*/ 17 h 487"/>
                <a:gd name="T64" fmla="*/ 48 w 780"/>
                <a:gd name="T65" fmla="*/ 0 h 487"/>
                <a:gd name="T66" fmla="*/ 25 w 780"/>
                <a:gd name="T67" fmla="*/ 12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0"/>
                <a:gd name="T103" fmla="*/ 0 h 487"/>
                <a:gd name="T104" fmla="*/ 780 w 780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0" h="487">
                  <a:moveTo>
                    <a:pt x="99" y="48"/>
                  </a:moveTo>
                  <a:lnTo>
                    <a:pt x="249" y="2"/>
                  </a:lnTo>
                  <a:lnTo>
                    <a:pt x="238" y="32"/>
                  </a:lnTo>
                  <a:lnTo>
                    <a:pt x="331" y="4"/>
                  </a:lnTo>
                  <a:lnTo>
                    <a:pt x="419" y="25"/>
                  </a:lnTo>
                  <a:lnTo>
                    <a:pt x="381" y="38"/>
                  </a:lnTo>
                  <a:lnTo>
                    <a:pt x="540" y="50"/>
                  </a:lnTo>
                  <a:lnTo>
                    <a:pt x="629" y="110"/>
                  </a:lnTo>
                  <a:lnTo>
                    <a:pt x="552" y="99"/>
                  </a:lnTo>
                  <a:lnTo>
                    <a:pt x="683" y="215"/>
                  </a:lnTo>
                  <a:lnTo>
                    <a:pt x="626" y="204"/>
                  </a:lnTo>
                  <a:lnTo>
                    <a:pt x="654" y="316"/>
                  </a:lnTo>
                  <a:lnTo>
                    <a:pt x="576" y="194"/>
                  </a:lnTo>
                  <a:lnTo>
                    <a:pt x="609" y="179"/>
                  </a:lnTo>
                  <a:lnTo>
                    <a:pt x="521" y="139"/>
                  </a:lnTo>
                  <a:lnTo>
                    <a:pt x="481" y="146"/>
                  </a:lnTo>
                  <a:lnTo>
                    <a:pt x="468" y="173"/>
                  </a:lnTo>
                  <a:lnTo>
                    <a:pt x="432" y="152"/>
                  </a:lnTo>
                  <a:lnTo>
                    <a:pt x="476" y="91"/>
                  </a:lnTo>
                  <a:lnTo>
                    <a:pt x="533" y="99"/>
                  </a:lnTo>
                  <a:lnTo>
                    <a:pt x="510" y="80"/>
                  </a:lnTo>
                  <a:lnTo>
                    <a:pt x="358" y="74"/>
                  </a:lnTo>
                  <a:lnTo>
                    <a:pt x="299" y="67"/>
                  </a:lnTo>
                  <a:lnTo>
                    <a:pt x="213" y="69"/>
                  </a:lnTo>
                  <a:lnTo>
                    <a:pt x="213" y="97"/>
                  </a:lnTo>
                  <a:lnTo>
                    <a:pt x="219" y="131"/>
                  </a:lnTo>
                  <a:lnTo>
                    <a:pt x="308" y="162"/>
                  </a:lnTo>
                  <a:lnTo>
                    <a:pt x="299" y="188"/>
                  </a:lnTo>
                  <a:lnTo>
                    <a:pt x="381" y="177"/>
                  </a:lnTo>
                  <a:lnTo>
                    <a:pt x="354" y="249"/>
                  </a:lnTo>
                  <a:lnTo>
                    <a:pt x="466" y="232"/>
                  </a:lnTo>
                  <a:lnTo>
                    <a:pt x="403" y="264"/>
                  </a:lnTo>
                  <a:lnTo>
                    <a:pt x="510" y="264"/>
                  </a:lnTo>
                  <a:lnTo>
                    <a:pt x="468" y="323"/>
                  </a:lnTo>
                  <a:lnTo>
                    <a:pt x="536" y="369"/>
                  </a:lnTo>
                  <a:lnTo>
                    <a:pt x="588" y="354"/>
                  </a:lnTo>
                  <a:lnTo>
                    <a:pt x="567" y="276"/>
                  </a:lnTo>
                  <a:lnTo>
                    <a:pt x="641" y="340"/>
                  </a:lnTo>
                  <a:lnTo>
                    <a:pt x="711" y="348"/>
                  </a:lnTo>
                  <a:lnTo>
                    <a:pt x="709" y="266"/>
                  </a:lnTo>
                  <a:lnTo>
                    <a:pt x="715" y="205"/>
                  </a:lnTo>
                  <a:lnTo>
                    <a:pt x="622" y="135"/>
                  </a:lnTo>
                  <a:lnTo>
                    <a:pt x="738" y="205"/>
                  </a:lnTo>
                  <a:lnTo>
                    <a:pt x="747" y="285"/>
                  </a:lnTo>
                  <a:lnTo>
                    <a:pt x="780" y="338"/>
                  </a:lnTo>
                  <a:lnTo>
                    <a:pt x="761" y="413"/>
                  </a:lnTo>
                  <a:lnTo>
                    <a:pt x="709" y="434"/>
                  </a:lnTo>
                  <a:lnTo>
                    <a:pt x="690" y="462"/>
                  </a:lnTo>
                  <a:lnTo>
                    <a:pt x="652" y="464"/>
                  </a:lnTo>
                  <a:lnTo>
                    <a:pt x="637" y="487"/>
                  </a:lnTo>
                  <a:lnTo>
                    <a:pt x="590" y="451"/>
                  </a:lnTo>
                  <a:lnTo>
                    <a:pt x="542" y="422"/>
                  </a:lnTo>
                  <a:lnTo>
                    <a:pt x="426" y="392"/>
                  </a:lnTo>
                  <a:lnTo>
                    <a:pt x="432" y="329"/>
                  </a:lnTo>
                  <a:lnTo>
                    <a:pt x="337" y="316"/>
                  </a:lnTo>
                  <a:lnTo>
                    <a:pt x="329" y="264"/>
                  </a:lnTo>
                  <a:lnTo>
                    <a:pt x="285" y="278"/>
                  </a:lnTo>
                  <a:lnTo>
                    <a:pt x="293" y="215"/>
                  </a:lnTo>
                  <a:lnTo>
                    <a:pt x="268" y="268"/>
                  </a:lnTo>
                  <a:lnTo>
                    <a:pt x="266" y="162"/>
                  </a:lnTo>
                  <a:lnTo>
                    <a:pt x="160" y="135"/>
                  </a:lnTo>
                  <a:lnTo>
                    <a:pt x="160" y="84"/>
                  </a:lnTo>
                  <a:lnTo>
                    <a:pt x="69" y="63"/>
                  </a:lnTo>
                  <a:lnTo>
                    <a:pt x="0" y="69"/>
                  </a:lnTo>
                  <a:lnTo>
                    <a:pt x="71" y="15"/>
                  </a:lnTo>
                  <a:lnTo>
                    <a:pt x="190" y="0"/>
                  </a:lnTo>
                  <a:lnTo>
                    <a:pt x="9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503"/>
            <p:cNvSpPr>
              <a:spLocks/>
            </p:cNvSpPr>
            <p:nvPr/>
          </p:nvSpPr>
          <p:spPr bwMode="auto">
            <a:xfrm>
              <a:off x="2689" y="1277"/>
              <a:ext cx="95" cy="136"/>
            </a:xfrm>
            <a:custGeom>
              <a:avLst/>
              <a:gdLst>
                <a:gd name="T0" fmla="*/ 48 w 190"/>
                <a:gd name="T1" fmla="*/ 25 h 272"/>
                <a:gd name="T2" fmla="*/ 48 w 190"/>
                <a:gd name="T3" fmla="*/ 42 h 272"/>
                <a:gd name="T4" fmla="*/ 48 w 190"/>
                <a:gd name="T5" fmla="*/ 58 h 272"/>
                <a:gd name="T6" fmla="*/ 39 w 190"/>
                <a:gd name="T7" fmla="*/ 68 h 272"/>
                <a:gd name="T8" fmla="*/ 45 w 190"/>
                <a:gd name="T9" fmla="*/ 54 h 272"/>
                <a:gd name="T10" fmla="*/ 44 w 190"/>
                <a:gd name="T11" fmla="*/ 30 h 272"/>
                <a:gd name="T12" fmla="*/ 35 w 190"/>
                <a:gd name="T13" fmla="*/ 21 h 272"/>
                <a:gd name="T14" fmla="*/ 15 w 190"/>
                <a:gd name="T15" fmla="*/ 17 h 272"/>
                <a:gd name="T16" fmla="*/ 0 w 190"/>
                <a:gd name="T17" fmla="*/ 0 h 272"/>
                <a:gd name="T18" fmla="*/ 48 w 190"/>
                <a:gd name="T19" fmla="*/ 15 h 272"/>
                <a:gd name="T20" fmla="*/ 48 w 190"/>
                <a:gd name="T21" fmla="*/ 25 h 272"/>
                <a:gd name="T22" fmla="*/ 48 w 190"/>
                <a:gd name="T23" fmla="*/ 25 h 2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272"/>
                <a:gd name="T38" fmla="*/ 190 w 190"/>
                <a:gd name="T39" fmla="*/ 272 h 2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272">
                  <a:moveTo>
                    <a:pt x="190" y="99"/>
                  </a:moveTo>
                  <a:lnTo>
                    <a:pt x="190" y="169"/>
                  </a:lnTo>
                  <a:lnTo>
                    <a:pt x="190" y="232"/>
                  </a:lnTo>
                  <a:lnTo>
                    <a:pt x="154" y="272"/>
                  </a:lnTo>
                  <a:lnTo>
                    <a:pt x="180" y="217"/>
                  </a:lnTo>
                  <a:lnTo>
                    <a:pt x="173" y="118"/>
                  </a:lnTo>
                  <a:lnTo>
                    <a:pt x="137" y="82"/>
                  </a:lnTo>
                  <a:lnTo>
                    <a:pt x="61" y="67"/>
                  </a:lnTo>
                  <a:lnTo>
                    <a:pt x="0" y="0"/>
                  </a:lnTo>
                  <a:lnTo>
                    <a:pt x="190" y="59"/>
                  </a:lnTo>
                  <a:lnTo>
                    <a:pt x="19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504"/>
            <p:cNvSpPr>
              <a:spLocks/>
            </p:cNvSpPr>
            <p:nvPr/>
          </p:nvSpPr>
          <p:spPr bwMode="auto">
            <a:xfrm>
              <a:off x="2675" y="1375"/>
              <a:ext cx="87" cy="43"/>
            </a:xfrm>
            <a:custGeom>
              <a:avLst/>
              <a:gdLst>
                <a:gd name="T0" fmla="*/ 18 w 173"/>
                <a:gd name="T1" fmla="*/ 8 h 85"/>
                <a:gd name="T2" fmla="*/ 0 w 173"/>
                <a:gd name="T3" fmla="*/ 10 h 85"/>
                <a:gd name="T4" fmla="*/ 9 w 173"/>
                <a:gd name="T5" fmla="*/ 2 h 85"/>
                <a:gd name="T6" fmla="*/ 16 w 173"/>
                <a:gd name="T7" fmla="*/ 0 h 85"/>
                <a:gd name="T8" fmla="*/ 26 w 173"/>
                <a:gd name="T9" fmla="*/ 7 h 85"/>
                <a:gd name="T10" fmla="*/ 40 w 173"/>
                <a:gd name="T11" fmla="*/ 7 h 85"/>
                <a:gd name="T12" fmla="*/ 44 w 173"/>
                <a:gd name="T13" fmla="*/ 12 h 85"/>
                <a:gd name="T14" fmla="*/ 32 w 173"/>
                <a:gd name="T15" fmla="*/ 22 h 85"/>
                <a:gd name="T16" fmla="*/ 22 w 173"/>
                <a:gd name="T17" fmla="*/ 15 h 85"/>
                <a:gd name="T18" fmla="*/ 16 w 173"/>
                <a:gd name="T19" fmla="*/ 15 h 85"/>
                <a:gd name="T20" fmla="*/ 5 w 173"/>
                <a:gd name="T21" fmla="*/ 16 h 85"/>
                <a:gd name="T22" fmla="*/ 18 w 173"/>
                <a:gd name="T23" fmla="*/ 8 h 85"/>
                <a:gd name="T24" fmla="*/ 18 w 173"/>
                <a:gd name="T25" fmla="*/ 8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85"/>
                <a:gd name="T41" fmla="*/ 173 w 17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85">
                  <a:moveTo>
                    <a:pt x="69" y="30"/>
                  </a:moveTo>
                  <a:lnTo>
                    <a:pt x="0" y="38"/>
                  </a:lnTo>
                  <a:lnTo>
                    <a:pt x="35" y="6"/>
                  </a:lnTo>
                  <a:lnTo>
                    <a:pt x="63" y="0"/>
                  </a:lnTo>
                  <a:lnTo>
                    <a:pt x="101" y="25"/>
                  </a:lnTo>
                  <a:lnTo>
                    <a:pt x="158" y="25"/>
                  </a:lnTo>
                  <a:lnTo>
                    <a:pt x="173" y="47"/>
                  </a:lnTo>
                  <a:lnTo>
                    <a:pt x="126" y="85"/>
                  </a:lnTo>
                  <a:lnTo>
                    <a:pt x="88" y="57"/>
                  </a:lnTo>
                  <a:lnTo>
                    <a:pt x="61" y="57"/>
                  </a:lnTo>
                  <a:lnTo>
                    <a:pt x="19" y="6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505"/>
            <p:cNvSpPr>
              <a:spLocks/>
            </p:cNvSpPr>
            <p:nvPr/>
          </p:nvSpPr>
          <p:spPr bwMode="auto">
            <a:xfrm>
              <a:off x="2689" y="1401"/>
              <a:ext cx="65" cy="50"/>
            </a:xfrm>
            <a:custGeom>
              <a:avLst/>
              <a:gdLst>
                <a:gd name="T0" fmla="*/ 0 w 131"/>
                <a:gd name="T1" fmla="*/ 13 h 101"/>
                <a:gd name="T2" fmla="*/ 2 w 131"/>
                <a:gd name="T3" fmla="*/ 10 h 101"/>
                <a:gd name="T4" fmla="*/ 6 w 131"/>
                <a:gd name="T5" fmla="*/ 7 h 101"/>
                <a:gd name="T6" fmla="*/ 16 w 131"/>
                <a:gd name="T7" fmla="*/ 6 h 101"/>
                <a:gd name="T8" fmla="*/ 17 w 131"/>
                <a:gd name="T9" fmla="*/ 2 h 101"/>
                <a:gd name="T10" fmla="*/ 23 w 131"/>
                <a:gd name="T11" fmla="*/ 0 h 101"/>
                <a:gd name="T12" fmla="*/ 27 w 131"/>
                <a:gd name="T13" fmla="*/ 3 h 101"/>
                <a:gd name="T14" fmla="*/ 26 w 131"/>
                <a:gd name="T15" fmla="*/ 7 h 101"/>
                <a:gd name="T16" fmla="*/ 32 w 131"/>
                <a:gd name="T17" fmla="*/ 10 h 101"/>
                <a:gd name="T18" fmla="*/ 24 w 131"/>
                <a:gd name="T19" fmla="*/ 15 h 101"/>
                <a:gd name="T20" fmla="*/ 18 w 131"/>
                <a:gd name="T21" fmla="*/ 18 h 101"/>
                <a:gd name="T22" fmla="*/ 6 w 131"/>
                <a:gd name="T23" fmla="*/ 25 h 101"/>
                <a:gd name="T24" fmla="*/ 14 w 131"/>
                <a:gd name="T25" fmla="*/ 17 h 101"/>
                <a:gd name="T26" fmla="*/ 7 w 131"/>
                <a:gd name="T27" fmla="*/ 16 h 101"/>
                <a:gd name="T28" fmla="*/ 3 w 131"/>
                <a:gd name="T29" fmla="*/ 13 h 101"/>
                <a:gd name="T30" fmla="*/ 0 w 131"/>
                <a:gd name="T31" fmla="*/ 13 h 101"/>
                <a:gd name="T32" fmla="*/ 0 w 131"/>
                <a:gd name="T33" fmla="*/ 13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"/>
                <a:gd name="T52" fmla="*/ 0 h 101"/>
                <a:gd name="T53" fmla="*/ 131 w 131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" h="101">
                  <a:moveTo>
                    <a:pt x="0" y="52"/>
                  </a:moveTo>
                  <a:lnTo>
                    <a:pt x="11" y="42"/>
                  </a:lnTo>
                  <a:lnTo>
                    <a:pt x="25" y="31"/>
                  </a:lnTo>
                  <a:lnTo>
                    <a:pt x="65" y="27"/>
                  </a:lnTo>
                  <a:lnTo>
                    <a:pt x="68" y="1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105" y="29"/>
                  </a:lnTo>
                  <a:lnTo>
                    <a:pt x="131" y="42"/>
                  </a:lnTo>
                  <a:lnTo>
                    <a:pt x="97" y="63"/>
                  </a:lnTo>
                  <a:lnTo>
                    <a:pt x="72" y="74"/>
                  </a:lnTo>
                  <a:lnTo>
                    <a:pt x="25" y="101"/>
                  </a:lnTo>
                  <a:lnTo>
                    <a:pt x="57" y="69"/>
                  </a:lnTo>
                  <a:lnTo>
                    <a:pt x="29" y="65"/>
                  </a:lnTo>
                  <a:lnTo>
                    <a:pt x="15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506"/>
            <p:cNvSpPr>
              <a:spLocks/>
            </p:cNvSpPr>
            <p:nvPr/>
          </p:nvSpPr>
          <p:spPr bwMode="auto">
            <a:xfrm>
              <a:off x="2723" y="1399"/>
              <a:ext cx="65" cy="137"/>
            </a:xfrm>
            <a:custGeom>
              <a:avLst/>
              <a:gdLst>
                <a:gd name="T0" fmla="*/ 0 w 132"/>
                <a:gd name="T1" fmla="*/ 56 h 274"/>
                <a:gd name="T2" fmla="*/ 0 w 132"/>
                <a:gd name="T3" fmla="*/ 62 h 274"/>
                <a:gd name="T4" fmla="*/ 4 w 132"/>
                <a:gd name="T5" fmla="*/ 65 h 274"/>
                <a:gd name="T6" fmla="*/ 13 w 132"/>
                <a:gd name="T7" fmla="*/ 63 h 274"/>
                <a:gd name="T8" fmla="*/ 15 w 132"/>
                <a:gd name="T9" fmla="*/ 67 h 274"/>
                <a:gd name="T10" fmla="*/ 11 w 132"/>
                <a:gd name="T11" fmla="*/ 68 h 274"/>
                <a:gd name="T12" fmla="*/ 22 w 132"/>
                <a:gd name="T13" fmla="*/ 69 h 274"/>
                <a:gd name="T14" fmla="*/ 28 w 132"/>
                <a:gd name="T15" fmla="*/ 68 h 274"/>
                <a:gd name="T16" fmla="*/ 31 w 132"/>
                <a:gd name="T17" fmla="*/ 62 h 274"/>
                <a:gd name="T18" fmla="*/ 32 w 132"/>
                <a:gd name="T19" fmla="*/ 51 h 274"/>
                <a:gd name="T20" fmla="*/ 29 w 132"/>
                <a:gd name="T21" fmla="*/ 40 h 274"/>
                <a:gd name="T22" fmla="*/ 23 w 132"/>
                <a:gd name="T23" fmla="*/ 12 h 274"/>
                <a:gd name="T24" fmla="*/ 26 w 132"/>
                <a:gd name="T25" fmla="*/ 0 h 274"/>
                <a:gd name="T26" fmla="*/ 19 w 132"/>
                <a:gd name="T27" fmla="*/ 10 h 274"/>
                <a:gd name="T28" fmla="*/ 26 w 132"/>
                <a:gd name="T29" fmla="*/ 32 h 274"/>
                <a:gd name="T30" fmla="*/ 29 w 132"/>
                <a:gd name="T31" fmla="*/ 52 h 274"/>
                <a:gd name="T32" fmla="*/ 29 w 132"/>
                <a:gd name="T33" fmla="*/ 59 h 274"/>
                <a:gd name="T34" fmla="*/ 28 w 132"/>
                <a:gd name="T35" fmla="*/ 64 h 274"/>
                <a:gd name="T36" fmla="*/ 24 w 132"/>
                <a:gd name="T37" fmla="*/ 65 h 274"/>
                <a:gd name="T38" fmla="*/ 20 w 132"/>
                <a:gd name="T39" fmla="*/ 64 h 274"/>
                <a:gd name="T40" fmla="*/ 14 w 132"/>
                <a:gd name="T41" fmla="*/ 59 h 274"/>
                <a:gd name="T42" fmla="*/ 5 w 132"/>
                <a:gd name="T43" fmla="*/ 61 h 274"/>
                <a:gd name="T44" fmla="*/ 2 w 132"/>
                <a:gd name="T45" fmla="*/ 57 h 274"/>
                <a:gd name="T46" fmla="*/ 2 w 132"/>
                <a:gd name="T47" fmla="*/ 48 h 274"/>
                <a:gd name="T48" fmla="*/ 0 w 132"/>
                <a:gd name="T49" fmla="*/ 56 h 274"/>
                <a:gd name="T50" fmla="*/ 0 w 132"/>
                <a:gd name="T51" fmla="*/ 56 h 2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274"/>
                <a:gd name="T80" fmla="*/ 132 w 132"/>
                <a:gd name="T81" fmla="*/ 274 h 2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274">
                  <a:moveTo>
                    <a:pt x="0" y="225"/>
                  </a:moveTo>
                  <a:lnTo>
                    <a:pt x="2" y="249"/>
                  </a:lnTo>
                  <a:lnTo>
                    <a:pt x="19" y="257"/>
                  </a:lnTo>
                  <a:lnTo>
                    <a:pt x="52" y="251"/>
                  </a:lnTo>
                  <a:lnTo>
                    <a:pt x="61" y="265"/>
                  </a:lnTo>
                  <a:lnTo>
                    <a:pt x="44" y="270"/>
                  </a:lnTo>
                  <a:lnTo>
                    <a:pt x="92" y="274"/>
                  </a:lnTo>
                  <a:lnTo>
                    <a:pt x="114" y="270"/>
                  </a:lnTo>
                  <a:lnTo>
                    <a:pt x="126" y="249"/>
                  </a:lnTo>
                  <a:lnTo>
                    <a:pt x="132" y="204"/>
                  </a:lnTo>
                  <a:lnTo>
                    <a:pt x="118" y="160"/>
                  </a:lnTo>
                  <a:lnTo>
                    <a:pt x="94" y="46"/>
                  </a:lnTo>
                  <a:lnTo>
                    <a:pt x="107" y="0"/>
                  </a:lnTo>
                  <a:lnTo>
                    <a:pt x="80" y="38"/>
                  </a:lnTo>
                  <a:lnTo>
                    <a:pt x="105" y="126"/>
                  </a:lnTo>
                  <a:lnTo>
                    <a:pt x="120" y="208"/>
                  </a:lnTo>
                  <a:lnTo>
                    <a:pt x="120" y="234"/>
                  </a:lnTo>
                  <a:lnTo>
                    <a:pt x="113" y="255"/>
                  </a:lnTo>
                  <a:lnTo>
                    <a:pt x="97" y="257"/>
                  </a:lnTo>
                  <a:lnTo>
                    <a:pt x="82" y="255"/>
                  </a:lnTo>
                  <a:lnTo>
                    <a:pt x="59" y="234"/>
                  </a:lnTo>
                  <a:lnTo>
                    <a:pt x="23" y="242"/>
                  </a:lnTo>
                  <a:lnTo>
                    <a:pt x="10" y="227"/>
                  </a:lnTo>
                  <a:lnTo>
                    <a:pt x="10" y="1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507"/>
            <p:cNvSpPr>
              <a:spLocks/>
            </p:cNvSpPr>
            <p:nvPr/>
          </p:nvSpPr>
          <p:spPr bwMode="auto">
            <a:xfrm>
              <a:off x="2666" y="1525"/>
              <a:ext cx="95" cy="45"/>
            </a:xfrm>
            <a:custGeom>
              <a:avLst/>
              <a:gdLst>
                <a:gd name="T0" fmla="*/ 43 w 190"/>
                <a:gd name="T1" fmla="*/ 2 h 90"/>
                <a:gd name="T2" fmla="*/ 37 w 190"/>
                <a:gd name="T3" fmla="*/ 19 h 90"/>
                <a:gd name="T4" fmla="*/ 31 w 190"/>
                <a:gd name="T5" fmla="*/ 22 h 90"/>
                <a:gd name="T6" fmla="*/ 22 w 190"/>
                <a:gd name="T7" fmla="*/ 20 h 90"/>
                <a:gd name="T8" fmla="*/ 11 w 190"/>
                <a:gd name="T9" fmla="*/ 21 h 90"/>
                <a:gd name="T10" fmla="*/ 0 w 190"/>
                <a:gd name="T11" fmla="*/ 23 h 90"/>
                <a:gd name="T12" fmla="*/ 10 w 190"/>
                <a:gd name="T13" fmla="*/ 14 h 90"/>
                <a:gd name="T14" fmla="*/ 15 w 190"/>
                <a:gd name="T15" fmla="*/ 18 h 90"/>
                <a:gd name="T16" fmla="*/ 24 w 190"/>
                <a:gd name="T17" fmla="*/ 15 h 90"/>
                <a:gd name="T18" fmla="*/ 35 w 190"/>
                <a:gd name="T19" fmla="*/ 16 h 90"/>
                <a:gd name="T20" fmla="*/ 41 w 190"/>
                <a:gd name="T21" fmla="*/ 3 h 90"/>
                <a:gd name="T22" fmla="*/ 44 w 190"/>
                <a:gd name="T23" fmla="*/ 0 h 90"/>
                <a:gd name="T24" fmla="*/ 48 w 190"/>
                <a:gd name="T25" fmla="*/ 5 h 90"/>
                <a:gd name="T26" fmla="*/ 43 w 190"/>
                <a:gd name="T27" fmla="*/ 2 h 90"/>
                <a:gd name="T28" fmla="*/ 43 w 190"/>
                <a:gd name="T29" fmla="*/ 2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90"/>
                <a:gd name="T47" fmla="*/ 190 w 190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90">
                  <a:moveTo>
                    <a:pt x="171" y="8"/>
                  </a:moveTo>
                  <a:lnTo>
                    <a:pt x="147" y="76"/>
                  </a:lnTo>
                  <a:lnTo>
                    <a:pt x="124" y="88"/>
                  </a:lnTo>
                  <a:lnTo>
                    <a:pt x="88" y="80"/>
                  </a:lnTo>
                  <a:lnTo>
                    <a:pt x="44" y="84"/>
                  </a:lnTo>
                  <a:lnTo>
                    <a:pt x="0" y="90"/>
                  </a:lnTo>
                  <a:lnTo>
                    <a:pt x="38" y="55"/>
                  </a:lnTo>
                  <a:lnTo>
                    <a:pt x="59" y="71"/>
                  </a:lnTo>
                  <a:lnTo>
                    <a:pt x="94" y="61"/>
                  </a:lnTo>
                  <a:lnTo>
                    <a:pt x="137" y="63"/>
                  </a:lnTo>
                  <a:lnTo>
                    <a:pt x="164" y="12"/>
                  </a:lnTo>
                  <a:lnTo>
                    <a:pt x="173" y="0"/>
                  </a:lnTo>
                  <a:lnTo>
                    <a:pt x="190" y="17"/>
                  </a:lnTo>
                  <a:lnTo>
                    <a:pt x="17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508"/>
            <p:cNvSpPr>
              <a:spLocks/>
            </p:cNvSpPr>
            <p:nvPr/>
          </p:nvSpPr>
          <p:spPr bwMode="auto">
            <a:xfrm>
              <a:off x="2685" y="1564"/>
              <a:ext cx="53" cy="32"/>
            </a:xfrm>
            <a:custGeom>
              <a:avLst/>
              <a:gdLst>
                <a:gd name="T0" fmla="*/ 21 w 107"/>
                <a:gd name="T1" fmla="*/ 3 h 65"/>
                <a:gd name="T2" fmla="*/ 26 w 107"/>
                <a:gd name="T3" fmla="*/ 4 h 65"/>
                <a:gd name="T4" fmla="*/ 17 w 107"/>
                <a:gd name="T5" fmla="*/ 16 h 65"/>
                <a:gd name="T6" fmla="*/ 18 w 107"/>
                <a:gd name="T7" fmla="*/ 8 h 65"/>
                <a:gd name="T8" fmla="*/ 11 w 107"/>
                <a:gd name="T9" fmla="*/ 7 h 65"/>
                <a:gd name="T10" fmla="*/ 4 w 107"/>
                <a:gd name="T11" fmla="*/ 4 h 65"/>
                <a:gd name="T12" fmla="*/ 0 w 107"/>
                <a:gd name="T13" fmla="*/ 0 h 65"/>
                <a:gd name="T14" fmla="*/ 10 w 107"/>
                <a:gd name="T15" fmla="*/ 0 h 65"/>
                <a:gd name="T16" fmla="*/ 21 w 107"/>
                <a:gd name="T17" fmla="*/ 3 h 65"/>
                <a:gd name="T18" fmla="*/ 21 w 107"/>
                <a:gd name="T19" fmla="*/ 3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65"/>
                <a:gd name="T32" fmla="*/ 107 w 10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65">
                  <a:moveTo>
                    <a:pt x="84" y="12"/>
                  </a:moveTo>
                  <a:lnTo>
                    <a:pt x="107" y="19"/>
                  </a:lnTo>
                  <a:lnTo>
                    <a:pt x="71" y="65"/>
                  </a:lnTo>
                  <a:lnTo>
                    <a:pt x="73" y="32"/>
                  </a:lnTo>
                  <a:lnTo>
                    <a:pt x="46" y="31"/>
                  </a:lnTo>
                  <a:lnTo>
                    <a:pt x="19" y="19"/>
                  </a:lnTo>
                  <a:lnTo>
                    <a:pt x="0" y="2"/>
                  </a:lnTo>
                  <a:lnTo>
                    <a:pt x="40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509"/>
            <p:cNvSpPr>
              <a:spLocks/>
            </p:cNvSpPr>
            <p:nvPr/>
          </p:nvSpPr>
          <p:spPr bwMode="auto">
            <a:xfrm>
              <a:off x="2698" y="1581"/>
              <a:ext cx="32" cy="78"/>
            </a:xfrm>
            <a:custGeom>
              <a:avLst/>
              <a:gdLst>
                <a:gd name="T0" fmla="*/ 16 w 65"/>
                <a:gd name="T1" fmla="*/ 0 h 156"/>
                <a:gd name="T2" fmla="*/ 10 w 65"/>
                <a:gd name="T3" fmla="*/ 11 h 156"/>
                <a:gd name="T4" fmla="*/ 10 w 65"/>
                <a:gd name="T5" fmla="*/ 26 h 156"/>
                <a:gd name="T6" fmla="*/ 10 w 65"/>
                <a:gd name="T7" fmla="*/ 32 h 156"/>
                <a:gd name="T8" fmla="*/ 4 w 65"/>
                <a:gd name="T9" fmla="*/ 39 h 156"/>
                <a:gd name="T10" fmla="*/ 8 w 65"/>
                <a:gd name="T11" fmla="*/ 25 h 156"/>
                <a:gd name="T12" fmla="*/ 7 w 65"/>
                <a:gd name="T13" fmla="*/ 17 h 156"/>
                <a:gd name="T14" fmla="*/ 0 w 65"/>
                <a:gd name="T15" fmla="*/ 11 h 156"/>
                <a:gd name="T16" fmla="*/ 3 w 65"/>
                <a:gd name="T17" fmla="*/ 6 h 156"/>
                <a:gd name="T18" fmla="*/ 13 w 65"/>
                <a:gd name="T19" fmla="*/ 1 h 156"/>
                <a:gd name="T20" fmla="*/ 16 w 65"/>
                <a:gd name="T21" fmla="*/ 0 h 156"/>
                <a:gd name="T22" fmla="*/ 16 w 65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156"/>
                <a:gd name="T38" fmla="*/ 65 w 65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156">
                  <a:moveTo>
                    <a:pt x="65" y="0"/>
                  </a:moveTo>
                  <a:lnTo>
                    <a:pt x="42" y="42"/>
                  </a:lnTo>
                  <a:lnTo>
                    <a:pt x="42" y="103"/>
                  </a:lnTo>
                  <a:lnTo>
                    <a:pt x="40" y="126"/>
                  </a:lnTo>
                  <a:lnTo>
                    <a:pt x="19" y="156"/>
                  </a:lnTo>
                  <a:lnTo>
                    <a:pt x="34" y="101"/>
                  </a:lnTo>
                  <a:lnTo>
                    <a:pt x="29" y="67"/>
                  </a:lnTo>
                  <a:lnTo>
                    <a:pt x="0" y="44"/>
                  </a:lnTo>
                  <a:lnTo>
                    <a:pt x="15" y="23"/>
                  </a:lnTo>
                  <a:lnTo>
                    <a:pt x="53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510"/>
            <p:cNvSpPr>
              <a:spLocks/>
            </p:cNvSpPr>
            <p:nvPr/>
          </p:nvSpPr>
          <p:spPr bwMode="auto">
            <a:xfrm>
              <a:off x="2345" y="1469"/>
              <a:ext cx="55" cy="170"/>
            </a:xfrm>
            <a:custGeom>
              <a:avLst/>
              <a:gdLst>
                <a:gd name="T0" fmla="*/ 21 w 110"/>
                <a:gd name="T1" fmla="*/ 7 h 340"/>
                <a:gd name="T2" fmla="*/ 14 w 110"/>
                <a:gd name="T3" fmla="*/ 31 h 340"/>
                <a:gd name="T4" fmla="*/ 0 w 110"/>
                <a:gd name="T5" fmla="*/ 50 h 340"/>
                <a:gd name="T6" fmla="*/ 15 w 110"/>
                <a:gd name="T7" fmla="*/ 69 h 340"/>
                <a:gd name="T8" fmla="*/ 28 w 110"/>
                <a:gd name="T9" fmla="*/ 85 h 340"/>
                <a:gd name="T10" fmla="*/ 25 w 110"/>
                <a:gd name="T11" fmla="*/ 58 h 340"/>
                <a:gd name="T12" fmla="*/ 24 w 110"/>
                <a:gd name="T13" fmla="*/ 33 h 340"/>
                <a:gd name="T14" fmla="*/ 27 w 110"/>
                <a:gd name="T15" fmla="*/ 15 h 340"/>
                <a:gd name="T16" fmla="*/ 27 w 110"/>
                <a:gd name="T17" fmla="*/ 0 h 340"/>
                <a:gd name="T18" fmla="*/ 21 w 110"/>
                <a:gd name="T19" fmla="*/ 7 h 340"/>
                <a:gd name="T20" fmla="*/ 21 w 110"/>
                <a:gd name="T21" fmla="*/ 7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"/>
                <a:gd name="T34" fmla="*/ 0 h 340"/>
                <a:gd name="T35" fmla="*/ 110 w 110"/>
                <a:gd name="T36" fmla="*/ 340 h 3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" h="340">
                  <a:moveTo>
                    <a:pt x="84" y="29"/>
                  </a:moveTo>
                  <a:lnTo>
                    <a:pt x="57" y="124"/>
                  </a:lnTo>
                  <a:lnTo>
                    <a:pt x="0" y="200"/>
                  </a:lnTo>
                  <a:lnTo>
                    <a:pt x="59" y="276"/>
                  </a:lnTo>
                  <a:lnTo>
                    <a:pt x="110" y="340"/>
                  </a:lnTo>
                  <a:lnTo>
                    <a:pt x="99" y="230"/>
                  </a:lnTo>
                  <a:lnTo>
                    <a:pt x="95" y="129"/>
                  </a:lnTo>
                  <a:lnTo>
                    <a:pt x="108" y="59"/>
                  </a:lnTo>
                  <a:lnTo>
                    <a:pt x="106" y="0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511"/>
            <p:cNvSpPr>
              <a:spLocks/>
            </p:cNvSpPr>
            <p:nvPr/>
          </p:nvSpPr>
          <p:spPr bwMode="auto">
            <a:xfrm>
              <a:off x="2383" y="1603"/>
              <a:ext cx="120" cy="115"/>
            </a:xfrm>
            <a:custGeom>
              <a:avLst/>
              <a:gdLst>
                <a:gd name="T0" fmla="*/ 0 w 241"/>
                <a:gd name="T1" fmla="*/ 0 h 230"/>
                <a:gd name="T2" fmla="*/ 7 w 241"/>
                <a:gd name="T3" fmla="*/ 16 h 230"/>
                <a:gd name="T4" fmla="*/ 31 w 241"/>
                <a:gd name="T5" fmla="*/ 38 h 230"/>
                <a:gd name="T6" fmla="*/ 50 w 241"/>
                <a:gd name="T7" fmla="*/ 56 h 230"/>
                <a:gd name="T8" fmla="*/ 60 w 241"/>
                <a:gd name="T9" fmla="*/ 58 h 230"/>
                <a:gd name="T10" fmla="*/ 0 w 241"/>
                <a:gd name="T11" fmla="*/ 0 h 230"/>
                <a:gd name="T12" fmla="*/ 0 w 241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230"/>
                <a:gd name="T23" fmla="*/ 241 w 241"/>
                <a:gd name="T24" fmla="*/ 230 h 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230">
                  <a:moveTo>
                    <a:pt x="0" y="0"/>
                  </a:moveTo>
                  <a:lnTo>
                    <a:pt x="29" y="63"/>
                  </a:lnTo>
                  <a:lnTo>
                    <a:pt x="125" y="150"/>
                  </a:lnTo>
                  <a:lnTo>
                    <a:pt x="202" y="224"/>
                  </a:lnTo>
                  <a:lnTo>
                    <a:pt x="241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512"/>
            <p:cNvSpPr>
              <a:spLocks/>
            </p:cNvSpPr>
            <p:nvPr/>
          </p:nvSpPr>
          <p:spPr bwMode="auto">
            <a:xfrm>
              <a:off x="2540" y="1642"/>
              <a:ext cx="58" cy="55"/>
            </a:xfrm>
            <a:custGeom>
              <a:avLst/>
              <a:gdLst>
                <a:gd name="T0" fmla="*/ 20 w 115"/>
                <a:gd name="T1" fmla="*/ 0 h 110"/>
                <a:gd name="T2" fmla="*/ 16 w 115"/>
                <a:gd name="T3" fmla="*/ 11 h 110"/>
                <a:gd name="T4" fmla="*/ 9 w 115"/>
                <a:gd name="T5" fmla="*/ 19 h 110"/>
                <a:gd name="T6" fmla="*/ 0 w 115"/>
                <a:gd name="T7" fmla="*/ 28 h 110"/>
                <a:gd name="T8" fmla="*/ 22 w 115"/>
                <a:gd name="T9" fmla="*/ 18 h 110"/>
                <a:gd name="T10" fmla="*/ 29 w 115"/>
                <a:gd name="T11" fmla="*/ 0 h 110"/>
                <a:gd name="T12" fmla="*/ 20 w 115"/>
                <a:gd name="T13" fmla="*/ 0 h 110"/>
                <a:gd name="T14" fmla="*/ 20 w 115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"/>
                <a:gd name="T25" fmla="*/ 0 h 110"/>
                <a:gd name="T26" fmla="*/ 115 w 115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" h="110">
                  <a:moveTo>
                    <a:pt x="77" y="0"/>
                  </a:moveTo>
                  <a:lnTo>
                    <a:pt x="64" y="44"/>
                  </a:lnTo>
                  <a:lnTo>
                    <a:pt x="34" y="74"/>
                  </a:lnTo>
                  <a:lnTo>
                    <a:pt x="0" y="110"/>
                  </a:lnTo>
                  <a:lnTo>
                    <a:pt x="85" y="70"/>
                  </a:lnTo>
                  <a:lnTo>
                    <a:pt x="11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513"/>
            <p:cNvSpPr>
              <a:spLocks/>
            </p:cNvSpPr>
            <p:nvPr/>
          </p:nvSpPr>
          <p:spPr bwMode="auto">
            <a:xfrm>
              <a:off x="2250" y="2439"/>
              <a:ext cx="231" cy="784"/>
            </a:xfrm>
            <a:custGeom>
              <a:avLst/>
              <a:gdLst>
                <a:gd name="T0" fmla="*/ 97 w 462"/>
                <a:gd name="T1" fmla="*/ 112 h 1568"/>
                <a:gd name="T2" fmla="*/ 93 w 462"/>
                <a:gd name="T3" fmla="*/ 264 h 1568"/>
                <a:gd name="T4" fmla="*/ 71 w 462"/>
                <a:gd name="T5" fmla="*/ 351 h 1568"/>
                <a:gd name="T6" fmla="*/ 0 w 462"/>
                <a:gd name="T7" fmla="*/ 392 h 1568"/>
                <a:gd name="T8" fmla="*/ 55 w 462"/>
                <a:gd name="T9" fmla="*/ 380 h 1568"/>
                <a:gd name="T10" fmla="*/ 93 w 462"/>
                <a:gd name="T11" fmla="*/ 347 h 1568"/>
                <a:gd name="T12" fmla="*/ 116 w 462"/>
                <a:gd name="T13" fmla="*/ 151 h 1568"/>
                <a:gd name="T14" fmla="*/ 116 w 462"/>
                <a:gd name="T15" fmla="*/ 0 h 1568"/>
                <a:gd name="T16" fmla="*/ 74 w 462"/>
                <a:gd name="T17" fmla="*/ 68 h 1568"/>
                <a:gd name="T18" fmla="*/ 97 w 462"/>
                <a:gd name="T19" fmla="*/ 112 h 1568"/>
                <a:gd name="T20" fmla="*/ 97 w 462"/>
                <a:gd name="T21" fmla="*/ 112 h 15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2"/>
                <a:gd name="T34" fmla="*/ 0 h 1568"/>
                <a:gd name="T35" fmla="*/ 462 w 462"/>
                <a:gd name="T36" fmla="*/ 1568 h 15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2" h="1568">
                  <a:moveTo>
                    <a:pt x="386" y="448"/>
                  </a:moveTo>
                  <a:lnTo>
                    <a:pt x="372" y="1053"/>
                  </a:lnTo>
                  <a:lnTo>
                    <a:pt x="283" y="1401"/>
                  </a:lnTo>
                  <a:lnTo>
                    <a:pt x="0" y="1568"/>
                  </a:lnTo>
                  <a:lnTo>
                    <a:pt x="218" y="1517"/>
                  </a:lnTo>
                  <a:lnTo>
                    <a:pt x="372" y="1387"/>
                  </a:lnTo>
                  <a:lnTo>
                    <a:pt x="462" y="602"/>
                  </a:lnTo>
                  <a:lnTo>
                    <a:pt x="462" y="0"/>
                  </a:lnTo>
                  <a:lnTo>
                    <a:pt x="294" y="270"/>
                  </a:lnTo>
                  <a:lnTo>
                    <a:pt x="386" y="4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514"/>
            <p:cNvSpPr>
              <a:spLocks/>
            </p:cNvSpPr>
            <p:nvPr/>
          </p:nvSpPr>
          <p:spPr bwMode="auto">
            <a:xfrm>
              <a:off x="2502" y="2245"/>
              <a:ext cx="475" cy="125"/>
            </a:xfrm>
            <a:custGeom>
              <a:avLst/>
              <a:gdLst>
                <a:gd name="T0" fmla="*/ 0 w 950"/>
                <a:gd name="T1" fmla="*/ 45 h 251"/>
                <a:gd name="T2" fmla="*/ 35 w 950"/>
                <a:gd name="T3" fmla="*/ 21 h 251"/>
                <a:gd name="T4" fmla="*/ 111 w 950"/>
                <a:gd name="T5" fmla="*/ 0 h 251"/>
                <a:gd name="T6" fmla="*/ 180 w 950"/>
                <a:gd name="T7" fmla="*/ 9 h 251"/>
                <a:gd name="T8" fmla="*/ 234 w 950"/>
                <a:gd name="T9" fmla="*/ 25 h 251"/>
                <a:gd name="T10" fmla="*/ 238 w 950"/>
                <a:gd name="T11" fmla="*/ 46 h 251"/>
                <a:gd name="T12" fmla="*/ 205 w 950"/>
                <a:gd name="T13" fmla="*/ 62 h 251"/>
                <a:gd name="T14" fmla="*/ 178 w 950"/>
                <a:gd name="T15" fmla="*/ 43 h 251"/>
                <a:gd name="T16" fmla="*/ 148 w 950"/>
                <a:gd name="T17" fmla="*/ 42 h 251"/>
                <a:gd name="T18" fmla="*/ 115 w 950"/>
                <a:gd name="T19" fmla="*/ 46 h 251"/>
                <a:gd name="T20" fmla="*/ 64 w 950"/>
                <a:gd name="T21" fmla="*/ 42 h 251"/>
                <a:gd name="T22" fmla="*/ 0 w 950"/>
                <a:gd name="T23" fmla="*/ 45 h 251"/>
                <a:gd name="T24" fmla="*/ 0 w 950"/>
                <a:gd name="T25" fmla="*/ 45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0"/>
                <a:gd name="T40" fmla="*/ 0 h 251"/>
                <a:gd name="T41" fmla="*/ 950 w 950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0" h="251">
                  <a:moveTo>
                    <a:pt x="0" y="181"/>
                  </a:moveTo>
                  <a:lnTo>
                    <a:pt x="138" y="84"/>
                  </a:lnTo>
                  <a:lnTo>
                    <a:pt x="444" y="0"/>
                  </a:lnTo>
                  <a:lnTo>
                    <a:pt x="720" y="36"/>
                  </a:lnTo>
                  <a:lnTo>
                    <a:pt x="935" y="103"/>
                  </a:lnTo>
                  <a:lnTo>
                    <a:pt x="950" y="185"/>
                  </a:lnTo>
                  <a:lnTo>
                    <a:pt x="817" y="251"/>
                  </a:lnTo>
                  <a:lnTo>
                    <a:pt x="710" y="175"/>
                  </a:lnTo>
                  <a:lnTo>
                    <a:pt x="592" y="169"/>
                  </a:lnTo>
                  <a:lnTo>
                    <a:pt x="459" y="185"/>
                  </a:lnTo>
                  <a:lnTo>
                    <a:pt x="256" y="16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2" name="AutoShape 516"/>
          <p:cNvSpPr>
            <a:spLocks noChangeArrowheads="1"/>
          </p:cNvSpPr>
          <p:nvPr/>
        </p:nvSpPr>
        <p:spPr bwMode="auto">
          <a:xfrm>
            <a:off x="304800" y="4800600"/>
            <a:ext cx="2819400" cy="1870075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3" name="Text Box 517"/>
          <p:cNvSpPr txBox="1">
            <a:spLocks noChangeArrowheads="1"/>
          </p:cNvSpPr>
          <p:nvPr/>
        </p:nvSpPr>
        <p:spPr bwMode="auto">
          <a:xfrm>
            <a:off x="381000" y="5486400"/>
            <a:ext cx="2366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практическое использование </a:t>
            </a:r>
            <a:r>
              <a:rPr lang="ru-RU" dirty="0"/>
              <a:t>знаний, умений и </a:t>
            </a:r>
            <a:r>
              <a:rPr lang="ru-RU" dirty="0" smtClean="0"/>
              <a:t>навыков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8951" name="AutoShape 519"/>
          <p:cNvSpPr>
            <a:spLocks noChangeArrowheads="1"/>
          </p:cNvSpPr>
          <p:nvPr/>
        </p:nvSpPr>
        <p:spPr bwMode="auto">
          <a:xfrm>
            <a:off x="533400" y="990600"/>
            <a:ext cx="8272463" cy="17366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системообразующий компонент содержания образования, обеспечивающий формирование знаний-умений, навыков, способов деятельности, самостоятельности, социально одобряемого поведения.</a:t>
            </a:r>
          </a:p>
        </p:txBody>
      </p:sp>
      <p:sp>
        <p:nvSpPr>
          <p:cNvPr id="18952" name="AutoShape 5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77000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953" name="AutoShape 5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4770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" grpId="0" animBg="1"/>
      <p:bldP spid="18950" grpId="0" animBg="1"/>
      <p:bldP spid="18435" grpId="0" animBg="1"/>
      <p:bldP spid="18951" grpId="0" build="p" animBg="1" autoUpdateAnimBg="0" advAuto="2000"/>
      <p:bldP spid="18952" grpId="0" animBg="1"/>
      <p:bldP spid="189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B023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91000" y="1975357"/>
            <a:ext cx="7953404" cy="4750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основным непосредственным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деятельности становится формирование ключевых компетенций.</a:t>
            </a:r>
          </a:p>
          <a:p>
            <a:pPr algn="ctr">
              <a:spcBef>
                <a:spcPct val="50000"/>
              </a:spcBef>
              <a:buFont typeface="Webdings" pitchFamily="18" charset="2"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универсальные способности и умения, позволяющие достигать положительных результатов в практической деятельности и личной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algn="ctr">
              <a:spcBef>
                <a:spcPct val="50000"/>
              </a:spcBef>
              <a:buFont typeface="Webdings" pitchFamily="18" charset="2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Компетенция ученика видится как образ его будущего, «ориентир для освоения» (А. В. Хуторской).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Что такое </a:t>
            </a:r>
            <a:r>
              <a:rPr lang="ru-RU" sz="2800" b="1" dirty="0" smtClean="0">
                <a:solidFill>
                  <a:schemeClr val="bg1"/>
                </a:solidFill>
              </a:rPr>
              <a:t>ключевые компетенции?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293" name="Picture 5" descr="PE038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5450"/>
            <a:ext cx="152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427788"/>
            <a:ext cx="381000" cy="381000"/>
          </a:xfrm>
          <a:prstGeom prst="actionButtonForwardNext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343400" y="6427788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92488" y="721841"/>
            <a:ext cx="1782762" cy="1584325"/>
            <a:chOff x="1584" y="1594"/>
            <a:chExt cx="2659" cy="2129"/>
          </a:xfrm>
        </p:grpSpPr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3197" y="2955"/>
              <a:ext cx="345" cy="170"/>
            </a:xfrm>
            <a:custGeom>
              <a:avLst/>
              <a:gdLst>
                <a:gd name="T0" fmla="*/ 0 w 690"/>
                <a:gd name="T1" fmla="*/ 44 h 340"/>
                <a:gd name="T2" fmla="*/ 11 w 690"/>
                <a:gd name="T3" fmla="*/ 65 h 340"/>
                <a:gd name="T4" fmla="*/ 31 w 690"/>
                <a:gd name="T5" fmla="*/ 77 h 340"/>
                <a:gd name="T6" fmla="*/ 58 w 690"/>
                <a:gd name="T7" fmla="*/ 85 h 340"/>
                <a:gd name="T8" fmla="*/ 138 w 690"/>
                <a:gd name="T9" fmla="*/ 81 h 340"/>
                <a:gd name="T10" fmla="*/ 173 w 690"/>
                <a:gd name="T11" fmla="*/ 84 h 340"/>
                <a:gd name="T12" fmla="*/ 171 w 690"/>
                <a:gd name="T13" fmla="*/ 57 h 340"/>
                <a:gd name="T14" fmla="*/ 152 w 690"/>
                <a:gd name="T15" fmla="*/ 21 h 340"/>
                <a:gd name="T16" fmla="*/ 136 w 690"/>
                <a:gd name="T17" fmla="*/ 10 h 340"/>
                <a:gd name="T18" fmla="*/ 84 w 690"/>
                <a:gd name="T19" fmla="*/ 0 h 340"/>
                <a:gd name="T20" fmla="*/ 74 w 690"/>
                <a:gd name="T21" fmla="*/ 1 h 340"/>
                <a:gd name="T22" fmla="*/ 62 w 690"/>
                <a:gd name="T23" fmla="*/ 6 h 340"/>
                <a:gd name="T24" fmla="*/ 52 w 690"/>
                <a:gd name="T25" fmla="*/ 6 h 340"/>
                <a:gd name="T26" fmla="*/ 53 w 690"/>
                <a:gd name="T27" fmla="*/ 30 h 340"/>
                <a:gd name="T28" fmla="*/ 38 w 690"/>
                <a:gd name="T29" fmla="*/ 29 h 340"/>
                <a:gd name="T30" fmla="*/ 26 w 690"/>
                <a:gd name="T31" fmla="*/ 27 h 340"/>
                <a:gd name="T32" fmla="*/ 9 w 690"/>
                <a:gd name="T33" fmla="*/ 31 h 340"/>
                <a:gd name="T34" fmla="*/ 0 w 690"/>
                <a:gd name="T35" fmla="*/ 44 h 340"/>
                <a:gd name="T36" fmla="*/ 0 w 690"/>
                <a:gd name="T37" fmla="*/ 44 h 3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0"/>
                <a:gd name="T58" fmla="*/ 0 h 340"/>
                <a:gd name="T59" fmla="*/ 690 w 690"/>
                <a:gd name="T60" fmla="*/ 340 h 3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0" h="340">
                  <a:moveTo>
                    <a:pt x="0" y="175"/>
                  </a:moveTo>
                  <a:lnTo>
                    <a:pt x="43" y="260"/>
                  </a:lnTo>
                  <a:lnTo>
                    <a:pt x="125" y="308"/>
                  </a:lnTo>
                  <a:lnTo>
                    <a:pt x="231" y="340"/>
                  </a:lnTo>
                  <a:lnTo>
                    <a:pt x="549" y="323"/>
                  </a:lnTo>
                  <a:lnTo>
                    <a:pt x="690" y="334"/>
                  </a:lnTo>
                  <a:lnTo>
                    <a:pt x="684" y="228"/>
                  </a:lnTo>
                  <a:lnTo>
                    <a:pt x="608" y="83"/>
                  </a:lnTo>
                  <a:lnTo>
                    <a:pt x="541" y="40"/>
                  </a:lnTo>
                  <a:lnTo>
                    <a:pt x="336" y="0"/>
                  </a:lnTo>
                  <a:lnTo>
                    <a:pt x="294" y="2"/>
                  </a:lnTo>
                  <a:lnTo>
                    <a:pt x="249" y="24"/>
                  </a:lnTo>
                  <a:lnTo>
                    <a:pt x="209" y="24"/>
                  </a:lnTo>
                  <a:lnTo>
                    <a:pt x="212" y="118"/>
                  </a:lnTo>
                  <a:lnTo>
                    <a:pt x="152" y="116"/>
                  </a:lnTo>
                  <a:lnTo>
                    <a:pt x="104" y="106"/>
                  </a:lnTo>
                  <a:lnTo>
                    <a:pt x="34" y="12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105" y="2822"/>
              <a:ext cx="292" cy="141"/>
            </a:xfrm>
            <a:custGeom>
              <a:avLst/>
              <a:gdLst>
                <a:gd name="T0" fmla="*/ 0 w 584"/>
                <a:gd name="T1" fmla="*/ 58 h 283"/>
                <a:gd name="T2" fmla="*/ 17 w 584"/>
                <a:gd name="T3" fmla="*/ 33 h 283"/>
                <a:gd name="T4" fmla="*/ 23 w 584"/>
                <a:gd name="T5" fmla="*/ 19 h 283"/>
                <a:gd name="T6" fmla="*/ 37 w 584"/>
                <a:gd name="T7" fmla="*/ 9 h 283"/>
                <a:gd name="T8" fmla="*/ 68 w 584"/>
                <a:gd name="T9" fmla="*/ 2 h 283"/>
                <a:gd name="T10" fmla="*/ 80 w 584"/>
                <a:gd name="T11" fmla="*/ 2 h 283"/>
                <a:gd name="T12" fmla="*/ 99 w 584"/>
                <a:gd name="T13" fmla="*/ 0 h 283"/>
                <a:gd name="T14" fmla="*/ 127 w 584"/>
                <a:gd name="T15" fmla="*/ 0 h 283"/>
                <a:gd name="T16" fmla="*/ 146 w 584"/>
                <a:gd name="T17" fmla="*/ 21 h 283"/>
                <a:gd name="T18" fmla="*/ 146 w 584"/>
                <a:gd name="T19" fmla="*/ 57 h 283"/>
                <a:gd name="T20" fmla="*/ 143 w 584"/>
                <a:gd name="T21" fmla="*/ 62 h 283"/>
                <a:gd name="T22" fmla="*/ 118 w 584"/>
                <a:gd name="T23" fmla="*/ 58 h 283"/>
                <a:gd name="T24" fmla="*/ 109 w 584"/>
                <a:gd name="T25" fmla="*/ 64 h 283"/>
                <a:gd name="T26" fmla="*/ 93 w 584"/>
                <a:gd name="T27" fmla="*/ 70 h 283"/>
                <a:gd name="T28" fmla="*/ 76 w 584"/>
                <a:gd name="T29" fmla="*/ 52 h 283"/>
                <a:gd name="T30" fmla="*/ 18 w 584"/>
                <a:gd name="T31" fmla="*/ 56 h 283"/>
                <a:gd name="T32" fmla="*/ 0 w 584"/>
                <a:gd name="T33" fmla="*/ 58 h 283"/>
                <a:gd name="T34" fmla="*/ 0 w 584"/>
                <a:gd name="T35" fmla="*/ 58 h 2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283"/>
                <a:gd name="T56" fmla="*/ 584 w 584"/>
                <a:gd name="T57" fmla="*/ 283 h 2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283">
                  <a:moveTo>
                    <a:pt x="0" y="233"/>
                  </a:moveTo>
                  <a:lnTo>
                    <a:pt x="67" y="133"/>
                  </a:lnTo>
                  <a:lnTo>
                    <a:pt x="91" y="79"/>
                  </a:lnTo>
                  <a:lnTo>
                    <a:pt x="145" y="38"/>
                  </a:lnTo>
                  <a:lnTo>
                    <a:pt x="270" y="9"/>
                  </a:lnTo>
                  <a:lnTo>
                    <a:pt x="320" y="11"/>
                  </a:lnTo>
                  <a:lnTo>
                    <a:pt x="397" y="1"/>
                  </a:lnTo>
                  <a:lnTo>
                    <a:pt x="508" y="0"/>
                  </a:lnTo>
                  <a:lnTo>
                    <a:pt x="584" y="85"/>
                  </a:lnTo>
                  <a:lnTo>
                    <a:pt x="584" y="231"/>
                  </a:lnTo>
                  <a:lnTo>
                    <a:pt x="569" y="249"/>
                  </a:lnTo>
                  <a:lnTo>
                    <a:pt x="472" y="233"/>
                  </a:lnTo>
                  <a:lnTo>
                    <a:pt x="437" y="258"/>
                  </a:lnTo>
                  <a:lnTo>
                    <a:pt x="373" y="283"/>
                  </a:lnTo>
                  <a:lnTo>
                    <a:pt x="304" y="211"/>
                  </a:lnTo>
                  <a:lnTo>
                    <a:pt x="69" y="226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586" y="2047"/>
              <a:ext cx="1134" cy="1640"/>
            </a:xfrm>
            <a:custGeom>
              <a:avLst/>
              <a:gdLst>
                <a:gd name="T0" fmla="*/ 190 w 2268"/>
                <a:gd name="T1" fmla="*/ 19 h 3280"/>
                <a:gd name="T2" fmla="*/ 68 w 2268"/>
                <a:gd name="T3" fmla="*/ 66 h 3280"/>
                <a:gd name="T4" fmla="*/ 51 w 2268"/>
                <a:gd name="T5" fmla="*/ 90 h 3280"/>
                <a:gd name="T6" fmla="*/ 50 w 2268"/>
                <a:gd name="T7" fmla="*/ 118 h 3280"/>
                <a:gd name="T8" fmla="*/ 37 w 2268"/>
                <a:gd name="T9" fmla="*/ 148 h 3280"/>
                <a:gd name="T10" fmla="*/ 40 w 2268"/>
                <a:gd name="T11" fmla="*/ 174 h 3280"/>
                <a:gd name="T12" fmla="*/ 25 w 2268"/>
                <a:gd name="T13" fmla="*/ 205 h 3280"/>
                <a:gd name="T14" fmla="*/ 15 w 2268"/>
                <a:gd name="T15" fmla="*/ 245 h 3280"/>
                <a:gd name="T16" fmla="*/ 7 w 2268"/>
                <a:gd name="T17" fmla="*/ 273 h 3280"/>
                <a:gd name="T18" fmla="*/ 3 w 2268"/>
                <a:gd name="T19" fmla="*/ 280 h 3280"/>
                <a:gd name="T20" fmla="*/ 0 w 2268"/>
                <a:gd name="T21" fmla="*/ 323 h 3280"/>
                <a:gd name="T22" fmla="*/ 2 w 2268"/>
                <a:gd name="T23" fmla="*/ 371 h 3280"/>
                <a:gd name="T24" fmla="*/ 19 w 2268"/>
                <a:gd name="T25" fmla="*/ 397 h 3280"/>
                <a:gd name="T26" fmla="*/ 91 w 2268"/>
                <a:gd name="T27" fmla="*/ 476 h 3280"/>
                <a:gd name="T28" fmla="*/ 84 w 2268"/>
                <a:gd name="T29" fmla="*/ 535 h 3280"/>
                <a:gd name="T30" fmla="*/ 89 w 2268"/>
                <a:gd name="T31" fmla="*/ 694 h 3280"/>
                <a:gd name="T32" fmla="*/ 95 w 2268"/>
                <a:gd name="T33" fmla="*/ 705 h 3280"/>
                <a:gd name="T34" fmla="*/ 107 w 2268"/>
                <a:gd name="T35" fmla="*/ 818 h 3280"/>
                <a:gd name="T36" fmla="*/ 420 w 2268"/>
                <a:gd name="T37" fmla="*/ 820 h 3280"/>
                <a:gd name="T38" fmla="*/ 425 w 2268"/>
                <a:gd name="T39" fmla="*/ 682 h 3280"/>
                <a:gd name="T40" fmla="*/ 425 w 2268"/>
                <a:gd name="T41" fmla="*/ 660 h 3280"/>
                <a:gd name="T42" fmla="*/ 417 w 2268"/>
                <a:gd name="T43" fmla="*/ 420 h 3280"/>
                <a:gd name="T44" fmla="*/ 431 w 2268"/>
                <a:gd name="T45" fmla="*/ 281 h 3280"/>
                <a:gd name="T46" fmla="*/ 445 w 2268"/>
                <a:gd name="T47" fmla="*/ 298 h 3280"/>
                <a:gd name="T48" fmla="*/ 449 w 2268"/>
                <a:gd name="T49" fmla="*/ 333 h 3280"/>
                <a:gd name="T50" fmla="*/ 466 w 2268"/>
                <a:gd name="T51" fmla="*/ 358 h 3280"/>
                <a:gd name="T52" fmla="*/ 475 w 2268"/>
                <a:gd name="T53" fmla="*/ 379 h 3280"/>
                <a:gd name="T54" fmla="*/ 480 w 2268"/>
                <a:gd name="T55" fmla="*/ 422 h 3280"/>
                <a:gd name="T56" fmla="*/ 493 w 2268"/>
                <a:gd name="T57" fmla="*/ 399 h 3280"/>
                <a:gd name="T58" fmla="*/ 516 w 2268"/>
                <a:gd name="T59" fmla="*/ 393 h 3280"/>
                <a:gd name="T60" fmla="*/ 544 w 2268"/>
                <a:gd name="T61" fmla="*/ 404 h 3280"/>
                <a:gd name="T62" fmla="*/ 555 w 2268"/>
                <a:gd name="T63" fmla="*/ 414 h 3280"/>
                <a:gd name="T64" fmla="*/ 567 w 2268"/>
                <a:gd name="T65" fmla="*/ 400 h 3280"/>
                <a:gd name="T66" fmla="*/ 563 w 2268"/>
                <a:gd name="T67" fmla="*/ 294 h 3280"/>
                <a:gd name="T68" fmla="*/ 546 w 2268"/>
                <a:gd name="T69" fmla="*/ 264 h 3280"/>
                <a:gd name="T70" fmla="*/ 539 w 2268"/>
                <a:gd name="T71" fmla="*/ 254 h 3280"/>
                <a:gd name="T72" fmla="*/ 526 w 2268"/>
                <a:gd name="T73" fmla="*/ 238 h 3280"/>
                <a:gd name="T74" fmla="*/ 531 w 2268"/>
                <a:gd name="T75" fmla="*/ 220 h 3280"/>
                <a:gd name="T76" fmla="*/ 518 w 2268"/>
                <a:gd name="T77" fmla="*/ 210 h 3280"/>
                <a:gd name="T78" fmla="*/ 512 w 2268"/>
                <a:gd name="T79" fmla="*/ 197 h 3280"/>
                <a:gd name="T80" fmla="*/ 517 w 2268"/>
                <a:gd name="T81" fmla="*/ 181 h 3280"/>
                <a:gd name="T82" fmla="*/ 503 w 2268"/>
                <a:gd name="T83" fmla="*/ 175 h 3280"/>
                <a:gd name="T84" fmla="*/ 506 w 2268"/>
                <a:gd name="T85" fmla="*/ 162 h 3280"/>
                <a:gd name="T86" fmla="*/ 493 w 2268"/>
                <a:gd name="T87" fmla="*/ 145 h 3280"/>
                <a:gd name="T88" fmla="*/ 498 w 2268"/>
                <a:gd name="T89" fmla="*/ 109 h 3280"/>
                <a:gd name="T90" fmla="*/ 495 w 2268"/>
                <a:gd name="T91" fmla="*/ 97 h 3280"/>
                <a:gd name="T92" fmla="*/ 476 w 2268"/>
                <a:gd name="T93" fmla="*/ 81 h 3280"/>
                <a:gd name="T94" fmla="*/ 427 w 2268"/>
                <a:gd name="T95" fmla="*/ 65 h 3280"/>
                <a:gd name="T96" fmla="*/ 362 w 2268"/>
                <a:gd name="T97" fmla="*/ 57 h 3280"/>
                <a:gd name="T98" fmla="*/ 329 w 2268"/>
                <a:gd name="T99" fmla="*/ 133 h 3280"/>
                <a:gd name="T100" fmla="*/ 326 w 2268"/>
                <a:gd name="T101" fmla="*/ 202 h 3280"/>
                <a:gd name="T102" fmla="*/ 310 w 2268"/>
                <a:gd name="T103" fmla="*/ 299 h 3280"/>
                <a:gd name="T104" fmla="*/ 278 w 2268"/>
                <a:gd name="T105" fmla="*/ 200 h 3280"/>
                <a:gd name="T106" fmla="*/ 227 w 2268"/>
                <a:gd name="T107" fmla="*/ 27 h 3280"/>
                <a:gd name="T108" fmla="*/ 222 w 2268"/>
                <a:gd name="T109" fmla="*/ 0 h 3280"/>
                <a:gd name="T110" fmla="*/ 199 w 2268"/>
                <a:gd name="T111" fmla="*/ 9 h 3280"/>
                <a:gd name="T112" fmla="*/ 190 w 2268"/>
                <a:gd name="T113" fmla="*/ 19 h 3280"/>
                <a:gd name="T114" fmla="*/ 190 w 2268"/>
                <a:gd name="T115" fmla="*/ 19 h 32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68"/>
                <a:gd name="T175" fmla="*/ 0 h 3280"/>
                <a:gd name="T176" fmla="*/ 2268 w 2268"/>
                <a:gd name="T177" fmla="*/ 3280 h 32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68" h="3280">
                  <a:moveTo>
                    <a:pt x="760" y="76"/>
                  </a:moveTo>
                  <a:lnTo>
                    <a:pt x="272" y="262"/>
                  </a:lnTo>
                  <a:lnTo>
                    <a:pt x="205" y="357"/>
                  </a:lnTo>
                  <a:lnTo>
                    <a:pt x="199" y="471"/>
                  </a:lnTo>
                  <a:lnTo>
                    <a:pt x="148" y="589"/>
                  </a:lnTo>
                  <a:lnTo>
                    <a:pt x="158" y="694"/>
                  </a:lnTo>
                  <a:lnTo>
                    <a:pt x="101" y="819"/>
                  </a:lnTo>
                  <a:lnTo>
                    <a:pt x="59" y="981"/>
                  </a:lnTo>
                  <a:lnTo>
                    <a:pt x="28" y="1089"/>
                  </a:lnTo>
                  <a:lnTo>
                    <a:pt x="13" y="1118"/>
                  </a:lnTo>
                  <a:lnTo>
                    <a:pt x="0" y="1291"/>
                  </a:lnTo>
                  <a:lnTo>
                    <a:pt x="6" y="1481"/>
                  </a:lnTo>
                  <a:lnTo>
                    <a:pt x="76" y="1588"/>
                  </a:lnTo>
                  <a:lnTo>
                    <a:pt x="365" y="1905"/>
                  </a:lnTo>
                  <a:lnTo>
                    <a:pt x="336" y="2137"/>
                  </a:lnTo>
                  <a:lnTo>
                    <a:pt x="355" y="2776"/>
                  </a:lnTo>
                  <a:lnTo>
                    <a:pt x="378" y="2818"/>
                  </a:lnTo>
                  <a:lnTo>
                    <a:pt x="428" y="3272"/>
                  </a:lnTo>
                  <a:lnTo>
                    <a:pt x="1679" y="3280"/>
                  </a:lnTo>
                  <a:lnTo>
                    <a:pt x="1700" y="2726"/>
                  </a:lnTo>
                  <a:lnTo>
                    <a:pt x="1698" y="2639"/>
                  </a:lnTo>
                  <a:lnTo>
                    <a:pt x="1669" y="1681"/>
                  </a:lnTo>
                  <a:lnTo>
                    <a:pt x="1722" y="1124"/>
                  </a:lnTo>
                  <a:lnTo>
                    <a:pt x="1778" y="1190"/>
                  </a:lnTo>
                  <a:lnTo>
                    <a:pt x="1797" y="1331"/>
                  </a:lnTo>
                  <a:lnTo>
                    <a:pt x="1863" y="1432"/>
                  </a:lnTo>
                  <a:lnTo>
                    <a:pt x="1899" y="1515"/>
                  </a:lnTo>
                  <a:lnTo>
                    <a:pt x="1920" y="1686"/>
                  </a:lnTo>
                  <a:lnTo>
                    <a:pt x="1971" y="1595"/>
                  </a:lnTo>
                  <a:lnTo>
                    <a:pt x="2063" y="1570"/>
                  </a:lnTo>
                  <a:lnTo>
                    <a:pt x="2173" y="1614"/>
                  </a:lnTo>
                  <a:lnTo>
                    <a:pt x="2219" y="1656"/>
                  </a:lnTo>
                  <a:lnTo>
                    <a:pt x="2268" y="1599"/>
                  </a:lnTo>
                  <a:lnTo>
                    <a:pt x="2249" y="1173"/>
                  </a:lnTo>
                  <a:lnTo>
                    <a:pt x="2181" y="1053"/>
                  </a:lnTo>
                  <a:lnTo>
                    <a:pt x="2154" y="1017"/>
                  </a:lnTo>
                  <a:lnTo>
                    <a:pt x="2103" y="951"/>
                  </a:lnTo>
                  <a:lnTo>
                    <a:pt x="2124" y="878"/>
                  </a:lnTo>
                  <a:lnTo>
                    <a:pt x="2070" y="840"/>
                  </a:lnTo>
                  <a:lnTo>
                    <a:pt x="2046" y="787"/>
                  </a:lnTo>
                  <a:lnTo>
                    <a:pt x="2065" y="721"/>
                  </a:lnTo>
                  <a:lnTo>
                    <a:pt x="2011" y="700"/>
                  </a:lnTo>
                  <a:lnTo>
                    <a:pt x="2025" y="648"/>
                  </a:lnTo>
                  <a:lnTo>
                    <a:pt x="1971" y="578"/>
                  </a:lnTo>
                  <a:lnTo>
                    <a:pt x="1990" y="435"/>
                  </a:lnTo>
                  <a:lnTo>
                    <a:pt x="1979" y="386"/>
                  </a:lnTo>
                  <a:lnTo>
                    <a:pt x="1905" y="323"/>
                  </a:lnTo>
                  <a:lnTo>
                    <a:pt x="1709" y="260"/>
                  </a:lnTo>
                  <a:lnTo>
                    <a:pt x="1449" y="226"/>
                  </a:lnTo>
                  <a:lnTo>
                    <a:pt x="1316" y="529"/>
                  </a:lnTo>
                  <a:lnTo>
                    <a:pt x="1302" y="808"/>
                  </a:lnTo>
                  <a:lnTo>
                    <a:pt x="1241" y="1194"/>
                  </a:lnTo>
                  <a:lnTo>
                    <a:pt x="1110" y="797"/>
                  </a:lnTo>
                  <a:lnTo>
                    <a:pt x="909" y="106"/>
                  </a:lnTo>
                  <a:lnTo>
                    <a:pt x="888" y="0"/>
                  </a:lnTo>
                  <a:lnTo>
                    <a:pt x="796" y="34"/>
                  </a:lnTo>
                  <a:lnTo>
                    <a:pt x="760" y="76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2505" y="2883"/>
              <a:ext cx="200" cy="152"/>
            </a:xfrm>
            <a:custGeom>
              <a:avLst/>
              <a:gdLst>
                <a:gd name="T0" fmla="*/ 25 w 400"/>
                <a:gd name="T1" fmla="*/ 1 h 304"/>
                <a:gd name="T2" fmla="*/ 20 w 400"/>
                <a:gd name="T3" fmla="*/ 17 h 304"/>
                <a:gd name="T4" fmla="*/ 13 w 400"/>
                <a:gd name="T5" fmla="*/ 27 h 304"/>
                <a:gd name="T6" fmla="*/ 7 w 400"/>
                <a:gd name="T7" fmla="*/ 37 h 304"/>
                <a:gd name="T8" fmla="*/ 3 w 400"/>
                <a:gd name="T9" fmla="*/ 51 h 304"/>
                <a:gd name="T10" fmla="*/ 0 w 400"/>
                <a:gd name="T11" fmla="*/ 65 h 304"/>
                <a:gd name="T12" fmla="*/ 0 w 400"/>
                <a:gd name="T13" fmla="*/ 76 h 304"/>
                <a:gd name="T14" fmla="*/ 34 w 400"/>
                <a:gd name="T15" fmla="*/ 69 h 304"/>
                <a:gd name="T16" fmla="*/ 51 w 400"/>
                <a:gd name="T17" fmla="*/ 68 h 304"/>
                <a:gd name="T18" fmla="*/ 63 w 400"/>
                <a:gd name="T19" fmla="*/ 66 h 304"/>
                <a:gd name="T20" fmla="*/ 84 w 400"/>
                <a:gd name="T21" fmla="*/ 61 h 304"/>
                <a:gd name="T22" fmla="*/ 100 w 400"/>
                <a:gd name="T23" fmla="*/ 56 h 304"/>
                <a:gd name="T24" fmla="*/ 98 w 400"/>
                <a:gd name="T25" fmla="*/ 34 h 304"/>
                <a:gd name="T26" fmla="*/ 91 w 400"/>
                <a:gd name="T27" fmla="*/ 39 h 304"/>
                <a:gd name="T28" fmla="*/ 87 w 400"/>
                <a:gd name="T29" fmla="*/ 24 h 304"/>
                <a:gd name="T30" fmla="*/ 78 w 400"/>
                <a:gd name="T31" fmla="*/ 25 h 304"/>
                <a:gd name="T32" fmla="*/ 73 w 400"/>
                <a:gd name="T33" fmla="*/ 18 h 304"/>
                <a:gd name="T34" fmla="*/ 62 w 400"/>
                <a:gd name="T35" fmla="*/ 2 h 304"/>
                <a:gd name="T36" fmla="*/ 40 w 400"/>
                <a:gd name="T37" fmla="*/ 0 h 304"/>
                <a:gd name="T38" fmla="*/ 25 w 400"/>
                <a:gd name="T39" fmla="*/ 1 h 304"/>
                <a:gd name="T40" fmla="*/ 25 w 400"/>
                <a:gd name="T41" fmla="*/ 1 h 3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0"/>
                <a:gd name="T64" fmla="*/ 0 h 304"/>
                <a:gd name="T65" fmla="*/ 400 w 400"/>
                <a:gd name="T66" fmla="*/ 304 h 3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0" h="304">
                  <a:moveTo>
                    <a:pt x="101" y="4"/>
                  </a:moveTo>
                  <a:lnTo>
                    <a:pt x="80" y="67"/>
                  </a:lnTo>
                  <a:lnTo>
                    <a:pt x="52" y="107"/>
                  </a:lnTo>
                  <a:lnTo>
                    <a:pt x="29" y="147"/>
                  </a:lnTo>
                  <a:lnTo>
                    <a:pt x="12" y="202"/>
                  </a:lnTo>
                  <a:lnTo>
                    <a:pt x="0" y="257"/>
                  </a:lnTo>
                  <a:lnTo>
                    <a:pt x="0" y="304"/>
                  </a:lnTo>
                  <a:lnTo>
                    <a:pt x="135" y="276"/>
                  </a:lnTo>
                  <a:lnTo>
                    <a:pt x="204" y="270"/>
                  </a:lnTo>
                  <a:lnTo>
                    <a:pt x="253" y="263"/>
                  </a:lnTo>
                  <a:lnTo>
                    <a:pt x="335" y="245"/>
                  </a:lnTo>
                  <a:lnTo>
                    <a:pt x="400" y="223"/>
                  </a:lnTo>
                  <a:lnTo>
                    <a:pt x="392" y="135"/>
                  </a:lnTo>
                  <a:lnTo>
                    <a:pt x="362" y="156"/>
                  </a:lnTo>
                  <a:lnTo>
                    <a:pt x="345" y="95"/>
                  </a:lnTo>
                  <a:lnTo>
                    <a:pt x="312" y="99"/>
                  </a:lnTo>
                  <a:lnTo>
                    <a:pt x="289" y="72"/>
                  </a:lnTo>
                  <a:lnTo>
                    <a:pt x="246" y="8"/>
                  </a:lnTo>
                  <a:lnTo>
                    <a:pt x="158" y="0"/>
                  </a:lnTo>
                  <a:lnTo>
                    <a:pt x="101" y="4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3544" y="1926"/>
              <a:ext cx="361" cy="892"/>
            </a:xfrm>
            <a:custGeom>
              <a:avLst/>
              <a:gdLst>
                <a:gd name="T0" fmla="*/ 181 w 720"/>
                <a:gd name="T1" fmla="*/ 56 h 1784"/>
                <a:gd name="T2" fmla="*/ 15 w 720"/>
                <a:gd name="T3" fmla="*/ 446 h 1784"/>
                <a:gd name="T4" fmla="*/ 0 w 720"/>
                <a:gd name="T5" fmla="*/ 344 h 1784"/>
                <a:gd name="T6" fmla="*/ 31 w 720"/>
                <a:gd name="T7" fmla="*/ 151 h 1784"/>
                <a:gd name="T8" fmla="*/ 65 w 720"/>
                <a:gd name="T9" fmla="*/ 103 h 1784"/>
                <a:gd name="T10" fmla="*/ 87 w 720"/>
                <a:gd name="T11" fmla="*/ 81 h 1784"/>
                <a:gd name="T12" fmla="*/ 143 w 720"/>
                <a:gd name="T13" fmla="*/ 0 h 1784"/>
                <a:gd name="T14" fmla="*/ 150 w 720"/>
                <a:gd name="T15" fmla="*/ 6 h 1784"/>
                <a:gd name="T16" fmla="*/ 168 w 720"/>
                <a:gd name="T17" fmla="*/ 28 h 1784"/>
                <a:gd name="T18" fmla="*/ 181 w 720"/>
                <a:gd name="T19" fmla="*/ 56 h 1784"/>
                <a:gd name="T20" fmla="*/ 181 w 720"/>
                <a:gd name="T21" fmla="*/ 56 h 17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0"/>
                <a:gd name="T34" fmla="*/ 0 h 1784"/>
                <a:gd name="T35" fmla="*/ 720 w 720"/>
                <a:gd name="T36" fmla="*/ 1784 h 17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0" h="1784">
                  <a:moveTo>
                    <a:pt x="720" y="225"/>
                  </a:moveTo>
                  <a:lnTo>
                    <a:pt x="57" y="1784"/>
                  </a:lnTo>
                  <a:lnTo>
                    <a:pt x="0" y="1373"/>
                  </a:lnTo>
                  <a:lnTo>
                    <a:pt x="123" y="603"/>
                  </a:lnTo>
                  <a:lnTo>
                    <a:pt x="258" y="411"/>
                  </a:lnTo>
                  <a:lnTo>
                    <a:pt x="347" y="324"/>
                  </a:lnTo>
                  <a:lnTo>
                    <a:pt x="570" y="0"/>
                  </a:lnTo>
                  <a:lnTo>
                    <a:pt x="597" y="21"/>
                  </a:lnTo>
                  <a:lnTo>
                    <a:pt x="669" y="111"/>
                  </a:lnTo>
                  <a:lnTo>
                    <a:pt x="720" y="225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3349" y="1976"/>
              <a:ext cx="872" cy="1746"/>
            </a:xfrm>
            <a:custGeom>
              <a:avLst/>
              <a:gdLst>
                <a:gd name="T0" fmla="*/ 260 w 1743"/>
                <a:gd name="T1" fmla="*/ 0 h 3493"/>
                <a:gd name="T2" fmla="*/ 288 w 1743"/>
                <a:gd name="T3" fmla="*/ 19 h 3493"/>
                <a:gd name="T4" fmla="*/ 310 w 1743"/>
                <a:gd name="T5" fmla="*/ 35 h 3493"/>
                <a:gd name="T6" fmla="*/ 361 w 1743"/>
                <a:gd name="T7" fmla="*/ 61 h 3493"/>
                <a:gd name="T8" fmla="*/ 388 w 1743"/>
                <a:gd name="T9" fmla="*/ 87 h 3493"/>
                <a:gd name="T10" fmla="*/ 417 w 1743"/>
                <a:gd name="T11" fmla="*/ 143 h 3493"/>
                <a:gd name="T12" fmla="*/ 418 w 1743"/>
                <a:gd name="T13" fmla="*/ 214 h 3493"/>
                <a:gd name="T14" fmla="*/ 416 w 1743"/>
                <a:gd name="T15" fmla="*/ 275 h 3493"/>
                <a:gd name="T16" fmla="*/ 418 w 1743"/>
                <a:gd name="T17" fmla="*/ 351 h 3493"/>
                <a:gd name="T18" fmla="*/ 411 w 1743"/>
                <a:gd name="T19" fmla="*/ 443 h 3493"/>
                <a:gd name="T20" fmla="*/ 427 w 1743"/>
                <a:gd name="T21" fmla="*/ 812 h 3493"/>
                <a:gd name="T22" fmla="*/ 436 w 1743"/>
                <a:gd name="T23" fmla="*/ 871 h 3493"/>
                <a:gd name="T24" fmla="*/ 144 w 1743"/>
                <a:gd name="T25" fmla="*/ 873 h 3493"/>
                <a:gd name="T26" fmla="*/ 122 w 1743"/>
                <a:gd name="T27" fmla="*/ 691 h 3493"/>
                <a:gd name="T28" fmla="*/ 114 w 1743"/>
                <a:gd name="T29" fmla="*/ 599 h 3493"/>
                <a:gd name="T30" fmla="*/ 99 w 1743"/>
                <a:gd name="T31" fmla="*/ 574 h 3493"/>
                <a:gd name="T32" fmla="*/ 81 w 1743"/>
                <a:gd name="T33" fmla="*/ 518 h 3493"/>
                <a:gd name="T34" fmla="*/ 68 w 1743"/>
                <a:gd name="T35" fmla="*/ 496 h 3493"/>
                <a:gd name="T36" fmla="*/ 27 w 1743"/>
                <a:gd name="T37" fmla="*/ 487 h 3493"/>
                <a:gd name="T38" fmla="*/ 22 w 1743"/>
                <a:gd name="T39" fmla="*/ 449 h 3493"/>
                <a:gd name="T40" fmla="*/ 0 w 1743"/>
                <a:gd name="T41" fmla="*/ 421 h 3493"/>
                <a:gd name="T42" fmla="*/ 50 w 1743"/>
                <a:gd name="T43" fmla="*/ 401 h 3493"/>
                <a:gd name="T44" fmla="*/ 84 w 1743"/>
                <a:gd name="T45" fmla="*/ 386 h 3493"/>
                <a:gd name="T46" fmla="*/ 90 w 1743"/>
                <a:gd name="T47" fmla="*/ 287 h 3493"/>
                <a:gd name="T48" fmla="*/ 95 w 1743"/>
                <a:gd name="T49" fmla="*/ 139 h 3493"/>
                <a:gd name="T50" fmla="*/ 132 w 1743"/>
                <a:gd name="T51" fmla="*/ 95 h 3493"/>
                <a:gd name="T52" fmla="*/ 157 w 1743"/>
                <a:gd name="T53" fmla="*/ 79 h 3493"/>
                <a:gd name="T54" fmla="*/ 159 w 1743"/>
                <a:gd name="T55" fmla="*/ 104 h 3493"/>
                <a:gd name="T56" fmla="*/ 135 w 1743"/>
                <a:gd name="T57" fmla="*/ 148 h 3493"/>
                <a:gd name="T58" fmla="*/ 116 w 1743"/>
                <a:gd name="T59" fmla="*/ 262 h 3493"/>
                <a:gd name="T60" fmla="*/ 109 w 1743"/>
                <a:gd name="T61" fmla="*/ 345 h 3493"/>
                <a:gd name="T62" fmla="*/ 114 w 1743"/>
                <a:gd name="T63" fmla="*/ 370 h 3493"/>
                <a:gd name="T64" fmla="*/ 134 w 1743"/>
                <a:gd name="T65" fmla="*/ 267 h 3493"/>
                <a:gd name="T66" fmla="*/ 168 w 1743"/>
                <a:gd name="T67" fmla="*/ 165 h 3493"/>
                <a:gd name="T68" fmla="*/ 187 w 1743"/>
                <a:gd name="T69" fmla="*/ 143 h 3493"/>
                <a:gd name="T70" fmla="*/ 228 w 1743"/>
                <a:gd name="T71" fmla="*/ 48 h 3493"/>
                <a:gd name="T72" fmla="*/ 260 w 1743"/>
                <a:gd name="T73" fmla="*/ 0 h 3493"/>
                <a:gd name="T74" fmla="*/ 260 w 1743"/>
                <a:gd name="T75" fmla="*/ 0 h 34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3"/>
                <a:gd name="T115" fmla="*/ 0 h 3493"/>
                <a:gd name="T116" fmla="*/ 1743 w 1743"/>
                <a:gd name="T117" fmla="*/ 3493 h 34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3" h="3493">
                  <a:moveTo>
                    <a:pt x="1038" y="0"/>
                  </a:moveTo>
                  <a:lnTo>
                    <a:pt x="1152" y="78"/>
                  </a:lnTo>
                  <a:lnTo>
                    <a:pt x="1239" y="141"/>
                  </a:lnTo>
                  <a:lnTo>
                    <a:pt x="1443" y="246"/>
                  </a:lnTo>
                  <a:lnTo>
                    <a:pt x="1551" y="348"/>
                  </a:lnTo>
                  <a:lnTo>
                    <a:pt x="1665" y="573"/>
                  </a:lnTo>
                  <a:lnTo>
                    <a:pt x="1671" y="858"/>
                  </a:lnTo>
                  <a:lnTo>
                    <a:pt x="1661" y="1103"/>
                  </a:lnTo>
                  <a:lnTo>
                    <a:pt x="1671" y="1404"/>
                  </a:lnTo>
                  <a:lnTo>
                    <a:pt x="1644" y="1772"/>
                  </a:lnTo>
                  <a:lnTo>
                    <a:pt x="1707" y="3248"/>
                  </a:lnTo>
                  <a:lnTo>
                    <a:pt x="1743" y="3487"/>
                  </a:lnTo>
                  <a:lnTo>
                    <a:pt x="576" y="3493"/>
                  </a:lnTo>
                  <a:lnTo>
                    <a:pt x="488" y="2765"/>
                  </a:lnTo>
                  <a:lnTo>
                    <a:pt x="456" y="2396"/>
                  </a:lnTo>
                  <a:lnTo>
                    <a:pt x="393" y="2297"/>
                  </a:lnTo>
                  <a:lnTo>
                    <a:pt x="321" y="2075"/>
                  </a:lnTo>
                  <a:lnTo>
                    <a:pt x="270" y="1985"/>
                  </a:lnTo>
                  <a:lnTo>
                    <a:pt x="108" y="1949"/>
                  </a:lnTo>
                  <a:lnTo>
                    <a:pt x="87" y="1799"/>
                  </a:lnTo>
                  <a:lnTo>
                    <a:pt x="0" y="1685"/>
                  </a:lnTo>
                  <a:lnTo>
                    <a:pt x="197" y="1607"/>
                  </a:lnTo>
                  <a:lnTo>
                    <a:pt x="336" y="1544"/>
                  </a:lnTo>
                  <a:lnTo>
                    <a:pt x="357" y="1149"/>
                  </a:lnTo>
                  <a:lnTo>
                    <a:pt x="378" y="557"/>
                  </a:lnTo>
                  <a:lnTo>
                    <a:pt x="528" y="381"/>
                  </a:lnTo>
                  <a:lnTo>
                    <a:pt x="627" y="318"/>
                  </a:lnTo>
                  <a:lnTo>
                    <a:pt x="633" y="417"/>
                  </a:lnTo>
                  <a:lnTo>
                    <a:pt x="540" y="594"/>
                  </a:lnTo>
                  <a:lnTo>
                    <a:pt x="462" y="1050"/>
                  </a:lnTo>
                  <a:lnTo>
                    <a:pt x="435" y="1383"/>
                  </a:lnTo>
                  <a:lnTo>
                    <a:pt x="456" y="1481"/>
                  </a:lnTo>
                  <a:lnTo>
                    <a:pt x="534" y="1071"/>
                  </a:lnTo>
                  <a:lnTo>
                    <a:pt x="669" y="660"/>
                  </a:lnTo>
                  <a:lnTo>
                    <a:pt x="747" y="573"/>
                  </a:lnTo>
                  <a:lnTo>
                    <a:pt x="912" y="192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51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2016" y="2041"/>
              <a:ext cx="271" cy="554"/>
            </a:xfrm>
            <a:custGeom>
              <a:avLst/>
              <a:gdLst>
                <a:gd name="T0" fmla="*/ 6 w 544"/>
                <a:gd name="T1" fmla="*/ 0 h 1106"/>
                <a:gd name="T2" fmla="*/ 129 w 544"/>
                <a:gd name="T3" fmla="*/ 0 h 1106"/>
                <a:gd name="T4" fmla="*/ 135 w 544"/>
                <a:gd name="T5" fmla="*/ 33 h 1106"/>
                <a:gd name="T6" fmla="*/ 133 w 544"/>
                <a:gd name="T7" fmla="*/ 146 h 1106"/>
                <a:gd name="T8" fmla="*/ 119 w 544"/>
                <a:gd name="T9" fmla="*/ 278 h 1106"/>
                <a:gd name="T10" fmla="*/ 46 w 544"/>
                <a:gd name="T11" fmla="*/ 232 h 1106"/>
                <a:gd name="T12" fmla="*/ 0 w 544"/>
                <a:gd name="T13" fmla="*/ 1 h 1106"/>
                <a:gd name="T14" fmla="*/ 6 w 544"/>
                <a:gd name="T15" fmla="*/ 0 h 1106"/>
                <a:gd name="T16" fmla="*/ 6 w 544"/>
                <a:gd name="T17" fmla="*/ 0 h 1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1106"/>
                <a:gd name="T29" fmla="*/ 544 w 544"/>
                <a:gd name="T30" fmla="*/ 1106 h 1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1106">
                  <a:moveTo>
                    <a:pt x="27" y="0"/>
                  </a:moveTo>
                  <a:lnTo>
                    <a:pt x="519" y="0"/>
                  </a:lnTo>
                  <a:lnTo>
                    <a:pt x="544" y="129"/>
                  </a:lnTo>
                  <a:lnTo>
                    <a:pt x="534" y="581"/>
                  </a:lnTo>
                  <a:lnTo>
                    <a:pt x="477" y="1106"/>
                  </a:lnTo>
                  <a:lnTo>
                    <a:pt x="187" y="924"/>
                  </a:lnTo>
                  <a:lnTo>
                    <a:pt x="0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2145" y="2134"/>
              <a:ext cx="104" cy="510"/>
            </a:xfrm>
            <a:custGeom>
              <a:avLst/>
              <a:gdLst>
                <a:gd name="T0" fmla="*/ 9 w 207"/>
                <a:gd name="T1" fmla="*/ 16 h 1019"/>
                <a:gd name="T2" fmla="*/ 24 w 207"/>
                <a:gd name="T3" fmla="*/ 25 h 1019"/>
                <a:gd name="T4" fmla="*/ 7 w 207"/>
                <a:gd name="T5" fmla="*/ 45 h 1019"/>
                <a:gd name="T6" fmla="*/ 3 w 207"/>
                <a:gd name="T7" fmla="*/ 112 h 1019"/>
                <a:gd name="T8" fmla="*/ 0 w 207"/>
                <a:gd name="T9" fmla="*/ 153 h 1019"/>
                <a:gd name="T10" fmla="*/ 33 w 207"/>
                <a:gd name="T11" fmla="*/ 255 h 1019"/>
                <a:gd name="T12" fmla="*/ 45 w 207"/>
                <a:gd name="T13" fmla="*/ 190 h 1019"/>
                <a:gd name="T14" fmla="*/ 52 w 207"/>
                <a:gd name="T15" fmla="*/ 103 h 1019"/>
                <a:gd name="T16" fmla="*/ 46 w 207"/>
                <a:gd name="T17" fmla="*/ 47 h 1019"/>
                <a:gd name="T18" fmla="*/ 32 w 207"/>
                <a:gd name="T19" fmla="*/ 2 h 1019"/>
                <a:gd name="T20" fmla="*/ 12 w 207"/>
                <a:gd name="T21" fmla="*/ 0 h 1019"/>
                <a:gd name="T22" fmla="*/ 9 w 207"/>
                <a:gd name="T23" fmla="*/ 16 h 1019"/>
                <a:gd name="T24" fmla="*/ 9 w 207"/>
                <a:gd name="T25" fmla="*/ 16 h 10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1019"/>
                <a:gd name="T41" fmla="*/ 207 w 207"/>
                <a:gd name="T42" fmla="*/ 1019 h 10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1019">
                  <a:moveTo>
                    <a:pt x="36" y="63"/>
                  </a:moveTo>
                  <a:lnTo>
                    <a:pt x="95" y="99"/>
                  </a:lnTo>
                  <a:lnTo>
                    <a:pt x="26" y="177"/>
                  </a:lnTo>
                  <a:lnTo>
                    <a:pt x="11" y="447"/>
                  </a:lnTo>
                  <a:lnTo>
                    <a:pt x="0" y="612"/>
                  </a:lnTo>
                  <a:lnTo>
                    <a:pt x="131" y="1019"/>
                  </a:lnTo>
                  <a:lnTo>
                    <a:pt x="177" y="758"/>
                  </a:lnTo>
                  <a:lnTo>
                    <a:pt x="207" y="411"/>
                  </a:lnTo>
                  <a:lnTo>
                    <a:pt x="182" y="186"/>
                  </a:lnTo>
                  <a:lnTo>
                    <a:pt x="125" y="6"/>
                  </a:lnTo>
                  <a:lnTo>
                    <a:pt x="47" y="0"/>
                  </a:lnTo>
                  <a:lnTo>
                    <a:pt x="36" y="63"/>
                  </a:lnTo>
                  <a:close/>
                </a:path>
              </a:pathLst>
            </a:custGeom>
            <a:solidFill>
              <a:srgbClr val="78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3382" y="1860"/>
              <a:ext cx="57" cy="100"/>
            </a:xfrm>
            <a:custGeom>
              <a:avLst/>
              <a:gdLst>
                <a:gd name="T0" fmla="*/ 11 w 114"/>
                <a:gd name="T1" fmla="*/ 1 h 200"/>
                <a:gd name="T2" fmla="*/ 4 w 114"/>
                <a:gd name="T3" fmla="*/ 0 h 200"/>
                <a:gd name="T4" fmla="*/ 0 w 114"/>
                <a:gd name="T5" fmla="*/ 5 h 200"/>
                <a:gd name="T6" fmla="*/ 15 w 114"/>
                <a:gd name="T7" fmla="*/ 43 h 200"/>
                <a:gd name="T8" fmla="*/ 19 w 114"/>
                <a:gd name="T9" fmla="*/ 49 h 200"/>
                <a:gd name="T10" fmla="*/ 29 w 114"/>
                <a:gd name="T11" fmla="*/ 50 h 200"/>
                <a:gd name="T12" fmla="*/ 28 w 114"/>
                <a:gd name="T13" fmla="*/ 38 h 200"/>
                <a:gd name="T14" fmla="*/ 19 w 114"/>
                <a:gd name="T15" fmla="*/ 10 h 200"/>
                <a:gd name="T16" fmla="*/ 15 w 114"/>
                <a:gd name="T17" fmla="*/ 1 h 200"/>
                <a:gd name="T18" fmla="*/ 11 w 114"/>
                <a:gd name="T19" fmla="*/ 1 h 200"/>
                <a:gd name="T20" fmla="*/ 11 w 114"/>
                <a:gd name="T21" fmla="*/ 1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200"/>
                <a:gd name="T35" fmla="*/ 114 w 11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200">
                  <a:moveTo>
                    <a:pt x="44" y="2"/>
                  </a:moveTo>
                  <a:lnTo>
                    <a:pt x="14" y="0"/>
                  </a:lnTo>
                  <a:lnTo>
                    <a:pt x="0" y="19"/>
                  </a:lnTo>
                  <a:lnTo>
                    <a:pt x="57" y="172"/>
                  </a:lnTo>
                  <a:lnTo>
                    <a:pt x="75" y="194"/>
                  </a:lnTo>
                  <a:lnTo>
                    <a:pt x="114" y="200"/>
                  </a:lnTo>
                  <a:lnTo>
                    <a:pt x="111" y="149"/>
                  </a:lnTo>
                  <a:lnTo>
                    <a:pt x="75" y="38"/>
                  </a:lnTo>
                  <a:lnTo>
                    <a:pt x="61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404" y="1655"/>
              <a:ext cx="424" cy="492"/>
            </a:xfrm>
            <a:custGeom>
              <a:avLst/>
              <a:gdLst>
                <a:gd name="T0" fmla="*/ 18 w 848"/>
                <a:gd name="T1" fmla="*/ 28 h 983"/>
                <a:gd name="T2" fmla="*/ 44 w 848"/>
                <a:gd name="T3" fmla="*/ 13 h 983"/>
                <a:gd name="T4" fmla="*/ 77 w 848"/>
                <a:gd name="T5" fmla="*/ 0 h 983"/>
                <a:gd name="T6" fmla="*/ 113 w 848"/>
                <a:gd name="T7" fmla="*/ 18 h 983"/>
                <a:gd name="T8" fmla="*/ 127 w 848"/>
                <a:gd name="T9" fmla="*/ 73 h 983"/>
                <a:gd name="T10" fmla="*/ 179 w 848"/>
                <a:gd name="T11" fmla="*/ 68 h 983"/>
                <a:gd name="T12" fmla="*/ 203 w 848"/>
                <a:gd name="T13" fmla="*/ 116 h 983"/>
                <a:gd name="T14" fmla="*/ 212 w 848"/>
                <a:gd name="T15" fmla="*/ 140 h 983"/>
                <a:gd name="T16" fmla="*/ 178 w 848"/>
                <a:gd name="T17" fmla="*/ 199 h 983"/>
                <a:gd name="T18" fmla="*/ 138 w 848"/>
                <a:gd name="T19" fmla="*/ 241 h 983"/>
                <a:gd name="T20" fmla="*/ 120 w 848"/>
                <a:gd name="T21" fmla="*/ 232 h 983"/>
                <a:gd name="T22" fmla="*/ 89 w 848"/>
                <a:gd name="T23" fmla="*/ 246 h 983"/>
                <a:gd name="T24" fmla="*/ 68 w 848"/>
                <a:gd name="T25" fmla="*/ 243 h 983"/>
                <a:gd name="T26" fmla="*/ 65 w 848"/>
                <a:gd name="T27" fmla="*/ 236 h 983"/>
                <a:gd name="T28" fmla="*/ 62 w 848"/>
                <a:gd name="T29" fmla="*/ 227 h 983"/>
                <a:gd name="T30" fmla="*/ 62 w 848"/>
                <a:gd name="T31" fmla="*/ 218 h 983"/>
                <a:gd name="T32" fmla="*/ 50 w 848"/>
                <a:gd name="T33" fmla="*/ 214 h 983"/>
                <a:gd name="T34" fmla="*/ 47 w 848"/>
                <a:gd name="T35" fmla="*/ 208 h 983"/>
                <a:gd name="T36" fmla="*/ 47 w 848"/>
                <a:gd name="T37" fmla="*/ 199 h 983"/>
                <a:gd name="T38" fmla="*/ 42 w 848"/>
                <a:gd name="T39" fmla="*/ 192 h 983"/>
                <a:gd name="T40" fmla="*/ 41 w 848"/>
                <a:gd name="T41" fmla="*/ 183 h 983"/>
                <a:gd name="T42" fmla="*/ 30 w 848"/>
                <a:gd name="T43" fmla="*/ 180 h 983"/>
                <a:gd name="T44" fmla="*/ 23 w 848"/>
                <a:gd name="T45" fmla="*/ 175 h 983"/>
                <a:gd name="T46" fmla="*/ 22 w 848"/>
                <a:gd name="T47" fmla="*/ 155 h 983"/>
                <a:gd name="T48" fmla="*/ 13 w 848"/>
                <a:gd name="T49" fmla="*/ 139 h 983"/>
                <a:gd name="T50" fmla="*/ 7 w 848"/>
                <a:gd name="T51" fmla="*/ 121 h 983"/>
                <a:gd name="T52" fmla="*/ 0 w 848"/>
                <a:gd name="T53" fmla="*/ 112 h 983"/>
                <a:gd name="T54" fmla="*/ 4 w 848"/>
                <a:gd name="T55" fmla="*/ 100 h 983"/>
                <a:gd name="T56" fmla="*/ 9 w 848"/>
                <a:gd name="T57" fmla="*/ 58 h 983"/>
                <a:gd name="T58" fmla="*/ 10 w 848"/>
                <a:gd name="T59" fmla="*/ 47 h 983"/>
                <a:gd name="T60" fmla="*/ 17 w 848"/>
                <a:gd name="T61" fmla="*/ 38 h 983"/>
                <a:gd name="T62" fmla="*/ 18 w 848"/>
                <a:gd name="T63" fmla="*/ 28 h 983"/>
                <a:gd name="T64" fmla="*/ 18 w 848"/>
                <a:gd name="T65" fmla="*/ 28 h 9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8"/>
                <a:gd name="T100" fmla="*/ 0 h 983"/>
                <a:gd name="T101" fmla="*/ 848 w 848"/>
                <a:gd name="T102" fmla="*/ 983 h 9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8" h="983">
                  <a:moveTo>
                    <a:pt x="70" y="110"/>
                  </a:moveTo>
                  <a:lnTo>
                    <a:pt x="173" y="51"/>
                  </a:lnTo>
                  <a:lnTo>
                    <a:pt x="308" y="0"/>
                  </a:lnTo>
                  <a:lnTo>
                    <a:pt x="453" y="70"/>
                  </a:lnTo>
                  <a:lnTo>
                    <a:pt x="508" y="289"/>
                  </a:lnTo>
                  <a:lnTo>
                    <a:pt x="715" y="270"/>
                  </a:lnTo>
                  <a:lnTo>
                    <a:pt x="812" y="462"/>
                  </a:lnTo>
                  <a:lnTo>
                    <a:pt x="848" y="560"/>
                  </a:lnTo>
                  <a:lnTo>
                    <a:pt x="709" y="796"/>
                  </a:lnTo>
                  <a:lnTo>
                    <a:pt x="551" y="964"/>
                  </a:lnTo>
                  <a:lnTo>
                    <a:pt x="479" y="927"/>
                  </a:lnTo>
                  <a:lnTo>
                    <a:pt x="354" y="983"/>
                  </a:lnTo>
                  <a:lnTo>
                    <a:pt x="272" y="969"/>
                  </a:lnTo>
                  <a:lnTo>
                    <a:pt x="257" y="943"/>
                  </a:lnTo>
                  <a:lnTo>
                    <a:pt x="249" y="905"/>
                  </a:lnTo>
                  <a:lnTo>
                    <a:pt x="249" y="870"/>
                  </a:lnTo>
                  <a:lnTo>
                    <a:pt x="200" y="855"/>
                  </a:lnTo>
                  <a:lnTo>
                    <a:pt x="188" y="830"/>
                  </a:lnTo>
                  <a:lnTo>
                    <a:pt x="188" y="794"/>
                  </a:lnTo>
                  <a:lnTo>
                    <a:pt x="166" y="768"/>
                  </a:lnTo>
                  <a:lnTo>
                    <a:pt x="164" y="730"/>
                  </a:lnTo>
                  <a:lnTo>
                    <a:pt x="118" y="720"/>
                  </a:lnTo>
                  <a:lnTo>
                    <a:pt x="91" y="699"/>
                  </a:lnTo>
                  <a:lnTo>
                    <a:pt x="86" y="619"/>
                  </a:lnTo>
                  <a:lnTo>
                    <a:pt x="50" y="555"/>
                  </a:lnTo>
                  <a:lnTo>
                    <a:pt x="27" y="484"/>
                  </a:lnTo>
                  <a:lnTo>
                    <a:pt x="0" y="445"/>
                  </a:lnTo>
                  <a:lnTo>
                    <a:pt x="15" y="397"/>
                  </a:lnTo>
                  <a:lnTo>
                    <a:pt x="34" y="230"/>
                  </a:lnTo>
                  <a:lnTo>
                    <a:pt x="40" y="186"/>
                  </a:lnTo>
                  <a:lnTo>
                    <a:pt x="67" y="152"/>
                  </a:lnTo>
                  <a:lnTo>
                    <a:pt x="70" y="11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934" y="1617"/>
              <a:ext cx="236" cy="246"/>
            </a:xfrm>
            <a:custGeom>
              <a:avLst/>
              <a:gdLst>
                <a:gd name="T0" fmla="*/ 27 w 471"/>
                <a:gd name="T1" fmla="*/ 124 h 490"/>
                <a:gd name="T2" fmla="*/ 18 w 471"/>
                <a:gd name="T3" fmla="*/ 72 h 490"/>
                <a:gd name="T4" fmla="*/ 51 w 471"/>
                <a:gd name="T5" fmla="*/ 78 h 490"/>
                <a:gd name="T6" fmla="*/ 80 w 471"/>
                <a:gd name="T7" fmla="*/ 74 h 490"/>
                <a:gd name="T8" fmla="*/ 108 w 471"/>
                <a:gd name="T9" fmla="*/ 65 h 490"/>
                <a:gd name="T10" fmla="*/ 118 w 471"/>
                <a:gd name="T11" fmla="*/ 34 h 490"/>
                <a:gd name="T12" fmla="*/ 111 w 471"/>
                <a:gd name="T13" fmla="*/ 10 h 490"/>
                <a:gd name="T14" fmla="*/ 93 w 471"/>
                <a:gd name="T15" fmla="*/ 0 h 490"/>
                <a:gd name="T16" fmla="*/ 72 w 471"/>
                <a:gd name="T17" fmla="*/ 4 h 490"/>
                <a:gd name="T18" fmla="*/ 52 w 471"/>
                <a:gd name="T19" fmla="*/ 5 h 490"/>
                <a:gd name="T20" fmla="*/ 35 w 471"/>
                <a:gd name="T21" fmla="*/ 11 h 490"/>
                <a:gd name="T22" fmla="*/ 16 w 471"/>
                <a:gd name="T23" fmla="*/ 30 h 490"/>
                <a:gd name="T24" fmla="*/ 4 w 471"/>
                <a:gd name="T25" fmla="*/ 53 h 490"/>
                <a:gd name="T26" fmla="*/ 0 w 471"/>
                <a:gd name="T27" fmla="*/ 88 h 490"/>
                <a:gd name="T28" fmla="*/ 27 w 471"/>
                <a:gd name="T29" fmla="*/ 124 h 490"/>
                <a:gd name="T30" fmla="*/ 27 w 471"/>
                <a:gd name="T31" fmla="*/ 124 h 4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1"/>
                <a:gd name="T49" fmla="*/ 0 h 490"/>
                <a:gd name="T50" fmla="*/ 471 w 471"/>
                <a:gd name="T51" fmla="*/ 490 h 4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1" h="490">
                  <a:moveTo>
                    <a:pt x="106" y="490"/>
                  </a:moveTo>
                  <a:lnTo>
                    <a:pt x="72" y="285"/>
                  </a:lnTo>
                  <a:lnTo>
                    <a:pt x="203" y="308"/>
                  </a:lnTo>
                  <a:lnTo>
                    <a:pt x="319" y="294"/>
                  </a:lnTo>
                  <a:lnTo>
                    <a:pt x="431" y="258"/>
                  </a:lnTo>
                  <a:lnTo>
                    <a:pt x="471" y="136"/>
                  </a:lnTo>
                  <a:lnTo>
                    <a:pt x="443" y="38"/>
                  </a:lnTo>
                  <a:lnTo>
                    <a:pt x="372" y="0"/>
                  </a:lnTo>
                  <a:lnTo>
                    <a:pt x="287" y="13"/>
                  </a:lnTo>
                  <a:lnTo>
                    <a:pt x="207" y="19"/>
                  </a:lnTo>
                  <a:lnTo>
                    <a:pt x="140" y="41"/>
                  </a:lnTo>
                  <a:lnTo>
                    <a:pt x="61" y="119"/>
                  </a:lnTo>
                  <a:lnTo>
                    <a:pt x="13" y="209"/>
                  </a:lnTo>
                  <a:lnTo>
                    <a:pt x="0" y="351"/>
                  </a:lnTo>
                  <a:lnTo>
                    <a:pt x="106" y="49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938" y="1707"/>
              <a:ext cx="350" cy="431"/>
            </a:xfrm>
            <a:custGeom>
              <a:avLst/>
              <a:gdLst>
                <a:gd name="T0" fmla="*/ 46 w 702"/>
                <a:gd name="T1" fmla="*/ 164 h 863"/>
                <a:gd name="T2" fmla="*/ 54 w 702"/>
                <a:gd name="T3" fmla="*/ 181 h 863"/>
                <a:gd name="T4" fmla="*/ 74 w 702"/>
                <a:gd name="T5" fmla="*/ 199 h 863"/>
                <a:gd name="T6" fmla="*/ 94 w 702"/>
                <a:gd name="T7" fmla="*/ 208 h 863"/>
                <a:gd name="T8" fmla="*/ 121 w 702"/>
                <a:gd name="T9" fmla="*/ 215 h 863"/>
                <a:gd name="T10" fmla="*/ 147 w 702"/>
                <a:gd name="T11" fmla="*/ 203 h 863"/>
                <a:gd name="T12" fmla="*/ 166 w 702"/>
                <a:gd name="T13" fmla="*/ 173 h 863"/>
                <a:gd name="T14" fmla="*/ 172 w 702"/>
                <a:gd name="T15" fmla="*/ 159 h 863"/>
                <a:gd name="T16" fmla="*/ 175 w 702"/>
                <a:gd name="T17" fmla="*/ 115 h 863"/>
                <a:gd name="T18" fmla="*/ 170 w 702"/>
                <a:gd name="T19" fmla="*/ 80 h 863"/>
                <a:gd name="T20" fmla="*/ 173 w 702"/>
                <a:gd name="T21" fmla="*/ 54 h 863"/>
                <a:gd name="T22" fmla="*/ 173 w 702"/>
                <a:gd name="T23" fmla="*/ 44 h 863"/>
                <a:gd name="T24" fmla="*/ 170 w 702"/>
                <a:gd name="T25" fmla="*/ 37 h 863"/>
                <a:gd name="T26" fmla="*/ 165 w 702"/>
                <a:gd name="T27" fmla="*/ 32 h 863"/>
                <a:gd name="T28" fmla="*/ 157 w 702"/>
                <a:gd name="T29" fmla="*/ 29 h 863"/>
                <a:gd name="T30" fmla="*/ 125 w 702"/>
                <a:gd name="T31" fmla="*/ 0 h 863"/>
                <a:gd name="T32" fmla="*/ 107 w 702"/>
                <a:gd name="T33" fmla="*/ 16 h 863"/>
                <a:gd name="T34" fmla="*/ 73 w 702"/>
                <a:gd name="T35" fmla="*/ 29 h 863"/>
                <a:gd name="T36" fmla="*/ 42 w 702"/>
                <a:gd name="T37" fmla="*/ 30 h 863"/>
                <a:gd name="T38" fmla="*/ 12 w 702"/>
                <a:gd name="T39" fmla="*/ 26 h 863"/>
                <a:gd name="T40" fmla="*/ 22 w 702"/>
                <a:gd name="T41" fmla="*/ 54 h 863"/>
                <a:gd name="T42" fmla="*/ 26 w 702"/>
                <a:gd name="T43" fmla="*/ 81 h 863"/>
                <a:gd name="T44" fmla="*/ 9 w 702"/>
                <a:gd name="T45" fmla="*/ 83 h 863"/>
                <a:gd name="T46" fmla="*/ 3 w 702"/>
                <a:gd name="T47" fmla="*/ 84 h 863"/>
                <a:gd name="T48" fmla="*/ 0 w 702"/>
                <a:gd name="T49" fmla="*/ 90 h 863"/>
                <a:gd name="T50" fmla="*/ 3 w 702"/>
                <a:gd name="T51" fmla="*/ 102 h 863"/>
                <a:gd name="T52" fmla="*/ 11 w 702"/>
                <a:gd name="T53" fmla="*/ 114 h 863"/>
                <a:gd name="T54" fmla="*/ 23 w 702"/>
                <a:gd name="T55" fmla="*/ 124 h 863"/>
                <a:gd name="T56" fmla="*/ 27 w 702"/>
                <a:gd name="T57" fmla="*/ 134 h 863"/>
                <a:gd name="T58" fmla="*/ 31 w 702"/>
                <a:gd name="T59" fmla="*/ 143 h 863"/>
                <a:gd name="T60" fmla="*/ 41 w 702"/>
                <a:gd name="T61" fmla="*/ 144 h 863"/>
                <a:gd name="T62" fmla="*/ 46 w 702"/>
                <a:gd name="T63" fmla="*/ 164 h 863"/>
                <a:gd name="T64" fmla="*/ 46 w 702"/>
                <a:gd name="T65" fmla="*/ 164 h 8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2"/>
                <a:gd name="T100" fmla="*/ 0 h 863"/>
                <a:gd name="T101" fmla="*/ 702 w 702"/>
                <a:gd name="T102" fmla="*/ 863 h 8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2" h="863">
                  <a:moveTo>
                    <a:pt x="187" y="658"/>
                  </a:moveTo>
                  <a:lnTo>
                    <a:pt x="219" y="725"/>
                  </a:lnTo>
                  <a:lnTo>
                    <a:pt x="297" y="799"/>
                  </a:lnTo>
                  <a:lnTo>
                    <a:pt x="377" y="833"/>
                  </a:lnTo>
                  <a:lnTo>
                    <a:pt x="487" y="863"/>
                  </a:lnTo>
                  <a:lnTo>
                    <a:pt x="590" y="814"/>
                  </a:lnTo>
                  <a:lnTo>
                    <a:pt x="668" y="692"/>
                  </a:lnTo>
                  <a:lnTo>
                    <a:pt x="690" y="639"/>
                  </a:lnTo>
                  <a:lnTo>
                    <a:pt x="702" y="462"/>
                  </a:lnTo>
                  <a:lnTo>
                    <a:pt x="683" y="322"/>
                  </a:lnTo>
                  <a:lnTo>
                    <a:pt x="694" y="217"/>
                  </a:lnTo>
                  <a:lnTo>
                    <a:pt x="694" y="177"/>
                  </a:lnTo>
                  <a:lnTo>
                    <a:pt x="681" y="150"/>
                  </a:lnTo>
                  <a:lnTo>
                    <a:pt x="662" y="131"/>
                  </a:lnTo>
                  <a:lnTo>
                    <a:pt x="630" y="118"/>
                  </a:lnTo>
                  <a:lnTo>
                    <a:pt x="502" y="0"/>
                  </a:lnTo>
                  <a:lnTo>
                    <a:pt x="430" y="67"/>
                  </a:lnTo>
                  <a:lnTo>
                    <a:pt x="293" y="116"/>
                  </a:lnTo>
                  <a:lnTo>
                    <a:pt x="170" y="120"/>
                  </a:lnTo>
                  <a:lnTo>
                    <a:pt x="50" y="107"/>
                  </a:lnTo>
                  <a:lnTo>
                    <a:pt x="90" y="219"/>
                  </a:lnTo>
                  <a:lnTo>
                    <a:pt x="105" y="325"/>
                  </a:lnTo>
                  <a:lnTo>
                    <a:pt x="38" y="335"/>
                  </a:lnTo>
                  <a:lnTo>
                    <a:pt x="14" y="337"/>
                  </a:lnTo>
                  <a:lnTo>
                    <a:pt x="0" y="363"/>
                  </a:lnTo>
                  <a:lnTo>
                    <a:pt x="12" y="409"/>
                  </a:lnTo>
                  <a:lnTo>
                    <a:pt x="44" y="457"/>
                  </a:lnTo>
                  <a:lnTo>
                    <a:pt x="93" y="497"/>
                  </a:lnTo>
                  <a:lnTo>
                    <a:pt x="111" y="536"/>
                  </a:lnTo>
                  <a:lnTo>
                    <a:pt x="126" y="573"/>
                  </a:lnTo>
                  <a:lnTo>
                    <a:pt x="166" y="576"/>
                  </a:lnTo>
                  <a:lnTo>
                    <a:pt x="187" y="658"/>
                  </a:lnTo>
                  <a:close/>
                </a:path>
              </a:pathLst>
            </a:custGeom>
            <a:solidFill>
              <a:srgbClr val="E9C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970" y="1632"/>
              <a:ext cx="157" cy="116"/>
            </a:xfrm>
            <a:custGeom>
              <a:avLst/>
              <a:gdLst>
                <a:gd name="T0" fmla="*/ 72 w 314"/>
                <a:gd name="T1" fmla="*/ 56 h 232"/>
                <a:gd name="T2" fmla="*/ 45 w 314"/>
                <a:gd name="T3" fmla="*/ 58 h 232"/>
                <a:gd name="T4" fmla="*/ 17 w 314"/>
                <a:gd name="T5" fmla="*/ 56 h 232"/>
                <a:gd name="T6" fmla="*/ 0 w 314"/>
                <a:gd name="T7" fmla="*/ 48 h 232"/>
                <a:gd name="T8" fmla="*/ 3 w 314"/>
                <a:gd name="T9" fmla="*/ 29 h 232"/>
                <a:gd name="T10" fmla="*/ 19 w 314"/>
                <a:gd name="T11" fmla="*/ 11 h 232"/>
                <a:gd name="T12" fmla="*/ 43 w 314"/>
                <a:gd name="T13" fmla="*/ 3 h 232"/>
                <a:gd name="T14" fmla="*/ 67 w 314"/>
                <a:gd name="T15" fmla="*/ 0 h 232"/>
                <a:gd name="T16" fmla="*/ 58 w 314"/>
                <a:gd name="T17" fmla="*/ 8 h 232"/>
                <a:gd name="T18" fmla="*/ 79 w 314"/>
                <a:gd name="T19" fmla="*/ 18 h 232"/>
                <a:gd name="T20" fmla="*/ 68 w 314"/>
                <a:gd name="T21" fmla="*/ 30 h 232"/>
                <a:gd name="T22" fmla="*/ 43 w 314"/>
                <a:gd name="T23" fmla="*/ 40 h 232"/>
                <a:gd name="T24" fmla="*/ 62 w 314"/>
                <a:gd name="T25" fmla="*/ 46 h 232"/>
                <a:gd name="T26" fmla="*/ 72 w 314"/>
                <a:gd name="T27" fmla="*/ 56 h 232"/>
                <a:gd name="T28" fmla="*/ 72 w 314"/>
                <a:gd name="T29" fmla="*/ 56 h 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4"/>
                <a:gd name="T46" fmla="*/ 0 h 232"/>
                <a:gd name="T47" fmla="*/ 314 w 314"/>
                <a:gd name="T48" fmla="*/ 232 h 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4" h="232">
                  <a:moveTo>
                    <a:pt x="285" y="221"/>
                  </a:moveTo>
                  <a:lnTo>
                    <a:pt x="181" y="232"/>
                  </a:lnTo>
                  <a:lnTo>
                    <a:pt x="68" y="221"/>
                  </a:lnTo>
                  <a:lnTo>
                    <a:pt x="0" y="192"/>
                  </a:lnTo>
                  <a:lnTo>
                    <a:pt x="13" y="116"/>
                  </a:lnTo>
                  <a:lnTo>
                    <a:pt x="74" y="44"/>
                  </a:lnTo>
                  <a:lnTo>
                    <a:pt x="173" y="9"/>
                  </a:lnTo>
                  <a:lnTo>
                    <a:pt x="268" y="0"/>
                  </a:lnTo>
                  <a:lnTo>
                    <a:pt x="232" y="30"/>
                  </a:lnTo>
                  <a:lnTo>
                    <a:pt x="314" y="70"/>
                  </a:lnTo>
                  <a:lnTo>
                    <a:pt x="272" y="120"/>
                  </a:lnTo>
                  <a:lnTo>
                    <a:pt x="173" y="160"/>
                  </a:lnTo>
                  <a:lnTo>
                    <a:pt x="247" y="182"/>
                  </a:lnTo>
                  <a:lnTo>
                    <a:pt x="285" y="221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987" y="1646"/>
              <a:ext cx="115" cy="93"/>
            </a:xfrm>
            <a:custGeom>
              <a:avLst/>
              <a:gdLst>
                <a:gd name="T0" fmla="*/ 42 w 230"/>
                <a:gd name="T1" fmla="*/ 47 h 186"/>
                <a:gd name="T2" fmla="*/ 15 w 230"/>
                <a:gd name="T3" fmla="*/ 42 h 186"/>
                <a:gd name="T4" fmla="*/ 3 w 230"/>
                <a:gd name="T5" fmla="*/ 34 h 186"/>
                <a:gd name="T6" fmla="*/ 0 w 230"/>
                <a:gd name="T7" fmla="*/ 23 h 186"/>
                <a:gd name="T8" fmla="*/ 18 w 230"/>
                <a:gd name="T9" fmla="*/ 7 h 186"/>
                <a:gd name="T10" fmla="*/ 41 w 230"/>
                <a:gd name="T11" fmla="*/ 0 h 186"/>
                <a:gd name="T12" fmla="*/ 58 w 230"/>
                <a:gd name="T13" fmla="*/ 14 h 186"/>
                <a:gd name="T14" fmla="*/ 25 w 230"/>
                <a:gd name="T15" fmla="*/ 30 h 186"/>
                <a:gd name="T16" fmla="*/ 38 w 230"/>
                <a:gd name="T17" fmla="*/ 41 h 186"/>
                <a:gd name="T18" fmla="*/ 42 w 230"/>
                <a:gd name="T19" fmla="*/ 47 h 186"/>
                <a:gd name="T20" fmla="*/ 42 w 230"/>
                <a:gd name="T21" fmla="*/ 47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"/>
                <a:gd name="T34" fmla="*/ 0 h 186"/>
                <a:gd name="T35" fmla="*/ 230 w 230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" h="186">
                  <a:moveTo>
                    <a:pt x="166" y="186"/>
                  </a:moveTo>
                  <a:lnTo>
                    <a:pt x="61" y="167"/>
                  </a:lnTo>
                  <a:lnTo>
                    <a:pt x="12" y="133"/>
                  </a:lnTo>
                  <a:lnTo>
                    <a:pt x="0" y="89"/>
                  </a:lnTo>
                  <a:lnTo>
                    <a:pt x="71" y="26"/>
                  </a:lnTo>
                  <a:lnTo>
                    <a:pt x="164" y="0"/>
                  </a:lnTo>
                  <a:lnTo>
                    <a:pt x="230" y="57"/>
                  </a:lnTo>
                  <a:lnTo>
                    <a:pt x="99" y="121"/>
                  </a:lnTo>
                  <a:lnTo>
                    <a:pt x="150" y="161"/>
                  </a:lnTo>
                  <a:lnTo>
                    <a:pt x="166" y="18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973" y="1716"/>
              <a:ext cx="276" cy="418"/>
            </a:xfrm>
            <a:custGeom>
              <a:avLst/>
              <a:gdLst>
                <a:gd name="T0" fmla="*/ 116 w 553"/>
                <a:gd name="T1" fmla="*/ 20 h 837"/>
                <a:gd name="T2" fmla="*/ 91 w 553"/>
                <a:gd name="T3" fmla="*/ 23 h 837"/>
                <a:gd name="T4" fmla="*/ 36 w 553"/>
                <a:gd name="T5" fmla="*/ 34 h 837"/>
                <a:gd name="T6" fmla="*/ 21 w 553"/>
                <a:gd name="T7" fmla="*/ 49 h 837"/>
                <a:gd name="T8" fmla="*/ 36 w 553"/>
                <a:gd name="T9" fmla="*/ 82 h 837"/>
                <a:gd name="T10" fmla="*/ 43 w 553"/>
                <a:gd name="T11" fmla="*/ 89 h 837"/>
                <a:gd name="T12" fmla="*/ 39 w 553"/>
                <a:gd name="T13" fmla="*/ 102 h 837"/>
                <a:gd name="T14" fmla="*/ 46 w 553"/>
                <a:gd name="T15" fmla="*/ 109 h 837"/>
                <a:gd name="T16" fmla="*/ 45 w 553"/>
                <a:gd name="T17" fmla="*/ 113 h 837"/>
                <a:gd name="T18" fmla="*/ 26 w 553"/>
                <a:gd name="T19" fmla="*/ 111 h 837"/>
                <a:gd name="T20" fmla="*/ 38 w 553"/>
                <a:gd name="T21" fmla="*/ 131 h 837"/>
                <a:gd name="T22" fmla="*/ 57 w 553"/>
                <a:gd name="T23" fmla="*/ 147 h 837"/>
                <a:gd name="T24" fmla="*/ 77 w 553"/>
                <a:gd name="T25" fmla="*/ 121 h 837"/>
                <a:gd name="T26" fmla="*/ 68 w 553"/>
                <a:gd name="T27" fmla="*/ 148 h 837"/>
                <a:gd name="T28" fmla="*/ 63 w 553"/>
                <a:gd name="T29" fmla="*/ 171 h 837"/>
                <a:gd name="T30" fmla="*/ 71 w 553"/>
                <a:gd name="T31" fmla="*/ 168 h 837"/>
                <a:gd name="T32" fmla="*/ 81 w 553"/>
                <a:gd name="T33" fmla="*/ 168 h 837"/>
                <a:gd name="T34" fmla="*/ 86 w 553"/>
                <a:gd name="T35" fmla="*/ 175 h 837"/>
                <a:gd name="T36" fmla="*/ 81 w 553"/>
                <a:gd name="T37" fmla="*/ 178 h 837"/>
                <a:gd name="T38" fmla="*/ 73 w 553"/>
                <a:gd name="T39" fmla="*/ 187 h 837"/>
                <a:gd name="T40" fmla="*/ 69 w 553"/>
                <a:gd name="T41" fmla="*/ 192 h 837"/>
                <a:gd name="T42" fmla="*/ 104 w 553"/>
                <a:gd name="T43" fmla="*/ 201 h 837"/>
                <a:gd name="T44" fmla="*/ 115 w 553"/>
                <a:gd name="T45" fmla="*/ 190 h 837"/>
                <a:gd name="T46" fmla="*/ 122 w 553"/>
                <a:gd name="T47" fmla="*/ 185 h 837"/>
                <a:gd name="T48" fmla="*/ 120 w 553"/>
                <a:gd name="T49" fmla="*/ 203 h 837"/>
                <a:gd name="T50" fmla="*/ 81 w 553"/>
                <a:gd name="T51" fmla="*/ 208 h 837"/>
                <a:gd name="T52" fmla="*/ 38 w 553"/>
                <a:gd name="T53" fmla="*/ 178 h 837"/>
                <a:gd name="T54" fmla="*/ 22 w 553"/>
                <a:gd name="T55" fmla="*/ 140 h 837"/>
                <a:gd name="T56" fmla="*/ 16 w 553"/>
                <a:gd name="T57" fmla="*/ 105 h 837"/>
                <a:gd name="T58" fmla="*/ 4 w 553"/>
                <a:gd name="T59" fmla="*/ 62 h 837"/>
                <a:gd name="T60" fmla="*/ 21 w 553"/>
                <a:gd name="T61" fmla="*/ 24 h 837"/>
                <a:gd name="T62" fmla="*/ 86 w 553"/>
                <a:gd name="T63" fmla="*/ 13 h 837"/>
                <a:gd name="T64" fmla="*/ 125 w 553"/>
                <a:gd name="T65" fmla="*/ 9 h 837"/>
                <a:gd name="T66" fmla="*/ 126 w 553"/>
                <a:gd name="T67" fmla="*/ 40 h 8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3"/>
                <a:gd name="T103" fmla="*/ 0 h 837"/>
                <a:gd name="T104" fmla="*/ 553 w 553"/>
                <a:gd name="T105" fmla="*/ 837 h 8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3" h="837">
                  <a:moveTo>
                    <a:pt x="505" y="160"/>
                  </a:moveTo>
                  <a:lnTo>
                    <a:pt x="464" y="82"/>
                  </a:lnTo>
                  <a:lnTo>
                    <a:pt x="429" y="61"/>
                  </a:lnTo>
                  <a:lnTo>
                    <a:pt x="367" y="92"/>
                  </a:lnTo>
                  <a:lnTo>
                    <a:pt x="218" y="137"/>
                  </a:lnTo>
                  <a:lnTo>
                    <a:pt x="146" y="139"/>
                  </a:lnTo>
                  <a:lnTo>
                    <a:pt x="87" y="137"/>
                  </a:lnTo>
                  <a:lnTo>
                    <a:pt x="87" y="198"/>
                  </a:lnTo>
                  <a:lnTo>
                    <a:pt x="102" y="266"/>
                  </a:lnTo>
                  <a:lnTo>
                    <a:pt x="146" y="331"/>
                  </a:lnTo>
                  <a:lnTo>
                    <a:pt x="116" y="398"/>
                  </a:lnTo>
                  <a:lnTo>
                    <a:pt x="175" y="358"/>
                  </a:lnTo>
                  <a:lnTo>
                    <a:pt x="226" y="365"/>
                  </a:lnTo>
                  <a:lnTo>
                    <a:pt x="159" y="409"/>
                  </a:lnTo>
                  <a:lnTo>
                    <a:pt x="235" y="409"/>
                  </a:lnTo>
                  <a:lnTo>
                    <a:pt x="184" y="438"/>
                  </a:lnTo>
                  <a:lnTo>
                    <a:pt x="235" y="443"/>
                  </a:lnTo>
                  <a:lnTo>
                    <a:pt x="180" y="455"/>
                  </a:lnTo>
                  <a:lnTo>
                    <a:pt x="133" y="455"/>
                  </a:lnTo>
                  <a:lnTo>
                    <a:pt x="106" y="445"/>
                  </a:lnTo>
                  <a:lnTo>
                    <a:pt x="119" y="489"/>
                  </a:lnTo>
                  <a:lnTo>
                    <a:pt x="152" y="527"/>
                  </a:lnTo>
                  <a:lnTo>
                    <a:pt x="194" y="554"/>
                  </a:lnTo>
                  <a:lnTo>
                    <a:pt x="228" y="588"/>
                  </a:lnTo>
                  <a:lnTo>
                    <a:pt x="253" y="516"/>
                  </a:lnTo>
                  <a:lnTo>
                    <a:pt x="311" y="487"/>
                  </a:lnTo>
                  <a:lnTo>
                    <a:pt x="285" y="535"/>
                  </a:lnTo>
                  <a:lnTo>
                    <a:pt x="272" y="595"/>
                  </a:lnTo>
                  <a:lnTo>
                    <a:pt x="254" y="641"/>
                  </a:lnTo>
                  <a:lnTo>
                    <a:pt x="254" y="687"/>
                  </a:lnTo>
                  <a:lnTo>
                    <a:pt x="285" y="725"/>
                  </a:lnTo>
                  <a:lnTo>
                    <a:pt x="287" y="673"/>
                  </a:lnTo>
                  <a:lnTo>
                    <a:pt x="304" y="630"/>
                  </a:lnTo>
                  <a:lnTo>
                    <a:pt x="325" y="675"/>
                  </a:lnTo>
                  <a:lnTo>
                    <a:pt x="365" y="662"/>
                  </a:lnTo>
                  <a:lnTo>
                    <a:pt x="344" y="700"/>
                  </a:lnTo>
                  <a:lnTo>
                    <a:pt x="359" y="721"/>
                  </a:lnTo>
                  <a:lnTo>
                    <a:pt x="325" y="713"/>
                  </a:lnTo>
                  <a:lnTo>
                    <a:pt x="359" y="751"/>
                  </a:lnTo>
                  <a:lnTo>
                    <a:pt x="294" y="751"/>
                  </a:lnTo>
                  <a:lnTo>
                    <a:pt x="251" y="738"/>
                  </a:lnTo>
                  <a:lnTo>
                    <a:pt x="279" y="768"/>
                  </a:lnTo>
                  <a:lnTo>
                    <a:pt x="351" y="806"/>
                  </a:lnTo>
                  <a:lnTo>
                    <a:pt x="416" y="806"/>
                  </a:lnTo>
                  <a:lnTo>
                    <a:pt x="484" y="786"/>
                  </a:lnTo>
                  <a:lnTo>
                    <a:pt x="460" y="761"/>
                  </a:lnTo>
                  <a:lnTo>
                    <a:pt x="412" y="740"/>
                  </a:lnTo>
                  <a:lnTo>
                    <a:pt x="490" y="740"/>
                  </a:lnTo>
                  <a:lnTo>
                    <a:pt x="542" y="780"/>
                  </a:lnTo>
                  <a:lnTo>
                    <a:pt x="483" y="814"/>
                  </a:lnTo>
                  <a:lnTo>
                    <a:pt x="380" y="837"/>
                  </a:lnTo>
                  <a:lnTo>
                    <a:pt x="327" y="833"/>
                  </a:lnTo>
                  <a:lnTo>
                    <a:pt x="239" y="780"/>
                  </a:lnTo>
                  <a:lnTo>
                    <a:pt x="154" y="713"/>
                  </a:lnTo>
                  <a:lnTo>
                    <a:pt x="116" y="649"/>
                  </a:lnTo>
                  <a:lnTo>
                    <a:pt x="89" y="561"/>
                  </a:lnTo>
                  <a:lnTo>
                    <a:pt x="87" y="517"/>
                  </a:lnTo>
                  <a:lnTo>
                    <a:pt x="66" y="422"/>
                  </a:lnTo>
                  <a:lnTo>
                    <a:pt x="19" y="352"/>
                  </a:lnTo>
                  <a:lnTo>
                    <a:pt x="19" y="251"/>
                  </a:lnTo>
                  <a:lnTo>
                    <a:pt x="0" y="97"/>
                  </a:lnTo>
                  <a:lnTo>
                    <a:pt x="87" y="97"/>
                  </a:lnTo>
                  <a:lnTo>
                    <a:pt x="222" y="99"/>
                  </a:lnTo>
                  <a:lnTo>
                    <a:pt x="346" y="55"/>
                  </a:lnTo>
                  <a:lnTo>
                    <a:pt x="437" y="0"/>
                  </a:lnTo>
                  <a:lnTo>
                    <a:pt x="500" y="38"/>
                  </a:lnTo>
                  <a:lnTo>
                    <a:pt x="553" y="158"/>
                  </a:lnTo>
                  <a:lnTo>
                    <a:pt x="505" y="16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2149" y="2010"/>
              <a:ext cx="100" cy="68"/>
            </a:xfrm>
            <a:custGeom>
              <a:avLst/>
              <a:gdLst>
                <a:gd name="T0" fmla="*/ 0 w 200"/>
                <a:gd name="T1" fmla="*/ 21 h 137"/>
                <a:gd name="T2" fmla="*/ 10 w 200"/>
                <a:gd name="T3" fmla="*/ 30 h 137"/>
                <a:gd name="T4" fmla="*/ 23 w 200"/>
                <a:gd name="T5" fmla="*/ 32 h 137"/>
                <a:gd name="T6" fmla="*/ 36 w 200"/>
                <a:gd name="T7" fmla="*/ 34 h 137"/>
                <a:gd name="T8" fmla="*/ 47 w 200"/>
                <a:gd name="T9" fmla="*/ 23 h 137"/>
                <a:gd name="T10" fmla="*/ 50 w 200"/>
                <a:gd name="T11" fmla="*/ 8 h 137"/>
                <a:gd name="T12" fmla="*/ 43 w 200"/>
                <a:gd name="T13" fmla="*/ 0 h 137"/>
                <a:gd name="T14" fmla="*/ 25 w 200"/>
                <a:gd name="T15" fmla="*/ 0 h 137"/>
                <a:gd name="T16" fmla="*/ 23 w 200"/>
                <a:gd name="T17" fmla="*/ 7 h 137"/>
                <a:gd name="T18" fmla="*/ 12 w 200"/>
                <a:gd name="T19" fmla="*/ 7 h 137"/>
                <a:gd name="T20" fmla="*/ 0 w 200"/>
                <a:gd name="T21" fmla="*/ 21 h 137"/>
                <a:gd name="T22" fmla="*/ 0 w 200"/>
                <a:gd name="T23" fmla="*/ 21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137"/>
                <a:gd name="T38" fmla="*/ 200 w 200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137">
                  <a:moveTo>
                    <a:pt x="0" y="85"/>
                  </a:moveTo>
                  <a:lnTo>
                    <a:pt x="40" y="120"/>
                  </a:lnTo>
                  <a:lnTo>
                    <a:pt x="92" y="131"/>
                  </a:lnTo>
                  <a:lnTo>
                    <a:pt x="141" y="137"/>
                  </a:lnTo>
                  <a:lnTo>
                    <a:pt x="185" y="93"/>
                  </a:lnTo>
                  <a:lnTo>
                    <a:pt x="200" y="32"/>
                  </a:lnTo>
                  <a:lnTo>
                    <a:pt x="171" y="0"/>
                  </a:lnTo>
                  <a:lnTo>
                    <a:pt x="101" y="2"/>
                  </a:lnTo>
                  <a:lnTo>
                    <a:pt x="92" y="28"/>
                  </a:lnTo>
                  <a:lnTo>
                    <a:pt x="46" y="2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2163" y="2037"/>
              <a:ext cx="71" cy="32"/>
            </a:xfrm>
            <a:custGeom>
              <a:avLst/>
              <a:gdLst>
                <a:gd name="T0" fmla="*/ 0 w 142"/>
                <a:gd name="T1" fmla="*/ 10 h 63"/>
                <a:gd name="T2" fmla="*/ 11 w 142"/>
                <a:gd name="T3" fmla="*/ 15 h 63"/>
                <a:gd name="T4" fmla="*/ 20 w 142"/>
                <a:gd name="T5" fmla="*/ 16 h 63"/>
                <a:gd name="T6" fmla="*/ 29 w 142"/>
                <a:gd name="T7" fmla="*/ 10 h 63"/>
                <a:gd name="T8" fmla="*/ 36 w 142"/>
                <a:gd name="T9" fmla="*/ 0 h 63"/>
                <a:gd name="T10" fmla="*/ 21 w 142"/>
                <a:gd name="T11" fmla="*/ 10 h 63"/>
                <a:gd name="T12" fmla="*/ 17 w 142"/>
                <a:gd name="T13" fmla="*/ 8 h 63"/>
                <a:gd name="T14" fmla="*/ 0 w 142"/>
                <a:gd name="T15" fmla="*/ 10 h 63"/>
                <a:gd name="T16" fmla="*/ 0 w 142"/>
                <a:gd name="T17" fmla="*/ 1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63"/>
                <a:gd name="T29" fmla="*/ 142 w 14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63">
                  <a:moveTo>
                    <a:pt x="0" y="40"/>
                  </a:moveTo>
                  <a:lnTo>
                    <a:pt x="44" y="59"/>
                  </a:lnTo>
                  <a:lnTo>
                    <a:pt x="80" y="63"/>
                  </a:lnTo>
                  <a:lnTo>
                    <a:pt x="116" y="40"/>
                  </a:lnTo>
                  <a:lnTo>
                    <a:pt x="142" y="0"/>
                  </a:lnTo>
                  <a:lnTo>
                    <a:pt x="85" y="40"/>
                  </a:lnTo>
                  <a:lnTo>
                    <a:pt x="65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2034" y="1940"/>
              <a:ext cx="73" cy="46"/>
            </a:xfrm>
            <a:custGeom>
              <a:avLst/>
              <a:gdLst>
                <a:gd name="T0" fmla="*/ 6 w 147"/>
                <a:gd name="T1" fmla="*/ 9 h 91"/>
                <a:gd name="T2" fmla="*/ 12 w 147"/>
                <a:gd name="T3" fmla="*/ 17 h 91"/>
                <a:gd name="T4" fmla="*/ 23 w 147"/>
                <a:gd name="T5" fmla="*/ 23 h 91"/>
                <a:gd name="T6" fmla="*/ 27 w 147"/>
                <a:gd name="T7" fmla="*/ 13 h 91"/>
                <a:gd name="T8" fmla="*/ 36 w 147"/>
                <a:gd name="T9" fmla="*/ 0 h 91"/>
                <a:gd name="T10" fmla="*/ 21 w 147"/>
                <a:gd name="T11" fmla="*/ 9 h 91"/>
                <a:gd name="T12" fmla="*/ 13 w 147"/>
                <a:gd name="T13" fmla="*/ 6 h 91"/>
                <a:gd name="T14" fmla="*/ 0 w 147"/>
                <a:gd name="T15" fmla="*/ 5 h 91"/>
                <a:gd name="T16" fmla="*/ 6 w 147"/>
                <a:gd name="T17" fmla="*/ 9 h 91"/>
                <a:gd name="T18" fmla="*/ 6 w 147"/>
                <a:gd name="T19" fmla="*/ 9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91"/>
                <a:gd name="T32" fmla="*/ 147 w 147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91">
                  <a:moveTo>
                    <a:pt x="25" y="34"/>
                  </a:moveTo>
                  <a:lnTo>
                    <a:pt x="48" y="65"/>
                  </a:lnTo>
                  <a:lnTo>
                    <a:pt x="92" y="91"/>
                  </a:lnTo>
                  <a:lnTo>
                    <a:pt x="111" y="51"/>
                  </a:lnTo>
                  <a:lnTo>
                    <a:pt x="147" y="0"/>
                  </a:lnTo>
                  <a:lnTo>
                    <a:pt x="86" y="34"/>
                  </a:lnTo>
                  <a:lnTo>
                    <a:pt x="52" y="21"/>
                  </a:lnTo>
                  <a:lnTo>
                    <a:pt x="0" y="19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2029" y="1785"/>
              <a:ext cx="91" cy="112"/>
            </a:xfrm>
            <a:custGeom>
              <a:avLst/>
              <a:gdLst>
                <a:gd name="T0" fmla="*/ 11 w 182"/>
                <a:gd name="T1" fmla="*/ 46 h 225"/>
                <a:gd name="T2" fmla="*/ 3 w 182"/>
                <a:gd name="T3" fmla="*/ 30 h 225"/>
                <a:gd name="T4" fmla="*/ 0 w 182"/>
                <a:gd name="T5" fmla="*/ 4 h 225"/>
                <a:gd name="T6" fmla="*/ 15 w 182"/>
                <a:gd name="T7" fmla="*/ 4 h 225"/>
                <a:gd name="T8" fmla="*/ 46 w 182"/>
                <a:gd name="T9" fmla="*/ 0 h 225"/>
                <a:gd name="T10" fmla="*/ 22 w 182"/>
                <a:gd name="T11" fmla="*/ 11 h 225"/>
                <a:gd name="T12" fmla="*/ 16 w 182"/>
                <a:gd name="T13" fmla="*/ 19 h 225"/>
                <a:gd name="T14" fmla="*/ 17 w 182"/>
                <a:gd name="T15" fmla="*/ 28 h 225"/>
                <a:gd name="T16" fmla="*/ 20 w 182"/>
                <a:gd name="T17" fmla="*/ 40 h 225"/>
                <a:gd name="T18" fmla="*/ 27 w 182"/>
                <a:gd name="T19" fmla="*/ 45 h 225"/>
                <a:gd name="T20" fmla="*/ 42 w 182"/>
                <a:gd name="T21" fmla="*/ 49 h 225"/>
                <a:gd name="T22" fmla="*/ 26 w 182"/>
                <a:gd name="T23" fmla="*/ 51 h 225"/>
                <a:gd name="T24" fmla="*/ 9 w 182"/>
                <a:gd name="T25" fmla="*/ 56 h 225"/>
                <a:gd name="T26" fmla="*/ 11 w 182"/>
                <a:gd name="T27" fmla="*/ 46 h 225"/>
                <a:gd name="T28" fmla="*/ 11 w 182"/>
                <a:gd name="T29" fmla="*/ 46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2"/>
                <a:gd name="T46" fmla="*/ 0 h 225"/>
                <a:gd name="T47" fmla="*/ 182 w 182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2" h="225">
                  <a:moveTo>
                    <a:pt x="44" y="187"/>
                  </a:moveTo>
                  <a:lnTo>
                    <a:pt x="9" y="122"/>
                  </a:lnTo>
                  <a:lnTo>
                    <a:pt x="0" y="17"/>
                  </a:lnTo>
                  <a:lnTo>
                    <a:pt x="61" y="17"/>
                  </a:lnTo>
                  <a:lnTo>
                    <a:pt x="182" y="0"/>
                  </a:lnTo>
                  <a:lnTo>
                    <a:pt x="87" y="44"/>
                  </a:lnTo>
                  <a:lnTo>
                    <a:pt x="63" y="76"/>
                  </a:lnTo>
                  <a:lnTo>
                    <a:pt x="66" y="112"/>
                  </a:lnTo>
                  <a:lnTo>
                    <a:pt x="80" y="162"/>
                  </a:lnTo>
                  <a:lnTo>
                    <a:pt x="106" y="183"/>
                  </a:lnTo>
                  <a:lnTo>
                    <a:pt x="165" y="198"/>
                  </a:lnTo>
                  <a:lnTo>
                    <a:pt x="102" y="206"/>
                  </a:lnTo>
                  <a:lnTo>
                    <a:pt x="36" y="225"/>
                  </a:lnTo>
                  <a:lnTo>
                    <a:pt x="44" y="187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062" y="1907"/>
              <a:ext cx="38" cy="11"/>
            </a:xfrm>
            <a:custGeom>
              <a:avLst/>
              <a:gdLst>
                <a:gd name="T0" fmla="*/ 11 w 76"/>
                <a:gd name="T1" fmla="*/ 5 h 21"/>
                <a:gd name="T2" fmla="*/ 0 w 76"/>
                <a:gd name="T3" fmla="*/ 6 h 21"/>
                <a:gd name="T4" fmla="*/ 11 w 76"/>
                <a:gd name="T5" fmla="*/ 0 h 21"/>
                <a:gd name="T6" fmla="*/ 19 w 76"/>
                <a:gd name="T7" fmla="*/ 0 h 21"/>
                <a:gd name="T8" fmla="*/ 11 w 76"/>
                <a:gd name="T9" fmla="*/ 5 h 21"/>
                <a:gd name="T10" fmla="*/ 11 w 76"/>
                <a:gd name="T11" fmla="*/ 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1"/>
                <a:gd name="T20" fmla="*/ 76 w 7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1">
                  <a:moveTo>
                    <a:pt x="44" y="19"/>
                  </a:moveTo>
                  <a:lnTo>
                    <a:pt x="0" y="21"/>
                  </a:lnTo>
                  <a:lnTo>
                    <a:pt x="44" y="0"/>
                  </a:lnTo>
                  <a:lnTo>
                    <a:pt x="76" y="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2152" y="1902"/>
              <a:ext cx="37" cy="77"/>
            </a:xfrm>
            <a:custGeom>
              <a:avLst/>
              <a:gdLst>
                <a:gd name="T0" fmla="*/ 11 w 74"/>
                <a:gd name="T1" fmla="*/ 38 h 156"/>
                <a:gd name="T2" fmla="*/ 19 w 74"/>
                <a:gd name="T3" fmla="*/ 37 h 156"/>
                <a:gd name="T4" fmla="*/ 18 w 74"/>
                <a:gd name="T5" fmla="*/ 27 h 156"/>
                <a:gd name="T6" fmla="*/ 13 w 74"/>
                <a:gd name="T7" fmla="*/ 16 h 156"/>
                <a:gd name="T8" fmla="*/ 6 w 74"/>
                <a:gd name="T9" fmla="*/ 5 h 156"/>
                <a:gd name="T10" fmla="*/ 5 w 74"/>
                <a:gd name="T11" fmla="*/ 0 h 156"/>
                <a:gd name="T12" fmla="*/ 0 w 74"/>
                <a:gd name="T13" fmla="*/ 2 h 156"/>
                <a:gd name="T14" fmla="*/ 2 w 74"/>
                <a:gd name="T15" fmla="*/ 18 h 156"/>
                <a:gd name="T16" fmla="*/ 4 w 74"/>
                <a:gd name="T17" fmla="*/ 26 h 156"/>
                <a:gd name="T18" fmla="*/ 7 w 74"/>
                <a:gd name="T19" fmla="*/ 34 h 156"/>
                <a:gd name="T20" fmla="*/ 11 w 74"/>
                <a:gd name="T21" fmla="*/ 38 h 156"/>
                <a:gd name="T22" fmla="*/ 11 w 74"/>
                <a:gd name="T23" fmla="*/ 38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156"/>
                <a:gd name="T38" fmla="*/ 74 w 74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156">
                  <a:moveTo>
                    <a:pt x="42" y="156"/>
                  </a:moveTo>
                  <a:lnTo>
                    <a:pt x="74" y="152"/>
                  </a:lnTo>
                  <a:lnTo>
                    <a:pt x="69" y="110"/>
                  </a:lnTo>
                  <a:lnTo>
                    <a:pt x="50" y="67"/>
                  </a:lnTo>
                  <a:lnTo>
                    <a:pt x="23" y="21"/>
                  </a:lnTo>
                  <a:lnTo>
                    <a:pt x="17" y="0"/>
                  </a:lnTo>
                  <a:lnTo>
                    <a:pt x="0" y="8"/>
                  </a:lnTo>
                  <a:lnTo>
                    <a:pt x="8" y="72"/>
                  </a:lnTo>
                  <a:lnTo>
                    <a:pt x="15" y="107"/>
                  </a:lnTo>
                  <a:lnTo>
                    <a:pt x="27" y="137"/>
                  </a:lnTo>
                  <a:lnTo>
                    <a:pt x="42" y="156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2098" y="1898"/>
              <a:ext cx="180" cy="138"/>
            </a:xfrm>
            <a:custGeom>
              <a:avLst/>
              <a:gdLst>
                <a:gd name="T0" fmla="*/ 39 w 359"/>
                <a:gd name="T1" fmla="*/ 53 h 276"/>
                <a:gd name="T2" fmla="*/ 26 w 359"/>
                <a:gd name="T3" fmla="*/ 51 h 276"/>
                <a:gd name="T4" fmla="*/ 17 w 359"/>
                <a:gd name="T5" fmla="*/ 46 h 276"/>
                <a:gd name="T6" fmla="*/ 13 w 359"/>
                <a:gd name="T7" fmla="*/ 56 h 276"/>
                <a:gd name="T8" fmla="*/ 5 w 359"/>
                <a:gd name="T9" fmla="*/ 67 h 276"/>
                <a:gd name="T10" fmla="*/ 6 w 359"/>
                <a:gd name="T11" fmla="*/ 40 h 276"/>
                <a:gd name="T12" fmla="*/ 16 w 359"/>
                <a:gd name="T13" fmla="*/ 30 h 276"/>
                <a:gd name="T14" fmla="*/ 19 w 359"/>
                <a:gd name="T15" fmla="*/ 39 h 276"/>
                <a:gd name="T16" fmla="*/ 25 w 359"/>
                <a:gd name="T17" fmla="*/ 42 h 276"/>
                <a:gd name="T18" fmla="*/ 25 w 359"/>
                <a:gd name="T19" fmla="*/ 28 h 276"/>
                <a:gd name="T20" fmla="*/ 21 w 359"/>
                <a:gd name="T21" fmla="*/ 15 h 276"/>
                <a:gd name="T22" fmla="*/ 15 w 359"/>
                <a:gd name="T23" fmla="*/ 11 h 276"/>
                <a:gd name="T24" fmla="*/ 0 w 359"/>
                <a:gd name="T25" fmla="*/ 17 h 276"/>
                <a:gd name="T26" fmla="*/ 14 w 359"/>
                <a:gd name="T27" fmla="*/ 0 h 276"/>
                <a:gd name="T28" fmla="*/ 21 w 359"/>
                <a:gd name="T29" fmla="*/ 4 h 276"/>
                <a:gd name="T30" fmla="*/ 25 w 359"/>
                <a:gd name="T31" fmla="*/ 17 h 276"/>
                <a:gd name="T32" fmla="*/ 31 w 359"/>
                <a:gd name="T33" fmla="*/ 41 h 276"/>
                <a:gd name="T34" fmla="*/ 36 w 359"/>
                <a:gd name="T35" fmla="*/ 47 h 276"/>
                <a:gd name="T36" fmla="*/ 46 w 359"/>
                <a:gd name="T37" fmla="*/ 44 h 276"/>
                <a:gd name="T38" fmla="*/ 54 w 359"/>
                <a:gd name="T39" fmla="*/ 38 h 276"/>
                <a:gd name="T40" fmla="*/ 56 w 359"/>
                <a:gd name="T41" fmla="*/ 34 h 276"/>
                <a:gd name="T42" fmla="*/ 52 w 359"/>
                <a:gd name="T43" fmla="*/ 22 h 276"/>
                <a:gd name="T44" fmla="*/ 62 w 359"/>
                <a:gd name="T45" fmla="*/ 25 h 276"/>
                <a:gd name="T46" fmla="*/ 66 w 359"/>
                <a:gd name="T47" fmla="*/ 34 h 276"/>
                <a:gd name="T48" fmla="*/ 63 w 359"/>
                <a:gd name="T49" fmla="*/ 42 h 276"/>
                <a:gd name="T50" fmla="*/ 77 w 359"/>
                <a:gd name="T51" fmla="*/ 47 h 276"/>
                <a:gd name="T52" fmla="*/ 83 w 359"/>
                <a:gd name="T53" fmla="*/ 57 h 276"/>
                <a:gd name="T54" fmla="*/ 90 w 359"/>
                <a:gd name="T55" fmla="*/ 66 h 276"/>
                <a:gd name="T56" fmla="*/ 86 w 359"/>
                <a:gd name="T57" fmla="*/ 69 h 276"/>
                <a:gd name="T58" fmla="*/ 64 w 359"/>
                <a:gd name="T59" fmla="*/ 51 h 276"/>
                <a:gd name="T60" fmla="*/ 39 w 359"/>
                <a:gd name="T61" fmla="*/ 53 h 276"/>
                <a:gd name="T62" fmla="*/ 39 w 359"/>
                <a:gd name="T63" fmla="*/ 53 h 2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9"/>
                <a:gd name="T97" fmla="*/ 0 h 276"/>
                <a:gd name="T98" fmla="*/ 359 w 359"/>
                <a:gd name="T99" fmla="*/ 276 h 2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9" h="276">
                  <a:moveTo>
                    <a:pt x="154" y="211"/>
                  </a:moveTo>
                  <a:lnTo>
                    <a:pt x="102" y="204"/>
                  </a:lnTo>
                  <a:lnTo>
                    <a:pt x="66" y="185"/>
                  </a:lnTo>
                  <a:lnTo>
                    <a:pt x="49" y="223"/>
                  </a:lnTo>
                  <a:lnTo>
                    <a:pt x="17" y="267"/>
                  </a:lnTo>
                  <a:lnTo>
                    <a:pt x="22" y="160"/>
                  </a:lnTo>
                  <a:lnTo>
                    <a:pt x="62" y="118"/>
                  </a:lnTo>
                  <a:lnTo>
                    <a:pt x="76" y="154"/>
                  </a:lnTo>
                  <a:lnTo>
                    <a:pt x="97" y="168"/>
                  </a:lnTo>
                  <a:lnTo>
                    <a:pt x="97" y="113"/>
                  </a:lnTo>
                  <a:lnTo>
                    <a:pt x="81" y="61"/>
                  </a:lnTo>
                  <a:lnTo>
                    <a:pt x="57" y="42"/>
                  </a:lnTo>
                  <a:lnTo>
                    <a:pt x="0" y="67"/>
                  </a:lnTo>
                  <a:lnTo>
                    <a:pt x="53" y="0"/>
                  </a:lnTo>
                  <a:lnTo>
                    <a:pt x="83" y="16"/>
                  </a:lnTo>
                  <a:lnTo>
                    <a:pt x="97" y="67"/>
                  </a:lnTo>
                  <a:lnTo>
                    <a:pt x="121" y="164"/>
                  </a:lnTo>
                  <a:lnTo>
                    <a:pt x="142" y="187"/>
                  </a:lnTo>
                  <a:lnTo>
                    <a:pt x="182" y="177"/>
                  </a:lnTo>
                  <a:lnTo>
                    <a:pt x="213" y="151"/>
                  </a:lnTo>
                  <a:lnTo>
                    <a:pt x="222" y="134"/>
                  </a:lnTo>
                  <a:lnTo>
                    <a:pt x="205" y="88"/>
                  </a:lnTo>
                  <a:lnTo>
                    <a:pt x="247" y="101"/>
                  </a:lnTo>
                  <a:lnTo>
                    <a:pt x="262" y="134"/>
                  </a:lnTo>
                  <a:lnTo>
                    <a:pt x="249" y="166"/>
                  </a:lnTo>
                  <a:lnTo>
                    <a:pt x="306" y="187"/>
                  </a:lnTo>
                  <a:lnTo>
                    <a:pt x="329" y="227"/>
                  </a:lnTo>
                  <a:lnTo>
                    <a:pt x="359" y="263"/>
                  </a:lnTo>
                  <a:lnTo>
                    <a:pt x="344" y="276"/>
                  </a:lnTo>
                  <a:lnTo>
                    <a:pt x="254" y="204"/>
                  </a:lnTo>
                  <a:lnTo>
                    <a:pt x="154" y="211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2199" y="1867"/>
              <a:ext cx="22" cy="15"/>
            </a:xfrm>
            <a:custGeom>
              <a:avLst/>
              <a:gdLst>
                <a:gd name="T0" fmla="*/ 0 w 44"/>
                <a:gd name="T1" fmla="*/ 8 h 28"/>
                <a:gd name="T2" fmla="*/ 8 w 44"/>
                <a:gd name="T3" fmla="*/ 8 h 28"/>
                <a:gd name="T4" fmla="*/ 11 w 44"/>
                <a:gd name="T5" fmla="*/ 0 h 28"/>
                <a:gd name="T6" fmla="*/ 3 w 44"/>
                <a:gd name="T7" fmla="*/ 2 h 28"/>
                <a:gd name="T8" fmla="*/ 0 w 44"/>
                <a:gd name="T9" fmla="*/ 8 h 28"/>
                <a:gd name="T10" fmla="*/ 0 w 44"/>
                <a:gd name="T11" fmla="*/ 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28"/>
                <a:gd name="T20" fmla="*/ 44 w 44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28">
                  <a:moveTo>
                    <a:pt x="0" y="28"/>
                  </a:moveTo>
                  <a:lnTo>
                    <a:pt x="32" y="26"/>
                  </a:lnTo>
                  <a:lnTo>
                    <a:pt x="44" y="0"/>
                  </a:lnTo>
                  <a:lnTo>
                    <a:pt x="13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2153" y="1765"/>
              <a:ext cx="63" cy="91"/>
            </a:xfrm>
            <a:custGeom>
              <a:avLst/>
              <a:gdLst>
                <a:gd name="T0" fmla="*/ 25 w 125"/>
                <a:gd name="T1" fmla="*/ 7 h 183"/>
                <a:gd name="T2" fmla="*/ 26 w 125"/>
                <a:gd name="T3" fmla="*/ 20 h 183"/>
                <a:gd name="T4" fmla="*/ 26 w 125"/>
                <a:gd name="T5" fmla="*/ 30 h 183"/>
                <a:gd name="T6" fmla="*/ 32 w 125"/>
                <a:gd name="T7" fmla="*/ 34 h 183"/>
                <a:gd name="T8" fmla="*/ 18 w 125"/>
                <a:gd name="T9" fmla="*/ 37 h 183"/>
                <a:gd name="T10" fmla="*/ 3 w 125"/>
                <a:gd name="T11" fmla="*/ 45 h 183"/>
                <a:gd name="T12" fmla="*/ 10 w 125"/>
                <a:gd name="T13" fmla="*/ 31 h 183"/>
                <a:gd name="T14" fmla="*/ 10 w 125"/>
                <a:gd name="T15" fmla="*/ 19 h 183"/>
                <a:gd name="T16" fmla="*/ 8 w 125"/>
                <a:gd name="T17" fmla="*/ 12 h 183"/>
                <a:gd name="T18" fmla="*/ 0 w 125"/>
                <a:gd name="T19" fmla="*/ 4 h 183"/>
                <a:gd name="T20" fmla="*/ 9 w 125"/>
                <a:gd name="T21" fmla="*/ 0 h 183"/>
                <a:gd name="T22" fmla="*/ 17 w 125"/>
                <a:gd name="T23" fmla="*/ 0 h 183"/>
                <a:gd name="T24" fmla="*/ 25 w 125"/>
                <a:gd name="T25" fmla="*/ 7 h 183"/>
                <a:gd name="T26" fmla="*/ 25 w 125"/>
                <a:gd name="T27" fmla="*/ 7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"/>
                <a:gd name="T43" fmla="*/ 0 h 183"/>
                <a:gd name="T44" fmla="*/ 125 w 125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5" h="183">
                  <a:moveTo>
                    <a:pt x="99" y="29"/>
                  </a:moveTo>
                  <a:lnTo>
                    <a:pt x="104" y="82"/>
                  </a:lnTo>
                  <a:lnTo>
                    <a:pt x="104" y="120"/>
                  </a:lnTo>
                  <a:lnTo>
                    <a:pt x="125" y="139"/>
                  </a:lnTo>
                  <a:lnTo>
                    <a:pt x="70" y="149"/>
                  </a:lnTo>
                  <a:lnTo>
                    <a:pt x="9" y="183"/>
                  </a:lnTo>
                  <a:lnTo>
                    <a:pt x="40" y="126"/>
                  </a:lnTo>
                  <a:lnTo>
                    <a:pt x="40" y="76"/>
                  </a:lnTo>
                  <a:lnTo>
                    <a:pt x="32" y="48"/>
                  </a:lnTo>
                  <a:lnTo>
                    <a:pt x="0" y="17"/>
                  </a:lnTo>
                  <a:lnTo>
                    <a:pt x="36" y="0"/>
                  </a:lnTo>
                  <a:lnTo>
                    <a:pt x="68" y="2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2186" y="1868"/>
              <a:ext cx="73" cy="59"/>
            </a:xfrm>
            <a:custGeom>
              <a:avLst/>
              <a:gdLst>
                <a:gd name="T0" fmla="*/ 15 w 146"/>
                <a:gd name="T1" fmla="*/ 22 h 118"/>
                <a:gd name="T2" fmla="*/ 24 w 146"/>
                <a:gd name="T3" fmla="*/ 17 h 118"/>
                <a:gd name="T4" fmla="*/ 30 w 146"/>
                <a:gd name="T5" fmla="*/ 9 h 118"/>
                <a:gd name="T6" fmla="*/ 36 w 146"/>
                <a:gd name="T7" fmla="*/ 0 h 118"/>
                <a:gd name="T8" fmla="*/ 37 w 146"/>
                <a:gd name="T9" fmla="*/ 12 h 118"/>
                <a:gd name="T10" fmla="*/ 36 w 146"/>
                <a:gd name="T11" fmla="*/ 23 h 118"/>
                <a:gd name="T12" fmla="*/ 31 w 146"/>
                <a:gd name="T13" fmla="*/ 29 h 118"/>
                <a:gd name="T14" fmla="*/ 20 w 146"/>
                <a:gd name="T15" fmla="*/ 30 h 118"/>
                <a:gd name="T16" fmla="*/ 0 w 146"/>
                <a:gd name="T17" fmla="*/ 20 h 118"/>
                <a:gd name="T18" fmla="*/ 15 w 146"/>
                <a:gd name="T19" fmla="*/ 22 h 118"/>
                <a:gd name="T20" fmla="*/ 15 w 146"/>
                <a:gd name="T21" fmla="*/ 22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18"/>
                <a:gd name="T35" fmla="*/ 146 w 146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18">
                  <a:moveTo>
                    <a:pt x="60" y="88"/>
                  </a:moveTo>
                  <a:lnTo>
                    <a:pt x="96" y="67"/>
                  </a:lnTo>
                  <a:lnTo>
                    <a:pt x="119" y="35"/>
                  </a:lnTo>
                  <a:lnTo>
                    <a:pt x="142" y="0"/>
                  </a:lnTo>
                  <a:lnTo>
                    <a:pt x="146" y="48"/>
                  </a:lnTo>
                  <a:lnTo>
                    <a:pt x="142" y="92"/>
                  </a:lnTo>
                  <a:lnTo>
                    <a:pt x="123" y="115"/>
                  </a:lnTo>
                  <a:lnTo>
                    <a:pt x="79" y="118"/>
                  </a:lnTo>
                  <a:lnTo>
                    <a:pt x="0" y="8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2266" y="1876"/>
              <a:ext cx="15" cy="138"/>
            </a:xfrm>
            <a:custGeom>
              <a:avLst/>
              <a:gdLst>
                <a:gd name="T0" fmla="*/ 5 w 31"/>
                <a:gd name="T1" fmla="*/ 0 h 275"/>
                <a:gd name="T2" fmla="*/ 3 w 31"/>
                <a:gd name="T3" fmla="*/ 31 h 275"/>
                <a:gd name="T4" fmla="*/ 0 w 31"/>
                <a:gd name="T5" fmla="*/ 52 h 275"/>
                <a:gd name="T6" fmla="*/ 4 w 31"/>
                <a:gd name="T7" fmla="*/ 69 h 275"/>
                <a:gd name="T8" fmla="*/ 7 w 31"/>
                <a:gd name="T9" fmla="*/ 39 h 275"/>
                <a:gd name="T10" fmla="*/ 5 w 31"/>
                <a:gd name="T11" fmla="*/ 0 h 275"/>
                <a:gd name="T12" fmla="*/ 5 w 31"/>
                <a:gd name="T13" fmla="*/ 0 h 2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75"/>
                <a:gd name="T23" fmla="*/ 31 w 31"/>
                <a:gd name="T24" fmla="*/ 275 h 2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75">
                  <a:moveTo>
                    <a:pt x="21" y="0"/>
                  </a:moveTo>
                  <a:lnTo>
                    <a:pt x="12" y="121"/>
                  </a:lnTo>
                  <a:lnTo>
                    <a:pt x="0" y="207"/>
                  </a:lnTo>
                  <a:lnTo>
                    <a:pt x="19" y="275"/>
                  </a:lnTo>
                  <a:lnTo>
                    <a:pt x="31" y="15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2043" y="1798"/>
              <a:ext cx="33" cy="76"/>
            </a:xfrm>
            <a:custGeom>
              <a:avLst/>
              <a:gdLst>
                <a:gd name="T0" fmla="*/ 0 w 67"/>
                <a:gd name="T1" fmla="*/ 6 h 152"/>
                <a:gd name="T2" fmla="*/ 0 w 67"/>
                <a:gd name="T3" fmla="*/ 23 h 152"/>
                <a:gd name="T4" fmla="*/ 8 w 67"/>
                <a:gd name="T5" fmla="*/ 38 h 152"/>
                <a:gd name="T6" fmla="*/ 5 w 67"/>
                <a:gd name="T7" fmla="*/ 17 h 152"/>
                <a:gd name="T8" fmla="*/ 7 w 67"/>
                <a:gd name="T9" fmla="*/ 8 h 152"/>
                <a:gd name="T10" fmla="*/ 16 w 67"/>
                <a:gd name="T11" fmla="*/ 0 h 152"/>
                <a:gd name="T12" fmla="*/ 0 w 67"/>
                <a:gd name="T13" fmla="*/ 6 h 152"/>
                <a:gd name="T14" fmla="*/ 0 w 67"/>
                <a:gd name="T15" fmla="*/ 6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152"/>
                <a:gd name="T26" fmla="*/ 67 w 67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152">
                  <a:moveTo>
                    <a:pt x="0" y="23"/>
                  </a:moveTo>
                  <a:lnTo>
                    <a:pt x="2" y="93"/>
                  </a:lnTo>
                  <a:lnTo>
                    <a:pt x="35" y="152"/>
                  </a:lnTo>
                  <a:lnTo>
                    <a:pt x="21" y="68"/>
                  </a:lnTo>
                  <a:lnTo>
                    <a:pt x="29" y="30"/>
                  </a:lnTo>
                  <a:lnTo>
                    <a:pt x="6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3617" y="1603"/>
              <a:ext cx="82" cy="111"/>
            </a:xfrm>
            <a:custGeom>
              <a:avLst/>
              <a:gdLst>
                <a:gd name="T0" fmla="*/ 0 w 163"/>
                <a:gd name="T1" fmla="*/ 27 h 222"/>
                <a:gd name="T2" fmla="*/ 16 w 163"/>
                <a:gd name="T3" fmla="*/ 56 h 222"/>
                <a:gd name="T4" fmla="*/ 41 w 163"/>
                <a:gd name="T5" fmla="*/ 42 h 222"/>
                <a:gd name="T6" fmla="*/ 41 w 163"/>
                <a:gd name="T7" fmla="*/ 4 h 222"/>
                <a:gd name="T8" fmla="*/ 27 w 163"/>
                <a:gd name="T9" fmla="*/ 0 h 222"/>
                <a:gd name="T10" fmla="*/ 5 w 163"/>
                <a:gd name="T11" fmla="*/ 2 h 222"/>
                <a:gd name="T12" fmla="*/ 0 w 163"/>
                <a:gd name="T13" fmla="*/ 27 h 222"/>
                <a:gd name="T14" fmla="*/ 0 w 163"/>
                <a:gd name="T15" fmla="*/ 27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222"/>
                <a:gd name="T26" fmla="*/ 163 w 163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222">
                  <a:moveTo>
                    <a:pt x="0" y="105"/>
                  </a:moveTo>
                  <a:lnTo>
                    <a:pt x="63" y="222"/>
                  </a:lnTo>
                  <a:lnTo>
                    <a:pt x="162" y="165"/>
                  </a:lnTo>
                  <a:lnTo>
                    <a:pt x="163" y="15"/>
                  </a:lnTo>
                  <a:lnTo>
                    <a:pt x="106" y="0"/>
                  </a:lnTo>
                  <a:lnTo>
                    <a:pt x="17" y="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F7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3453" y="1918"/>
              <a:ext cx="53" cy="81"/>
            </a:xfrm>
            <a:custGeom>
              <a:avLst/>
              <a:gdLst>
                <a:gd name="T0" fmla="*/ 27 w 106"/>
                <a:gd name="T1" fmla="*/ 32 h 164"/>
                <a:gd name="T2" fmla="*/ 21 w 106"/>
                <a:gd name="T3" fmla="*/ 35 h 164"/>
                <a:gd name="T4" fmla="*/ 14 w 106"/>
                <a:gd name="T5" fmla="*/ 39 h 164"/>
                <a:gd name="T6" fmla="*/ 6 w 106"/>
                <a:gd name="T7" fmla="*/ 40 h 164"/>
                <a:gd name="T8" fmla="*/ 1 w 106"/>
                <a:gd name="T9" fmla="*/ 34 h 164"/>
                <a:gd name="T10" fmla="*/ 0 w 106"/>
                <a:gd name="T11" fmla="*/ 18 h 164"/>
                <a:gd name="T12" fmla="*/ 4 w 106"/>
                <a:gd name="T13" fmla="*/ 0 h 164"/>
                <a:gd name="T14" fmla="*/ 10 w 106"/>
                <a:gd name="T15" fmla="*/ 14 h 164"/>
                <a:gd name="T16" fmla="*/ 17 w 106"/>
                <a:gd name="T17" fmla="*/ 23 h 164"/>
                <a:gd name="T18" fmla="*/ 17 w 106"/>
                <a:gd name="T19" fmla="*/ 28 h 164"/>
                <a:gd name="T20" fmla="*/ 24 w 106"/>
                <a:gd name="T21" fmla="*/ 25 h 164"/>
                <a:gd name="T22" fmla="*/ 27 w 106"/>
                <a:gd name="T23" fmla="*/ 32 h 164"/>
                <a:gd name="T24" fmla="*/ 27 w 106"/>
                <a:gd name="T25" fmla="*/ 32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164"/>
                <a:gd name="T41" fmla="*/ 106 w 106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164">
                  <a:moveTo>
                    <a:pt x="106" y="132"/>
                  </a:moveTo>
                  <a:lnTo>
                    <a:pt x="84" y="141"/>
                  </a:lnTo>
                  <a:lnTo>
                    <a:pt x="53" y="158"/>
                  </a:lnTo>
                  <a:lnTo>
                    <a:pt x="21" y="164"/>
                  </a:lnTo>
                  <a:lnTo>
                    <a:pt x="2" y="139"/>
                  </a:lnTo>
                  <a:lnTo>
                    <a:pt x="0" y="73"/>
                  </a:lnTo>
                  <a:lnTo>
                    <a:pt x="15" y="0"/>
                  </a:lnTo>
                  <a:lnTo>
                    <a:pt x="40" y="56"/>
                  </a:lnTo>
                  <a:lnTo>
                    <a:pt x="68" y="94"/>
                  </a:lnTo>
                  <a:lnTo>
                    <a:pt x="68" y="114"/>
                  </a:lnTo>
                  <a:lnTo>
                    <a:pt x="95" y="103"/>
                  </a:lnTo>
                  <a:lnTo>
                    <a:pt x="106" y="132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3432" y="1690"/>
              <a:ext cx="138" cy="179"/>
            </a:xfrm>
            <a:custGeom>
              <a:avLst/>
              <a:gdLst>
                <a:gd name="T0" fmla="*/ 3 w 276"/>
                <a:gd name="T1" fmla="*/ 87 h 359"/>
                <a:gd name="T2" fmla="*/ 0 w 276"/>
                <a:gd name="T3" fmla="*/ 82 h 359"/>
                <a:gd name="T4" fmla="*/ 1 w 276"/>
                <a:gd name="T5" fmla="*/ 69 h 359"/>
                <a:gd name="T6" fmla="*/ 1 w 276"/>
                <a:gd name="T7" fmla="*/ 49 h 359"/>
                <a:gd name="T8" fmla="*/ 5 w 276"/>
                <a:gd name="T9" fmla="*/ 29 h 359"/>
                <a:gd name="T10" fmla="*/ 14 w 276"/>
                <a:gd name="T11" fmla="*/ 16 h 359"/>
                <a:gd name="T12" fmla="*/ 33 w 276"/>
                <a:gd name="T13" fmla="*/ 6 h 359"/>
                <a:gd name="T14" fmla="*/ 57 w 276"/>
                <a:gd name="T15" fmla="*/ 0 h 359"/>
                <a:gd name="T16" fmla="*/ 49 w 276"/>
                <a:gd name="T17" fmla="*/ 6 h 359"/>
                <a:gd name="T18" fmla="*/ 69 w 276"/>
                <a:gd name="T19" fmla="*/ 4 h 359"/>
                <a:gd name="T20" fmla="*/ 60 w 276"/>
                <a:gd name="T21" fmla="*/ 13 h 359"/>
                <a:gd name="T22" fmla="*/ 66 w 276"/>
                <a:gd name="T23" fmla="*/ 14 h 359"/>
                <a:gd name="T24" fmla="*/ 66 w 276"/>
                <a:gd name="T25" fmla="*/ 24 h 359"/>
                <a:gd name="T26" fmla="*/ 55 w 276"/>
                <a:gd name="T27" fmla="*/ 41 h 359"/>
                <a:gd name="T28" fmla="*/ 54 w 276"/>
                <a:gd name="T29" fmla="*/ 58 h 359"/>
                <a:gd name="T30" fmla="*/ 52 w 276"/>
                <a:gd name="T31" fmla="*/ 74 h 359"/>
                <a:gd name="T32" fmla="*/ 60 w 276"/>
                <a:gd name="T33" fmla="*/ 89 h 359"/>
                <a:gd name="T34" fmla="*/ 46 w 276"/>
                <a:gd name="T35" fmla="*/ 88 h 359"/>
                <a:gd name="T36" fmla="*/ 20 w 276"/>
                <a:gd name="T37" fmla="*/ 89 h 359"/>
                <a:gd name="T38" fmla="*/ 20 w 276"/>
                <a:gd name="T39" fmla="*/ 79 h 359"/>
                <a:gd name="T40" fmla="*/ 21 w 276"/>
                <a:gd name="T41" fmla="*/ 70 h 359"/>
                <a:gd name="T42" fmla="*/ 15 w 276"/>
                <a:gd name="T43" fmla="*/ 78 h 359"/>
                <a:gd name="T44" fmla="*/ 11 w 276"/>
                <a:gd name="T45" fmla="*/ 89 h 359"/>
                <a:gd name="T46" fmla="*/ 3 w 276"/>
                <a:gd name="T47" fmla="*/ 87 h 359"/>
                <a:gd name="T48" fmla="*/ 3 w 276"/>
                <a:gd name="T49" fmla="*/ 87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6"/>
                <a:gd name="T76" fmla="*/ 0 h 359"/>
                <a:gd name="T77" fmla="*/ 276 w 276"/>
                <a:gd name="T78" fmla="*/ 359 h 3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6" h="359">
                  <a:moveTo>
                    <a:pt x="13" y="348"/>
                  </a:moveTo>
                  <a:lnTo>
                    <a:pt x="0" y="329"/>
                  </a:lnTo>
                  <a:lnTo>
                    <a:pt x="4" y="276"/>
                  </a:lnTo>
                  <a:lnTo>
                    <a:pt x="4" y="196"/>
                  </a:lnTo>
                  <a:lnTo>
                    <a:pt x="21" y="118"/>
                  </a:lnTo>
                  <a:lnTo>
                    <a:pt x="57" y="65"/>
                  </a:lnTo>
                  <a:lnTo>
                    <a:pt x="131" y="27"/>
                  </a:lnTo>
                  <a:lnTo>
                    <a:pt x="226" y="0"/>
                  </a:lnTo>
                  <a:lnTo>
                    <a:pt x="194" y="25"/>
                  </a:lnTo>
                  <a:lnTo>
                    <a:pt x="276" y="19"/>
                  </a:lnTo>
                  <a:lnTo>
                    <a:pt x="240" y="55"/>
                  </a:lnTo>
                  <a:lnTo>
                    <a:pt x="261" y="59"/>
                  </a:lnTo>
                  <a:lnTo>
                    <a:pt x="261" y="97"/>
                  </a:lnTo>
                  <a:lnTo>
                    <a:pt x="219" y="164"/>
                  </a:lnTo>
                  <a:lnTo>
                    <a:pt x="215" y="232"/>
                  </a:lnTo>
                  <a:lnTo>
                    <a:pt x="209" y="299"/>
                  </a:lnTo>
                  <a:lnTo>
                    <a:pt x="238" y="359"/>
                  </a:lnTo>
                  <a:lnTo>
                    <a:pt x="183" y="352"/>
                  </a:lnTo>
                  <a:lnTo>
                    <a:pt x="78" y="359"/>
                  </a:lnTo>
                  <a:lnTo>
                    <a:pt x="78" y="319"/>
                  </a:lnTo>
                  <a:lnTo>
                    <a:pt x="82" y="280"/>
                  </a:lnTo>
                  <a:lnTo>
                    <a:pt x="61" y="314"/>
                  </a:lnTo>
                  <a:lnTo>
                    <a:pt x="44" y="359"/>
                  </a:lnTo>
                  <a:lnTo>
                    <a:pt x="13" y="348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3548" y="1889"/>
              <a:ext cx="63" cy="71"/>
            </a:xfrm>
            <a:custGeom>
              <a:avLst/>
              <a:gdLst>
                <a:gd name="T0" fmla="*/ 0 w 126"/>
                <a:gd name="T1" fmla="*/ 10 h 141"/>
                <a:gd name="T2" fmla="*/ 5 w 126"/>
                <a:gd name="T3" fmla="*/ 36 h 141"/>
                <a:gd name="T4" fmla="*/ 12 w 126"/>
                <a:gd name="T5" fmla="*/ 28 h 141"/>
                <a:gd name="T6" fmla="*/ 18 w 126"/>
                <a:gd name="T7" fmla="*/ 19 h 141"/>
                <a:gd name="T8" fmla="*/ 32 w 126"/>
                <a:gd name="T9" fmla="*/ 0 h 141"/>
                <a:gd name="T10" fmla="*/ 16 w 126"/>
                <a:gd name="T11" fmla="*/ 10 h 141"/>
                <a:gd name="T12" fmla="*/ 8 w 126"/>
                <a:gd name="T13" fmla="*/ 15 h 141"/>
                <a:gd name="T14" fmla="*/ 0 w 126"/>
                <a:gd name="T15" fmla="*/ 10 h 141"/>
                <a:gd name="T16" fmla="*/ 0 w 126"/>
                <a:gd name="T17" fmla="*/ 1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41"/>
                <a:gd name="T29" fmla="*/ 126 w 126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41">
                  <a:moveTo>
                    <a:pt x="0" y="38"/>
                  </a:moveTo>
                  <a:lnTo>
                    <a:pt x="17" y="141"/>
                  </a:lnTo>
                  <a:lnTo>
                    <a:pt x="46" y="111"/>
                  </a:lnTo>
                  <a:lnTo>
                    <a:pt x="70" y="73"/>
                  </a:lnTo>
                  <a:lnTo>
                    <a:pt x="126" y="0"/>
                  </a:lnTo>
                  <a:lnTo>
                    <a:pt x="61" y="38"/>
                  </a:lnTo>
                  <a:lnTo>
                    <a:pt x="31" y="5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3516" y="1920"/>
              <a:ext cx="34" cy="38"/>
            </a:xfrm>
            <a:custGeom>
              <a:avLst/>
              <a:gdLst>
                <a:gd name="T0" fmla="*/ 0 w 69"/>
                <a:gd name="T1" fmla="*/ 4 h 76"/>
                <a:gd name="T2" fmla="*/ 1 w 69"/>
                <a:gd name="T3" fmla="*/ 13 h 76"/>
                <a:gd name="T4" fmla="*/ 8 w 69"/>
                <a:gd name="T5" fmla="*/ 19 h 76"/>
                <a:gd name="T6" fmla="*/ 17 w 69"/>
                <a:gd name="T7" fmla="*/ 19 h 76"/>
                <a:gd name="T8" fmla="*/ 17 w 69"/>
                <a:gd name="T9" fmla="*/ 0 h 76"/>
                <a:gd name="T10" fmla="*/ 9 w 69"/>
                <a:gd name="T11" fmla="*/ 4 h 76"/>
                <a:gd name="T12" fmla="*/ 0 w 69"/>
                <a:gd name="T13" fmla="*/ 4 h 76"/>
                <a:gd name="T14" fmla="*/ 0 w 69"/>
                <a:gd name="T15" fmla="*/ 4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76"/>
                <a:gd name="T26" fmla="*/ 69 w 6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76">
                  <a:moveTo>
                    <a:pt x="0" y="15"/>
                  </a:moveTo>
                  <a:lnTo>
                    <a:pt x="6" y="53"/>
                  </a:lnTo>
                  <a:lnTo>
                    <a:pt x="33" y="7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38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3500" y="1710"/>
              <a:ext cx="332" cy="429"/>
            </a:xfrm>
            <a:custGeom>
              <a:avLst/>
              <a:gdLst>
                <a:gd name="T0" fmla="*/ 34 w 666"/>
                <a:gd name="T1" fmla="*/ 32 h 857"/>
                <a:gd name="T2" fmla="*/ 44 w 666"/>
                <a:gd name="T3" fmla="*/ 62 h 857"/>
                <a:gd name="T4" fmla="*/ 30 w 666"/>
                <a:gd name="T5" fmla="*/ 84 h 857"/>
                <a:gd name="T6" fmla="*/ 60 w 666"/>
                <a:gd name="T7" fmla="*/ 78 h 857"/>
                <a:gd name="T8" fmla="*/ 43 w 666"/>
                <a:gd name="T9" fmla="*/ 94 h 857"/>
                <a:gd name="T10" fmla="*/ 71 w 666"/>
                <a:gd name="T11" fmla="*/ 84 h 857"/>
                <a:gd name="T12" fmla="*/ 60 w 666"/>
                <a:gd name="T13" fmla="*/ 113 h 857"/>
                <a:gd name="T14" fmla="*/ 44 w 666"/>
                <a:gd name="T15" fmla="*/ 131 h 857"/>
                <a:gd name="T16" fmla="*/ 30 w 666"/>
                <a:gd name="T17" fmla="*/ 135 h 857"/>
                <a:gd name="T18" fmla="*/ 39 w 666"/>
                <a:gd name="T19" fmla="*/ 149 h 857"/>
                <a:gd name="T20" fmla="*/ 42 w 666"/>
                <a:gd name="T21" fmla="*/ 146 h 857"/>
                <a:gd name="T22" fmla="*/ 61 w 666"/>
                <a:gd name="T23" fmla="*/ 160 h 857"/>
                <a:gd name="T24" fmla="*/ 53 w 666"/>
                <a:gd name="T25" fmla="*/ 167 h 857"/>
                <a:gd name="T26" fmla="*/ 37 w 666"/>
                <a:gd name="T27" fmla="*/ 160 h 857"/>
                <a:gd name="T28" fmla="*/ 21 w 666"/>
                <a:gd name="T29" fmla="*/ 153 h 857"/>
                <a:gd name="T30" fmla="*/ 14 w 666"/>
                <a:gd name="T31" fmla="*/ 154 h 857"/>
                <a:gd name="T32" fmla="*/ 13 w 666"/>
                <a:gd name="T33" fmla="*/ 161 h 857"/>
                <a:gd name="T34" fmla="*/ 39 w 666"/>
                <a:gd name="T35" fmla="*/ 172 h 857"/>
                <a:gd name="T36" fmla="*/ 25 w 666"/>
                <a:gd name="T37" fmla="*/ 196 h 857"/>
                <a:gd name="T38" fmla="*/ 42 w 666"/>
                <a:gd name="T39" fmla="*/ 183 h 857"/>
                <a:gd name="T40" fmla="*/ 45 w 666"/>
                <a:gd name="T41" fmla="*/ 190 h 857"/>
                <a:gd name="T42" fmla="*/ 43 w 666"/>
                <a:gd name="T43" fmla="*/ 196 h 857"/>
                <a:gd name="T44" fmla="*/ 28 w 666"/>
                <a:gd name="T45" fmla="*/ 201 h 857"/>
                <a:gd name="T46" fmla="*/ 24 w 666"/>
                <a:gd name="T47" fmla="*/ 204 h 857"/>
                <a:gd name="T48" fmla="*/ 36 w 666"/>
                <a:gd name="T49" fmla="*/ 215 h 857"/>
                <a:gd name="T50" fmla="*/ 74 w 666"/>
                <a:gd name="T51" fmla="*/ 196 h 857"/>
                <a:gd name="T52" fmla="*/ 81 w 666"/>
                <a:gd name="T53" fmla="*/ 207 h 857"/>
                <a:gd name="T54" fmla="*/ 98 w 666"/>
                <a:gd name="T55" fmla="*/ 202 h 857"/>
                <a:gd name="T56" fmla="*/ 142 w 666"/>
                <a:gd name="T57" fmla="*/ 155 h 857"/>
                <a:gd name="T58" fmla="*/ 154 w 666"/>
                <a:gd name="T59" fmla="*/ 88 h 857"/>
                <a:gd name="T60" fmla="*/ 120 w 666"/>
                <a:gd name="T61" fmla="*/ 40 h 857"/>
                <a:gd name="T62" fmla="*/ 52 w 666"/>
                <a:gd name="T63" fmla="*/ 3 h 857"/>
                <a:gd name="T64" fmla="*/ 34 w 666"/>
                <a:gd name="T65" fmla="*/ 6 h 857"/>
                <a:gd name="T66" fmla="*/ 37 w 666"/>
                <a:gd name="T67" fmla="*/ 15 h 8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6"/>
                <a:gd name="T103" fmla="*/ 0 h 857"/>
                <a:gd name="T104" fmla="*/ 666 w 666"/>
                <a:gd name="T105" fmla="*/ 857 h 8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6" h="857">
                  <a:moveTo>
                    <a:pt x="150" y="57"/>
                  </a:moveTo>
                  <a:lnTo>
                    <a:pt x="139" y="125"/>
                  </a:lnTo>
                  <a:lnTo>
                    <a:pt x="154" y="182"/>
                  </a:lnTo>
                  <a:lnTo>
                    <a:pt x="177" y="247"/>
                  </a:lnTo>
                  <a:lnTo>
                    <a:pt x="167" y="277"/>
                  </a:lnTo>
                  <a:lnTo>
                    <a:pt x="120" y="333"/>
                  </a:lnTo>
                  <a:lnTo>
                    <a:pt x="84" y="354"/>
                  </a:lnTo>
                  <a:lnTo>
                    <a:pt x="240" y="312"/>
                  </a:lnTo>
                  <a:lnTo>
                    <a:pt x="122" y="393"/>
                  </a:lnTo>
                  <a:lnTo>
                    <a:pt x="175" y="374"/>
                  </a:lnTo>
                  <a:lnTo>
                    <a:pt x="247" y="340"/>
                  </a:lnTo>
                  <a:lnTo>
                    <a:pt x="287" y="336"/>
                  </a:lnTo>
                  <a:lnTo>
                    <a:pt x="280" y="378"/>
                  </a:lnTo>
                  <a:lnTo>
                    <a:pt x="242" y="452"/>
                  </a:lnTo>
                  <a:lnTo>
                    <a:pt x="215" y="498"/>
                  </a:lnTo>
                  <a:lnTo>
                    <a:pt x="179" y="523"/>
                  </a:lnTo>
                  <a:lnTo>
                    <a:pt x="219" y="555"/>
                  </a:lnTo>
                  <a:lnTo>
                    <a:pt x="122" y="540"/>
                  </a:lnTo>
                  <a:lnTo>
                    <a:pt x="154" y="570"/>
                  </a:lnTo>
                  <a:lnTo>
                    <a:pt x="156" y="595"/>
                  </a:lnTo>
                  <a:lnTo>
                    <a:pt x="188" y="620"/>
                  </a:lnTo>
                  <a:lnTo>
                    <a:pt x="169" y="584"/>
                  </a:lnTo>
                  <a:lnTo>
                    <a:pt x="217" y="604"/>
                  </a:lnTo>
                  <a:lnTo>
                    <a:pt x="247" y="637"/>
                  </a:lnTo>
                  <a:lnTo>
                    <a:pt x="215" y="624"/>
                  </a:lnTo>
                  <a:lnTo>
                    <a:pt x="215" y="667"/>
                  </a:lnTo>
                  <a:lnTo>
                    <a:pt x="141" y="610"/>
                  </a:lnTo>
                  <a:lnTo>
                    <a:pt x="148" y="639"/>
                  </a:lnTo>
                  <a:lnTo>
                    <a:pt x="86" y="585"/>
                  </a:lnTo>
                  <a:lnTo>
                    <a:pt x="86" y="612"/>
                  </a:lnTo>
                  <a:lnTo>
                    <a:pt x="59" y="603"/>
                  </a:lnTo>
                  <a:lnTo>
                    <a:pt x="57" y="616"/>
                  </a:lnTo>
                  <a:lnTo>
                    <a:pt x="0" y="616"/>
                  </a:lnTo>
                  <a:lnTo>
                    <a:pt x="53" y="641"/>
                  </a:lnTo>
                  <a:lnTo>
                    <a:pt x="114" y="662"/>
                  </a:lnTo>
                  <a:lnTo>
                    <a:pt x="156" y="686"/>
                  </a:lnTo>
                  <a:lnTo>
                    <a:pt x="97" y="743"/>
                  </a:lnTo>
                  <a:lnTo>
                    <a:pt x="101" y="783"/>
                  </a:lnTo>
                  <a:lnTo>
                    <a:pt x="143" y="739"/>
                  </a:lnTo>
                  <a:lnTo>
                    <a:pt x="171" y="730"/>
                  </a:lnTo>
                  <a:lnTo>
                    <a:pt x="156" y="762"/>
                  </a:lnTo>
                  <a:lnTo>
                    <a:pt x="181" y="757"/>
                  </a:lnTo>
                  <a:lnTo>
                    <a:pt x="156" y="785"/>
                  </a:lnTo>
                  <a:lnTo>
                    <a:pt x="175" y="781"/>
                  </a:lnTo>
                  <a:lnTo>
                    <a:pt x="156" y="814"/>
                  </a:lnTo>
                  <a:lnTo>
                    <a:pt x="114" y="802"/>
                  </a:lnTo>
                  <a:lnTo>
                    <a:pt x="122" y="833"/>
                  </a:lnTo>
                  <a:lnTo>
                    <a:pt x="97" y="816"/>
                  </a:lnTo>
                  <a:lnTo>
                    <a:pt x="99" y="854"/>
                  </a:lnTo>
                  <a:lnTo>
                    <a:pt x="147" y="857"/>
                  </a:lnTo>
                  <a:lnTo>
                    <a:pt x="219" y="838"/>
                  </a:lnTo>
                  <a:lnTo>
                    <a:pt x="297" y="783"/>
                  </a:lnTo>
                  <a:lnTo>
                    <a:pt x="287" y="823"/>
                  </a:lnTo>
                  <a:lnTo>
                    <a:pt x="325" y="825"/>
                  </a:lnTo>
                  <a:lnTo>
                    <a:pt x="359" y="827"/>
                  </a:lnTo>
                  <a:lnTo>
                    <a:pt x="396" y="808"/>
                  </a:lnTo>
                  <a:lnTo>
                    <a:pt x="475" y="724"/>
                  </a:lnTo>
                  <a:lnTo>
                    <a:pt x="571" y="618"/>
                  </a:lnTo>
                  <a:lnTo>
                    <a:pt x="666" y="456"/>
                  </a:lnTo>
                  <a:lnTo>
                    <a:pt x="618" y="350"/>
                  </a:lnTo>
                  <a:lnTo>
                    <a:pt x="555" y="203"/>
                  </a:lnTo>
                  <a:lnTo>
                    <a:pt x="483" y="160"/>
                  </a:lnTo>
                  <a:lnTo>
                    <a:pt x="342" y="201"/>
                  </a:lnTo>
                  <a:lnTo>
                    <a:pt x="209" y="9"/>
                  </a:lnTo>
                  <a:lnTo>
                    <a:pt x="158" y="0"/>
                  </a:lnTo>
                  <a:lnTo>
                    <a:pt x="139" y="23"/>
                  </a:lnTo>
                  <a:lnTo>
                    <a:pt x="166" y="26"/>
                  </a:lnTo>
                  <a:lnTo>
                    <a:pt x="150" y="57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3463" y="1884"/>
              <a:ext cx="65" cy="82"/>
            </a:xfrm>
            <a:custGeom>
              <a:avLst/>
              <a:gdLst>
                <a:gd name="T0" fmla="*/ 0 w 129"/>
                <a:gd name="T1" fmla="*/ 10 h 163"/>
                <a:gd name="T2" fmla="*/ 14 w 129"/>
                <a:gd name="T3" fmla="*/ 35 h 163"/>
                <a:gd name="T4" fmla="*/ 19 w 129"/>
                <a:gd name="T5" fmla="*/ 41 h 163"/>
                <a:gd name="T6" fmla="*/ 18 w 129"/>
                <a:gd name="T7" fmla="*/ 26 h 163"/>
                <a:gd name="T8" fmla="*/ 20 w 129"/>
                <a:gd name="T9" fmla="*/ 18 h 163"/>
                <a:gd name="T10" fmla="*/ 28 w 129"/>
                <a:gd name="T11" fmla="*/ 18 h 163"/>
                <a:gd name="T12" fmla="*/ 25 w 129"/>
                <a:gd name="T13" fmla="*/ 11 h 163"/>
                <a:gd name="T14" fmla="*/ 20 w 129"/>
                <a:gd name="T15" fmla="*/ 6 h 163"/>
                <a:gd name="T16" fmla="*/ 33 w 129"/>
                <a:gd name="T17" fmla="*/ 0 h 163"/>
                <a:gd name="T18" fmla="*/ 9 w 129"/>
                <a:gd name="T19" fmla="*/ 0 h 163"/>
                <a:gd name="T20" fmla="*/ 3 w 129"/>
                <a:gd name="T21" fmla="*/ 3 h 163"/>
                <a:gd name="T22" fmla="*/ 0 w 129"/>
                <a:gd name="T23" fmla="*/ 10 h 163"/>
                <a:gd name="T24" fmla="*/ 0 w 129"/>
                <a:gd name="T25" fmla="*/ 10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163"/>
                <a:gd name="T41" fmla="*/ 129 w 129"/>
                <a:gd name="T42" fmla="*/ 163 h 1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163">
                  <a:moveTo>
                    <a:pt x="0" y="40"/>
                  </a:moveTo>
                  <a:lnTo>
                    <a:pt x="53" y="137"/>
                  </a:lnTo>
                  <a:lnTo>
                    <a:pt x="74" y="163"/>
                  </a:lnTo>
                  <a:lnTo>
                    <a:pt x="70" y="101"/>
                  </a:lnTo>
                  <a:lnTo>
                    <a:pt x="78" y="72"/>
                  </a:lnTo>
                  <a:lnTo>
                    <a:pt x="110" y="70"/>
                  </a:lnTo>
                  <a:lnTo>
                    <a:pt x="97" y="42"/>
                  </a:lnTo>
                  <a:lnTo>
                    <a:pt x="78" y="21"/>
                  </a:lnTo>
                  <a:lnTo>
                    <a:pt x="129" y="0"/>
                  </a:lnTo>
                  <a:lnTo>
                    <a:pt x="36" y="0"/>
                  </a:lnTo>
                  <a:lnTo>
                    <a:pt x="11" y="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3490" y="1924"/>
              <a:ext cx="54" cy="44"/>
            </a:xfrm>
            <a:custGeom>
              <a:avLst/>
              <a:gdLst>
                <a:gd name="T0" fmla="*/ 27 w 109"/>
                <a:gd name="T1" fmla="*/ 18 h 87"/>
                <a:gd name="T2" fmla="*/ 4 w 109"/>
                <a:gd name="T3" fmla="*/ 0 h 87"/>
                <a:gd name="T4" fmla="*/ 13 w 109"/>
                <a:gd name="T5" fmla="*/ 14 h 87"/>
                <a:gd name="T6" fmla="*/ 0 w 109"/>
                <a:gd name="T7" fmla="*/ 4 h 87"/>
                <a:gd name="T8" fmla="*/ 11 w 109"/>
                <a:gd name="T9" fmla="*/ 18 h 87"/>
                <a:gd name="T10" fmla="*/ 17 w 109"/>
                <a:gd name="T11" fmla="*/ 22 h 87"/>
                <a:gd name="T12" fmla="*/ 27 w 109"/>
                <a:gd name="T13" fmla="*/ 18 h 87"/>
                <a:gd name="T14" fmla="*/ 27 w 109"/>
                <a:gd name="T15" fmla="*/ 18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87"/>
                <a:gd name="T26" fmla="*/ 109 w 109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87">
                  <a:moveTo>
                    <a:pt x="109" y="70"/>
                  </a:moveTo>
                  <a:lnTo>
                    <a:pt x="17" y="0"/>
                  </a:lnTo>
                  <a:lnTo>
                    <a:pt x="55" y="55"/>
                  </a:lnTo>
                  <a:lnTo>
                    <a:pt x="0" y="15"/>
                  </a:lnTo>
                  <a:lnTo>
                    <a:pt x="44" y="70"/>
                  </a:lnTo>
                  <a:lnTo>
                    <a:pt x="69" y="87"/>
                  </a:lnTo>
                  <a:lnTo>
                    <a:pt x="109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3430" y="1881"/>
              <a:ext cx="29" cy="65"/>
            </a:xfrm>
            <a:custGeom>
              <a:avLst/>
              <a:gdLst>
                <a:gd name="T0" fmla="*/ 0 w 57"/>
                <a:gd name="T1" fmla="*/ 2 h 131"/>
                <a:gd name="T2" fmla="*/ 6 w 57"/>
                <a:gd name="T3" fmla="*/ 9 h 131"/>
                <a:gd name="T4" fmla="*/ 0 w 57"/>
                <a:gd name="T5" fmla="*/ 17 h 131"/>
                <a:gd name="T6" fmla="*/ 8 w 57"/>
                <a:gd name="T7" fmla="*/ 22 h 131"/>
                <a:gd name="T8" fmla="*/ 11 w 57"/>
                <a:gd name="T9" fmla="*/ 32 h 131"/>
                <a:gd name="T10" fmla="*/ 15 w 57"/>
                <a:gd name="T11" fmla="*/ 12 h 131"/>
                <a:gd name="T12" fmla="*/ 7 w 57"/>
                <a:gd name="T13" fmla="*/ 0 h 131"/>
                <a:gd name="T14" fmla="*/ 0 w 57"/>
                <a:gd name="T15" fmla="*/ 2 h 131"/>
                <a:gd name="T16" fmla="*/ 0 w 57"/>
                <a:gd name="T17" fmla="*/ 2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31"/>
                <a:gd name="T29" fmla="*/ 57 w 5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31">
                  <a:moveTo>
                    <a:pt x="0" y="8"/>
                  </a:moveTo>
                  <a:lnTo>
                    <a:pt x="23" y="36"/>
                  </a:lnTo>
                  <a:lnTo>
                    <a:pt x="0" y="69"/>
                  </a:lnTo>
                  <a:lnTo>
                    <a:pt x="31" y="91"/>
                  </a:lnTo>
                  <a:lnTo>
                    <a:pt x="44" y="131"/>
                  </a:lnTo>
                  <a:lnTo>
                    <a:pt x="57" y="48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3740" y="1921"/>
              <a:ext cx="30" cy="115"/>
            </a:xfrm>
            <a:custGeom>
              <a:avLst/>
              <a:gdLst>
                <a:gd name="T0" fmla="*/ 9 w 59"/>
                <a:gd name="T1" fmla="*/ 19 h 230"/>
                <a:gd name="T2" fmla="*/ 1 w 59"/>
                <a:gd name="T3" fmla="*/ 23 h 230"/>
                <a:gd name="T4" fmla="*/ 4 w 59"/>
                <a:gd name="T5" fmla="*/ 34 h 230"/>
                <a:gd name="T6" fmla="*/ 0 w 59"/>
                <a:gd name="T7" fmla="*/ 58 h 230"/>
                <a:gd name="T8" fmla="*/ 8 w 59"/>
                <a:gd name="T9" fmla="*/ 53 h 230"/>
                <a:gd name="T10" fmla="*/ 13 w 59"/>
                <a:gd name="T11" fmla="*/ 32 h 230"/>
                <a:gd name="T12" fmla="*/ 15 w 59"/>
                <a:gd name="T13" fmla="*/ 0 h 230"/>
                <a:gd name="T14" fmla="*/ 9 w 59"/>
                <a:gd name="T15" fmla="*/ 19 h 230"/>
                <a:gd name="T16" fmla="*/ 9 w 59"/>
                <a:gd name="T17" fmla="*/ 19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30"/>
                <a:gd name="T29" fmla="*/ 59 w 59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30">
                  <a:moveTo>
                    <a:pt x="34" y="74"/>
                  </a:moveTo>
                  <a:lnTo>
                    <a:pt x="2" y="91"/>
                  </a:lnTo>
                  <a:lnTo>
                    <a:pt x="13" y="135"/>
                  </a:lnTo>
                  <a:lnTo>
                    <a:pt x="0" y="230"/>
                  </a:lnTo>
                  <a:lnTo>
                    <a:pt x="29" y="209"/>
                  </a:lnTo>
                  <a:lnTo>
                    <a:pt x="50" y="127"/>
                  </a:lnTo>
                  <a:lnTo>
                    <a:pt x="59" y="0"/>
                  </a:lnTo>
                  <a:lnTo>
                    <a:pt x="34" y="74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711" y="1929"/>
              <a:ext cx="30" cy="24"/>
            </a:xfrm>
            <a:custGeom>
              <a:avLst/>
              <a:gdLst>
                <a:gd name="T0" fmla="*/ 0 w 61"/>
                <a:gd name="T1" fmla="*/ 3 h 48"/>
                <a:gd name="T2" fmla="*/ 2 w 61"/>
                <a:gd name="T3" fmla="*/ 10 h 48"/>
                <a:gd name="T4" fmla="*/ 7 w 61"/>
                <a:gd name="T5" fmla="*/ 12 h 48"/>
                <a:gd name="T6" fmla="*/ 12 w 61"/>
                <a:gd name="T7" fmla="*/ 10 h 48"/>
                <a:gd name="T8" fmla="*/ 15 w 61"/>
                <a:gd name="T9" fmla="*/ 0 h 48"/>
                <a:gd name="T10" fmla="*/ 8 w 61"/>
                <a:gd name="T11" fmla="*/ 3 h 48"/>
                <a:gd name="T12" fmla="*/ 0 w 61"/>
                <a:gd name="T13" fmla="*/ 3 h 48"/>
                <a:gd name="T14" fmla="*/ 0 w 61"/>
                <a:gd name="T15" fmla="*/ 3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48"/>
                <a:gd name="T26" fmla="*/ 61 w 61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48">
                  <a:moveTo>
                    <a:pt x="0" y="12"/>
                  </a:moveTo>
                  <a:lnTo>
                    <a:pt x="8" y="38"/>
                  </a:lnTo>
                  <a:lnTo>
                    <a:pt x="29" y="48"/>
                  </a:lnTo>
                  <a:lnTo>
                    <a:pt x="50" y="38"/>
                  </a:lnTo>
                  <a:lnTo>
                    <a:pt x="61" y="0"/>
                  </a:lnTo>
                  <a:lnTo>
                    <a:pt x="3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3732" y="1855"/>
              <a:ext cx="21" cy="59"/>
            </a:xfrm>
            <a:custGeom>
              <a:avLst/>
              <a:gdLst>
                <a:gd name="T0" fmla="*/ 2 w 44"/>
                <a:gd name="T1" fmla="*/ 30 h 118"/>
                <a:gd name="T2" fmla="*/ 10 w 44"/>
                <a:gd name="T3" fmla="*/ 18 h 118"/>
                <a:gd name="T4" fmla="*/ 7 w 44"/>
                <a:gd name="T5" fmla="*/ 6 h 118"/>
                <a:gd name="T6" fmla="*/ 0 w 44"/>
                <a:gd name="T7" fmla="*/ 0 h 118"/>
                <a:gd name="T8" fmla="*/ 4 w 44"/>
                <a:gd name="T9" fmla="*/ 9 h 118"/>
                <a:gd name="T10" fmla="*/ 5 w 44"/>
                <a:gd name="T11" fmla="*/ 21 h 118"/>
                <a:gd name="T12" fmla="*/ 2 w 44"/>
                <a:gd name="T13" fmla="*/ 30 h 118"/>
                <a:gd name="T14" fmla="*/ 2 w 44"/>
                <a:gd name="T15" fmla="*/ 3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8"/>
                <a:gd name="T26" fmla="*/ 44 w 4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8">
                  <a:moveTo>
                    <a:pt x="11" y="118"/>
                  </a:moveTo>
                  <a:lnTo>
                    <a:pt x="44" y="7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17" y="34"/>
                  </a:lnTo>
                  <a:lnTo>
                    <a:pt x="21" y="82"/>
                  </a:lnTo>
                  <a:lnTo>
                    <a:pt x="11" y="118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3705" y="1817"/>
              <a:ext cx="39" cy="36"/>
            </a:xfrm>
            <a:custGeom>
              <a:avLst/>
              <a:gdLst>
                <a:gd name="T0" fmla="*/ 20 w 78"/>
                <a:gd name="T1" fmla="*/ 3 h 72"/>
                <a:gd name="T2" fmla="*/ 7 w 78"/>
                <a:gd name="T3" fmla="*/ 6 h 72"/>
                <a:gd name="T4" fmla="*/ 0 w 78"/>
                <a:gd name="T5" fmla="*/ 18 h 72"/>
                <a:gd name="T6" fmla="*/ 0 w 78"/>
                <a:gd name="T7" fmla="*/ 10 h 72"/>
                <a:gd name="T8" fmla="*/ 3 w 78"/>
                <a:gd name="T9" fmla="*/ 5 h 72"/>
                <a:gd name="T10" fmla="*/ 11 w 78"/>
                <a:gd name="T11" fmla="*/ 0 h 72"/>
                <a:gd name="T12" fmla="*/ 20 w 78"/>
                <a:gd name="T13" fmla="*/ 3 h 72"/>
                <a:gd name="T14" fmla="*/ 20 w 78"/>
                <a:gd name="T15" fmla="*/ 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2"/>
                <a:gd name="T26" fmla="*/ 78 w 78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2">
                  <a:moveTo>
                    <a:pt x="78" y="9"/>
                  </a:moveTo>
                  <a:lnTo>
                    <a:pt x="28" y="25"/>
                  </a:lnTo>
                  <a:lnTo>
                    <a:pt x="0" y="72"/>
                  </a:lnTo>
                  <a:lnTo>
                    <a:pt x="0" y="38"/>
                  </a:lnTo>
                  <a:lnTo>
                    <a:pt x="11" y="17"/>
                  </a:lnTo>
                  <a:lnTo>
                    <a:pt x="45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3716" y="1909"/>
              <a:ext cx="16" cy="12"/>
            </a:xfrm>
            <a:custGeom>
              <a:avLst/>
              <a:gdLst>
                <a:gd name="T0" fmla="*/ 0 w 30"/>
                <a:gd name="T1" fmla="*/ 3 h 23"/>
                <a:gd name="T2" fmla="*/ 5 w 30"/>
                <a:gd name="T3" fmla="*/ 0 h 23"/>
                <a:gd name="T4" fmla="*/ 9 w 30"/>
                <a:gd name="T5" fmla="*/ 5 h 23"/>
                <a:gd name="T6" fmla="*/ 3 w 30"/>
                <a:gd name="T7" fmla="*/ 6 h 23"/>
                <a:gd name="T8" fmla="*/ 0 w 30"/>
                <a:gd name="T9" fmla="*/ 3 h 23"/>
                <a:gd name="T10" fmla="*/ 0 w 30"/>
                <a:gd name="T11" fmla="*/ 3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3"/>
                <a:gd name="T20" fmla="*/ 30 w 3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3">
                  <a:moveTo>
                    <a:pt x="0" y="12"/>
                  </a:moveTo>
                  <a:lnTo>
                    <a:pt x="19" y="0"/>
                  </a:lnTo>
                  <a:lnTo>
                    <a:pt x="30" y="19"/>
                  </a:lnTo>
                  <a:lnTo>
                    <a:pt x="9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B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161" y="2249"/>
              <a:ext cx="51" cy="278"/>
            </a:xfrm>
            <a:custGeom>
              <a:avLst/>
              <a:gdLst>
                <a:gd name="T0" fmla="*/ 9 w 103"/>
                <a:gd name="T1" fmla="*/ 0 h 557"/>
                <a:gd name="T2" fmla="*/ 11 w 103"/>
                <a:gd name="T3" fmla="*/ 89 h 557"/>
                <a:gd name="T4" fmla="*/ 0 w 103"/>
                <a:gd name="T5" fmla="*/ 75 h 557"/>
                <a:gd name="T6" fmla="*/ 19 w 103"/>
                <a:gd name="T7" fmla="*/ 139 h 557"/>
                <a:gd name="T8" fmla="*/ 25 w 103"/>
                <a:gd name="T9" fmla="*/ 81 h 557"/>
                <a:gd name="T10" fmla="*/ 23 w 103"/>
                <a:gd name="T11" fmla="*/ 21 h 557"/>
                <a:gd name="T12" fmla="*/ 9 w 103"/>
                <a:gd name="T13" fmla="*/ 0 h 557"/>
                <a:gd name="T14" fmla="*/ 9 w 103"/>
                <a:gd name="T15" fmla="*/ 0 h 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557"/>
                <a:gd name="T26" fmla="*/ 103 w 103"/>
                <a:gd name="T27" fmla="*/ 557 h 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557">
                  <a:moveTo>
                    <a:pt x="36" y="0"/>
                  </a:moveTo>
                  <a:lnTo>
                    <a:pt x="46" y="359"/>
                  </a:lnTo>
                  <a:lnTo>
                    <a:pt x="0" y="302"/>
                  </a:lnTo>
                  <a:lnTo>
                    <a:pt x="78" y="557"/>
                  </a:lnTo>
                  <a:lnTo>
                    <a:pt x="103" y="327"/>
                  </a:lnTo>
                  <a:lnTo>
                    <a:pt x="93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6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2173" y="2205"/>
              <a:ext cx="42" cy="103"/>
            </a:xfrm>
            <a:custGeom>
              <a:avLst/>
              <a:gdLst>
                <a:gd name="T0" fmla="*/ 15 w 83"/>
                <a:gd name="T1" fmla="*/ 0 h 207"/>
                <a:gd name="T2" fmla="*/ 15 w 83"/>
                <a:gd name="T3" fmla="*/ 23 h 207"/>
                <a:gd name="T4" fmla="*/ 0 w 83"/>
                <a:gd name="T5" fmla="*/ 18 h 207"/>
                <a:gd name="T6" fmla="*/ 17 w 83"/>
                <a:gd name="T7" fmla="*/ 51 h 207"/>
                <a:gd name="T8" fmla="*/ 21 w 83"/>
                <a:gd name="T9" fmla="*/ 9 h 207"/>
                <a:gd name="T10" fmla="*/ 15 w 83"/>
                <a:gd name="T11" fmla="*/ 0 h 207"/>
                <a:gd name="T12" fmla="*/ 15 w 83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207"/>
                <a:gd name="T23" fmla="*/ 83 w 83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207">
                  <a:moveTo>
                    <a:pt x="57" y="0"/>
                  </a:moveTo>
                  <a:lnTo>
                    <a:pt x="57" y="93"/>
                  </a:lnTo>
                  <a:lnTo>
                    <a:pt x="0" y="72"/>
                  </a:lnTo>
                  <a:lnTo>
                    <a:pt x="68" y="207"/>
                  </a:lnTo>
                  <a:lnTo>
                    <a:pt x="83" y="3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6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2041" y="2088"/>
              <a:ext cx="107" cy="119"/>
            </a:xfrm>
            <a:custGeom>
              <a:avLst/>
              <a:gdLst>
                <a:gd name="T0" fmla="*/ 0 w 212"/>
                <a:gd name="T1" fmla="*/ 0 h 237"/>
                <a:gd name="T2" fmla="*/ 33 w 212"/>
                <a:gd name="T3" fmla="*/ 59 h 237"/>
                <a:gd name="T4" fmla="*/ 41 w 212"/>
                <a:gd name="T5" fmla="*/ 60 h 237"/>
                <a:gd name="T6" fmla="*/ 54 w 212"/>
                <a:gd name="T7" fmla="*/ 30 h 237"/>
                <a:gd name="T8" fmla="*/ 25 w 212"/>
                <a:gd name="T9" fmla="*/ 20 h 237"/>
                <a:gd name="T10" fmla="*/ 0 w 212"/>
                <a:gd name="T11" fmla="*/ 0 h 237"/>
                <a:gd name="T12" fmla="*/ 0 w 212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37"/>
                <a:gd name="T23" fmla="*/ 212 w 212"/>
                <a:gd name="T24" fmla="*/ 237 h 2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37">
                  <a:moveTo>
                    <a:pt x="0" y="0"/>
                  </a:moveTo>
                  <a:lnTo>
                    <a:pt x="129" y="234"/>
                  </a:lnTo>
                  <a:lnTo>
                    <a:pt x="161" y="237"/>
                  </a:lnTo>
                  <a:lnTo>
                    <a:pt x="212" y="119"/>
                  </a:lnTo>
                  <a:lnTo>
                    <a:pt x="9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2098" y="2223"/>
              <a:ext cx="36" cy="119"/>
            </a:xfrm>
            <a:custGeom>
              <a:avLst/>
              <a:gdLst>
                <a:gd name="T0" fmla="*/ 0 w 72"/>
                <a:gd name="T1" fmla="*/ 6 h 237"/>
                <a:gd name="T2" fmla="*/ 13 w 72"/>
                <a:gd name="T3" fmla="*/ 60 h 237"/>
                <a:gd name="T4" fmla="*/ 18 w 72"/>
                <a:gd name="T5" fmla="*/ 0 h 237"/>
                <a:gd name="T6" fmla="*/ 10 w 72"/>
                <a:gd name="T7" fmla="*/ 12 h 237"/>
                <a:gd name="T8" fmla="*/ 0 w 72"/>
                <a:gd name="T9" fmla="*/ 6 h 237"/>
                <a:gd name="T10" fmla="*/ 0 w 72"/>
                <a:gd name="T11" fmla="*/ 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237"/>
                <a:gd name="T20" fmla="*/ 72 w 72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237">
                  <a:moveTo>
                    <a:pt x="0" y="21"/>
                  </a:moveTo>
                  <a:lnTo>
                    <a:pt x="51" y="237"/>
                  </a:lnTo>
                  <a:lnTo>
                    <a:pt x="72" y="0"/>
                  </a:lnTo>
                  <a:lnTo>
                    <a:pt x="41" y="4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981" y="2119"/>
              <a:ext cx="201" cy="683"/>
            </a:xfrm>
            <a:custGeom>
              <a:avLst/>
              <a:gdLst>
                <a:gd name="T0" fmla="*/ 15 w 401"/>
                <a:gd name="T1" fmla="*/ 52 h 1366"/>
                <a:gd name="T2" fmla="*/ 0 w 401"/>
                <a:gd name="T3" fmla="*/ 95 h 1366"/>
                <a:gd name="T4" fmla="*/ 23 w 401"/>
                <a:gd name="T5" fmla="*/ 105 h 1366"/>
                <a:gd name="T6" fmla="*/ 5 w 401"/>
                <a:gd name="T7" fmla="*/ 134 h 1366"/>
                <a:gd name="T8" fmla="*/ 77 w 401"/>
                <a:gd name="T9" fmla="*/ 342 h 1366"/>
                <a:gd name="T10" fmla="*/ 101 w 401"/>
                <a:gd name="T11" fmla="*/ 272 h 1366"/>
                <a:gd name="T12" fmla="*/ 57 w 401"/>
                <a:gd name="T13" fmla="*/ 117 h 1366"/>
                <a:gd name="T14" fmla="*/ 21 w 401"/>
                <a:gd name="T15" fmla="*/ 0 h 1366"/>
                <a:gd name="T16" fmla="*/ 15 w 401"/>
                <a:gd name="T17" fmla="*/ 52 h 1366"/>
                <a:gd name="T18" fmla="*/ 15 w 401"/>
                <a:gd name="T19" fmla="*/ 52 h 13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1"/>
                <a:gd name="T31" fmla="*/ 0 h 1366"/>
                <a:gd name="T32" fmla="*/ 401 w 401"/>
                <a:gd name="T33" fmla="*/ 1366 h 13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1" h="1366">
                  <a:moveTo>
                    <a:pt x="57" y="208"/>
                  </a:moveTo>
                  <a:lnTo>
                    <a:pt x="0" y="379"/>
                  </a:lnTo>
                  <a:lnTo>
                    <a:pt x="89" y="421"/>
                  </a:lnTo>
                  <a:lnTo>
                    <a:pt x="17" y="535"/>
                  </a:lnTo>
                  <a:lnTo>
                    <a:pt x="306" y="1366"/>
                  </a:lnTo>
                  <a:lnTo>
                    <a:pt x="401" y="1086"/>
                  </a:lnTo>
                  <a:lnTo>
                    <a:pt x="228" y="466"/>
                  </a:lnTo>
                  <a:lnTo>
                    <a:pt x="83" y="0"/>
                  </a:lnTo>
                  <a:lnTo>
                    <a:pt x="57" y="208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2236" y="2215"/>
              <a:ext cx="207" cy="639"/>
            </a:xfrm>
            <a:custGeom>
              <a:avLst/>
              <a:gdLst>
                <a:gd name="T0" fmla="*/ 49 w 415"/>
                <a:gd name="T1" fmla="*/ 51 h 1278"/>
                <a:gd name="T2" fmla="*/ 40 w 415"/>
                <a:gd name="T3" fmla="*/ 194 h 1278"/>
                <a:gd name="T4" fmla="*/ 0 w 415"/>
                <a:gd name="T5" fmla="*/ 312 h 1278"/>
                <a:gd name="T6" fmla="*/ 6 w 415"/>
                <a:gd name="T7" fmla="*/ 320 h 1278"/>
                <a:gd name="T8" fmla="*/ 31 w 415"/>
                <a:gd name="T9" fmla="*/ 269 h 1278"/>
                <a:gd name="T10" fmla="*/ 69 w 415"/>
                <a:gd name="T11" fmla="*/ 161 h 1278"/>
                <a:gd name="T12" fmla="*/ 103 w 415"/>
                <a:gd name="T13" fmla="*/ 38 h 1278"/>
                <a:gd name="T14" fmla="*/ 61 w 415"/>
                <a:gd name="T15" fmla="*/ 53 h 1278"/>
                <a:gd name="T16" fmla="*/ 63 w 415"/>
                <a:gd name="T17" fmla="*/ 38 h 1278"/>
                <a:gd name="T18" fmla="*/ 74 w 415"/>
                <a:gd name="T19" fmla="*/ 22 h 1278"/>
                <a:gd name="T20" fmla="*/ 69 w 415"/>
                <a:gd name="T21" fmla="*/ 0 h 1278"/>
                <a:gd name="T22" fmla="*/ 53 w 415"/>
                <a:gd name="T23" fmla="*/ 34 h 1278"/>
                <a:gd name="T24" fmla="*/ 49 w 415"/>
                <a:gd name="T25" fmla="*/ 51 h 1278"/>
                <a:gd name="T26" fmla="*/ 49 w 415"/>
                <a:gd name="T27" fmla="*/ 51 h 1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5"/>
                <a:gd name="T43" fmla="*/ 0 h 1278"/>
                <a:gd name="T44" fmla="*/ 415 w 415"/>
                <a:gd name="T45" fmla="*/ 1278 h 1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5" h="1278">
                  <a:moveTo>
                    <a:pt x="198" y="202"/>
                  </a:moveTo>
                  <a:lnTo>
                    <a:pt x="160" y="774"/>
                  </a:lnTo>
                  <a:lnTo>
                    <a:pt x="0" y="1248"/>
                  </a:lnTo>
                  <a:lnTo>
                    <a:pt x="25" y="1278"/>
                  </a:lnTo>
                  <a:lnTo>
                    <a:pt x="124" y="1075"/>
                  </a:lnTo>
                  <a:lnTo>
                    <a:pt x="276" y="645"/>
                  </a:lnTo>
                  <a:lnTo>
                    <a:pt x="415" y="151"/>
                  </a:lnTo>
                  <a:lnTo>
                    <a:pt x="244" y="213"/>
                  </a:lnTo>
                  <a:lnTo>
                    <a:pt x="255" y="151"/>
                  </a:lnTo>
                  <a:lnTo>
                    <a:pt x="297" y="88"/>
                  </a:lnTo>
                  <a:lnTo>
                    <a:pt x="276" y="0"/>
                  </a:lnTo>
                  <a:lnTo>
                    <a:pt x="213" y="135"/>
                  </a:lnTo>
                  <a:lnTo>
                    <a:pt x="198" y="202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1787" y="2130"/>
              <a:ext cx="278" cy="661"/>
            </a:xfrm>
            <a:custGeom>
              <a:avLst/>
              <a:gdLst>
                <a:gd name="T0" fmla="*/ 0 w 555"/>
                <a:gd name="T1" fmla="*/ 33 h 1324"/>
                <a:gd name="T2" fmla="*/ 24 w 555"/>
                <a:gd name="T3" fmla="*/ 109 h 1324"/>
                <a:gd name="T4" fmla="*/ 43 w 555"/>
                <a:gd name="T5" fmla="*/ 100 h 1324"/>
                <a:gd name="T6" fmla="*/ 35 w 555"/>
                <a:gd name="T7" fmla="*/ 155 h 1324"/>
                <a:gd name="T8" fmla="*/ 46 w 555"/>
                <a:gd name="T9" fmla="*/ 211 h 1324"/>
                <a:gd name="T10" fmla="*/ 51 w 555"/>
                <a:gd name="T11" fmla="*/ 296 h 1324"/>
                <a:gd name="T12" fmla="*/ 70 w 555"/>
                <a:gd name="T13" fmla="*/ 330 h 1324"/>
                <a:gd name="T14" fmla="*/ 84 w 555"/>
                <a:gd name="T15" fmla="*/ 312 h 1324"/>
                <a:gd name="T16" fmla="*/ 107 w 555"/>
                <a:gd name="T17" fmla="*/ 306 h 1324"/>
                <a:gd name="T18" fmla="*/ 139 w 555"/>
                <a:gd name="T19" fmla="*/ 320 h 1324"/>
                <a:gd name="T20" fmla="*/ 96 w 555"/>
                <a:gd name="T21" fmla="*/ 198 h 1324"/>
                <a:gd name="T22" fmla="*/ 64 w 555"/>
                <a:gd name="T23" fmla="*/ 132 h 1324"/>
                <a:gd name="T24" fmla="*/ 79 w 555"/>
                <a:gd name="T25" fmla="*/ 119 h 1324"/>
                <a:gd name="T26" fmla="*/ 69 w 555"/>
                <a:gd name="T27" fmla="*/ 114 h 1324"/>
                <a:gd name="T28" fmla="*/ 74 w 555"/>
                <a:gd name="T29" fmla="*/ 0 h 1324"/>
                <a:gd name="T30" fmla="*/ 36 w 555"/>
                <a:gd name="T31" fmla="*/ 13 h 1324"/>
                <a:gd name="T32" fmla="*/ 0 w 555"/>
                <a:gd name="T33" fmla="*/ 33 h 1324"/>
                <a:gd name="T34" fmla="*/ 0 w 555"/>
                <a:gd name="T35" fmla="*/ 33 h 13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5"/>
                <a:gd name="T55" fmla="*/ 0 h 1324"/>
                <a:gd name="T56" fmla="*/ 555 w 555"/>
                <a:gd name="T57" fmla="*/ 1324 h 13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5" h="1324">
                  <a:moveTo>
                    <a:pt x="0" y="133"/>
                  </a:moveTo>
                  <a:lnTo>
                    <a:pt x="93" y="436"/>
                  </a:lnTo>
                  <a:lnTo>
                    <a:pt x="171" y="400"/>
                  </a:lnTo>
                  <a:lnTo>
                    <a:pt x="139" y="622"/>
                  </a:lnTo>
                  <a:lnTo>
                    <a:pt x="181" y="846"/>
                  </a:lnTo>
                  <a:lnTo>
                    <a:pt x="201" y="1185"/>
                  </a:lnTo>
                  <a:lnTo>
                    <a:pt x="279" y="1324"/>
                  </a:lnTo>
                  <a:lnTo>
                    <a:pt x="336" y="1251"/>
                  </a:lnTo>
                  <a:lnTo>
                    <a:pt x="426" y="1225"/>
                  </a:lnTo>
                  <a:lnTo>
                    <a:pt x="555" y="1284"/>
                  </a:lnTo>
                  <a:lnTo>
                    <a:pt x="384" y="795"/>
                  </a:lnTo>
                  <a:lnTo>
                    <a:pt x="253" y="529"/>
                  </a:lnTo>
                  <a:lnTo>
                    <a:pt x="315" y="478"/>
                  </a:lnTo>
                  <a:lnTo>
                    <a:pt x="274" y="457"/>
                  </a:lnTo>
                  <a:lnTo>
                    <a:pt x="295" y="0"/>
                  </a:lnTo>
                  <a:lnTo>
                    <a:pt x="144" y="52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2499" y="2433"/>
              <a:ext cx="108" cy="130"/>
            </a:xfrm>
            <a:custGeom>
              <a:avLst/>
              <a:gdLst>
                <a:gd name="T0" fmla="*/ 14 w 217"/>
                <a:gd name="T1" fmla="*/ 16 h 260"/>
                <a:gd name="T2" fmla="*/ 0 w 217"/>
                <a:gd name="T3" fmla="*/ 65 h 260"/>
                <a:gd name="T4" fmla="*/ 18 w 217"/>
                <a:gd name="T5" fmla="*/ 60 h 260"/>
                <a:gd name="T6" fmla="*/ 40 w 217"/>
                <a:gd name="T7" fmla="*/ 55 h 260"/>
                <a:gd name="T8" fmla="*/ 54 w 217"/>
                <a:gd name="T9" fmla="*/ 38 h 260"/>
                <a:gd name="T10" fmla="*/ 49 w 217"/>
                <a:gd name="T11" fmla="*/ 25 h 260"/>
                <a:gd name="T12" fmla="*/ 27 w 217"/>
                <a:gd name="T13" fmla="*/ 31 h 260"/>
                <a:gd name="T14" fmla="*/ 33 w 217"/>
                <a:gd name="T15" fmla="*/ 0 h 260"/>
                <a:gd name="T16" fmla="*/ 14 w 217"/>
                <a:gd name="T17" fmla="*/ 16 h 260"/>
                <a:gd name="T18" fmla="*/ 14 w 217"/>
                <a:gd name="T19" fmla="*/ 16 h 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260"/>
                <a:gd name="T32" fmla="*/ 217 w 217"/>
                <a:gd name="T33" fmla="*/ 260 h 2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260">
                  <a:moveTo>
                    <a:pt x="57" y="63"/>
                  </a:moveTo>
                  <a:lnTo>
                    <a:pt x="0" y="260"/>
                  </a:lnTo>
                  <a:lnTo>
                    <a:pt x="72" y="239"/>
                  </a:lnTo>
                  <a:lnTo>
                    <a:pt x="160" y="219"/>
                  </a:lnTo>
                  <a:lnTo>
                    <a:pt x="217" y="152"/>
                  </a:lnTo>
                  <a:lnTo>
                    <a:pt x="196" y="99"/>
                  </a:lnTo>
                  <a:lnTo>
                    <a:pt x="108" y="125"/>
                  </a:lnTo>
                  <a:lnTo>
                    <a:pt x="135" y="0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2500" y="2576"/>
              <a:ext cx="185" cy="257"/>
            </a:xfrm>
            <a:custGeom>
              <a:avLst/>
              <a:gdLst>
                <a:gd name="T0" fmla="*/ 6 w 369"/>
                <a:gd name="T1" fmla="*/ 12 h 513"/>
                <a:gd name="T2" fmla="*/ 46 w 369"/>
                <a:gd name="T3" fmla="*/ 0 h 513"/>
                <a:gd name="T4" fmla="*/ 76 w 369"/>
                <a:gd name="T5" fmla="*/ 8 h 513"/>
                <a:gd name="T6" fmla="*/ 93 w 369"/>
                <a:gd name="T7" fmla="*/ 65 h 513"/>
                <a:gd name="T8" fmla="*/ 89 w 369"/>
                <a:gd name="T9" fmla="*/ 129 h 513"/>
                <a:gd name="T10" fmla="*/ 60 w 369"/>
                <a:gd name="T11" fmla="*/ 114 h 513"/>
                <a:gd name="T12" fmla="*/ 33 w 369"/>
                <a:gd name="T13" fmla="*/ 127 h 513"/>
                <a:gd name="T14" fmla="*/ 24 w 369"/>
                <a:gd name="T15" fmla="*/ 39 h 513"/>
                <a:gd name="T16" fmla="*/ 7 w 369"/>
                <a:gd name="T17" fmla="*/ 69 h 513"/>
                <a:gd name="T18" fmla="*/ 0 w 369"/>
                <a:gd name="T19" fmla="*/ 49 h 513"/>
                <a:gd name="T20" fmla="*/ 8 w 369"/>
                <a:gd name="T21" fmla="*/ 34 h 513"/>
                <a:gd name="T22" fmla="*/ 6 w 369"/>
                <a:gd name="T23" fmla="*/ 12 h 513"/>
                <a:gd name="T24" fmla="*/ 6 w 369"/>
                <a:gd name="T25" fmla="*/ 12 h 5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9"/>
                <a:gd name="T40" fmla="*/ 0 h 513"/>
                <a:gd name="T41" fmla="*/ 369 w 369"/>
                <a:gd name="T42" fmla="*/ 513 h 5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9" h="513">
                  <a:moveTo>
                    <a:pt x="21" y="46"/>
                  </a:moveTo>
                  <a:lnTo>
                    <a:pt x="182" y="0"/>
                  </a:lnTo>
                  <a:lnTo>
                    <a:pt x="302" y="30"/>
                  </a:lnTo>
                  <a:lnTo>
                    <a:pt x="369" y="259"/>
                  </a:lnTo>
                  <a:lnTo>
                    <a:pt x="354" y="513"/>
                  </a:lnTo>
                  <a:lnTo>
                    <a:pt x="239" y="456"/>
                  </a:lnTo>
                  <a:lnTo>
                    <a:pt x="131" y="508"/>
                  </a:lnTo>
                  <a:lnTo>
                    <a:pt x="95" y="156"/>
                  </a:lnTo>
                  <a:lnTo>
                    <a:pt x="26" y="274"/>
                  </a:lnTo>
                  <a:lnTo>
                    <a:pt x="0" y="196"/>
                  </a:lnTo>
                  <a:lnTo>
                    <a:pt x="32" y="135"/>
                  </a:lnTo>
                  <a:lnTo>
                    <a:pt x="21" y="4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2421" y="2207"/>
              <a:ext cx="117" cy="135"/>
            </a:xfrm>
            <a:custGeom>
              <a:avLst/>
              <a:gdLst>
                <a:gd name="T0" fmla="*/ 0 w 234"/>
                <a:gd name="T1" fmla="*/ 5 h 270"/>
                <a:gd name="T2" fmla="*/ 21 w 234"/>
                <a:gd name="T3" fmla="*/ 0 h 270"/>
                <a:gd name="T4" fmla="*/ 35 w 234"/>
                <a:gd name="T5" fmla="*/ 4 h 270"/>
                <a:gd name="T6" fmla="*/ 59 w 234"/>
                <a:gd name="T7" fmla="*/ 19 h 270"/>
                <a:gd name="T8" fmla="*/ 49 w 234"/>
                <a:gd name="T9" fmla="*/ 33 h 270"/>
                <a:gd name="T10" fmla="*/ 34 w 234"/>
                <a:gd name="T11" fmla="*/ 68 h 270"/>
                <a:gd name="T12" fmla="*/ 39 w 234"/>
                <a:gd name="T13" fmla="*/ 20 h 270"/>
                <a:gd name="T14" fmla="*/ 13 w 234"/>
                <a:gd name="T15" fmla="*/ 23 h 270"/>
                <a:gd name="T16" fmla="*/ 24 w 234"/>
                <a:gd name="T17" fmla="*/ 11 h 270"/>
                <a:gd name="T18" fmla="*/ 3 w 234"/>
                <a:gd name="T19" fmla="*/ 12 h 270"/>
                <a:gd name="T20" fmla="*/ 0 w 234"/>
                <a:gd name="T21" fmla="*/ 5 h 270"/>
                <a:gd name="T22" fmla="*/ 0 w 234"/>
                <a:gd name="T23" fmla="*/ 5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4"/>
                <a:gd name="T37" fmla="*/ 0 h 270"/>
                <a:gd name="T38" fmla="*/ 234 w 234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4" h="270">
                  <a:moveTo>
                    <a:pt x="0" y="21"/>
                  </a:moveTo>
                  <a:lnTo>
                    <a:pt x="82" y="0"/>
                  </a:lnTo>
                  <a:lnTo>
                    <a:pt x="139" y="17"/>
                  </a:lnTo>
                  <a:lnTo>
                    <a:pt x="234" y="75"/>
                  </a:lnTo>
                  <a:lnTo>
                    <a:pt x="196" y="132"/>
                  </a:lnTo>
                  <a:lnTo>
                    <a:pt x="135" y="270"/>
                  </a:lnTo>
                  <a:lnTo>
                    <a:pt x="156" y="78"/>
                  </a:lnTo>
                  <a:lnTo>
                    <a:pt x="51" y="90"/>
                  </a:lnTo>
                  <a:lnTo>
                    <a:pt x="93" y="42"/>
                  </a:lnTo>
                  <a:lnTo>
                    <a:pt x="10" y="4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1624" y="2223"/>
              <a:ext cx="147" cy="379"/>
            </a:xfrm>
            <a:custGeom>
              <a:avLst/>
              <a:gdLst>
                <a:gd name="T0" fmla="*/ 54 w 295"/>
                <a:gd name="T1" fmla="*/ 2 h 758"/>
                <a:gd name="T2" fmla="*/ 67 w 295"/>
                <a:gd name="T3" fmla="*/ 59 h 758"/>
                <a:gd name="T4" fmla="*/ 49 w 295"/>
                <a:gd name="T5" fmla="*/ 49 h 758"/>
                <a:gd name="T6" fmla="*/ 63 w 295"/>
                <a:gd name="T7" fmla="*/ 96 h 758"/>
                <a:gd name="T8" fmla="*/ 58 w 295"/>
                <a:gd name="T9" fmla="*/ 110 h 758"/>
                <a:gd name="T10" fmla="*/ 73 w 295"/>
                <a:gd name="T11" fmla="*/ 124 h 758"/>
                <a:gd name="T12" fmla="*/ 69 w 295"/>
                <a:gd name="T13" fmla="*/ 146 h 758"/>
                <a:gd name="T14" fmla="*/ 45 w 295"/>
                <a:gd name="T15" fmla="*/ 164 h 758"/>
                <a:gd name="T16" fmla="*/ 64 w 295"/>
                <a:gd name="T17" fmla="*/ 173 h 758"/>
                <a:gd name="T18" fmla="*/ 49 w 295"/>
                <a:gd name="T19" fmla="*/ 190 h 758"/>
                <a:gd name="T20" fmla="*/ 0 w 295"/>
                <a:gd name="T21" fmla="*/ 178 h 758"/>
                <a:gd name="T22" fmla="*/ 15 w 295"/>
                <a:gd name="T23" fmla="*/ 119 h 758"/>
                <a:gd name="T24" fmla="*/ 50 w 295"/>
                <a:gd name="T25" fmla="*/ 144 h 758"/>
                <a:gd name="T26" fmla="*/ 32 w 295"/>
                <a:gd name="T27" fmla="*/ 81 h 758"/>
                <a:gd name="T28" fmla="*/ 33 w 295"/>
                <a:gd name="T29" fmla="*/ 50 h 758"/>
                <a:gd name="T30" fmla="*/ 42 w 295"/>
                <a:gd name="T31" fmla="*/ 68 h 758"/>
                <a:gd name="T32" fmla="*/ 43 w 295"/>
                <a:gd name="T33" fmla="*/ 31 h 758"/>
                <a:gd name="T34" fmla="*/ 45 w 295"/>
                <a:gd name="T35" fmla="*/ 0 h 758"/>
                <a:gd name="T36" fmla="*/ 54 w 295"/>
                <a:gd name="T37" fmla="*/ 2 h 758"/>
                <a:gd name="T38" fmla="*/ 54 w 295"/>
                <a:gd name="T39" fmla="*/ 2 h 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5"/>
                <a:gd name="T61" fmla="*/ 0 h 758"/>
                <a:gd name="T62" fmla="*/ 295 w 295"/>
                <a:gd name="T63" fmla="*/ 758 h 7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5" h="758">
                  <a:moveTo>
                    <a:pt x="217" y="5"/>
                  </a:moveTo>
                  <a:lnTo>
                    <a:pt x="270" y="234"/>
                  </a:lnTo>
                  <a:lnTo>
                    <a:pt x="196" y="197"/>
                  </a:lnTo>
                  <a:lnTo>
                    <a:pt x="253" y="384"/>
                  </a:lnTo>
                  <a:lnTo>
                    <a:pt x="232" y="441"/>
                  </a:lnTo>
                  <a:lnTo>
                    <a:pt x="295" y="494"/>
                  </a:lnTo>
                  <a:lnTo>
                    <a:pt x="279" y="581"/>
                  </a:lnTo>
                  <a:lnTo>
                    <a:pt x="180" y="654"/>
                  </a:lnTo>
                  <a:lnTo>
                    <a:pt x="258" y="690"/>
                  </a:lnTo>
                  <a:lnTo>
                    <a:pt x="196" y="758"/>
                  </a:lnTo>
                  <a:lnTo>
                    <a:pt x="0" y="711"/>
                  </a:lnTo>
                  <a:lnTo>
                    <a:pt x="61" y="477"/>
                  </a:lnTo>
                  <a:lnTo>
                    <a:pt x="201" y="576"/>
                  </a:lnTo>
                  <a:lnTo>
                    <a:pt x="129" y="321"/>
                  </a:lnTo>
                  <a:lnTo>
                    <a:pt x="135" y="201"/>
                  </a:lnTo>
                  <a:lnTo>
                    <a:pt x="171" y="270"/>
                  </a:lnTo>
                  <a:lnTo>
                    <a:pt x="175" y="123"/>
                  </a:lnTo>
                  <a:lnTo>
                    <a:pt x="180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1597" y="2615"/>
              <a:ext cx="104" cy="47"/>
            </a:xfrm>
            <a:custGeom>
              <a:avLst/>
              <a:gdLst>
                <a:gd name="T0" fmla="*/ 6 w 207"/>
                <a:gd name="T1" fmla="*/ 1 h 93"/>
                <a:gd name="T2" fmla="*/ 0 w 207"/>
                <a:gd name="T3" fmla="*/ 22 h 93"/>
                <a:gd name="T4" fmla="*/ 52 w 207"/>
                <a:gd name="T5" fmla="*/ 24 h 93"/>
                <a:gd name="T6" fmla="*/ 15 w 207"/>
                <a:gd name="T7" fmla="*/ 13 h 93"/>
                <a:gd name="T8" fmla="*/ 47 w 207"/>
                <a:gd name="T9" fmla="*/ 0 h 93"/>
                <a:gd name="T10" fmla="*/ 6 w 207"/>
                <a:gd name="T11" fmla="*/ 1 h 93"/>
                <a:gd name="T12" fmla="*/ 6 w 207"/>
                <a:gd name="T13" fmla="*/ 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"/>
                <a:gd name="T22" fmla="*/ 0 h 93"/>
                <a:gd name="T23" fmla="*/ 207 w 207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" h="93">
                  <a:moveTo>
                    <a:pt x="21" y="4"/>
                  </a:moveTo>
                  <a:lnTo>
                    <a:pt x="0" y="87"/>
                  </a:lnTo>
                  <a:lnTo>
                    <a:pt x="207" y="93"/>
                  </a:lnTo>
                  <a:lnTo>
                    <a:pt x="57" y="51"/>
                  </a:lnTo>
                  <a:lnTo>
                    <a:pt x="188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1608" y="2766"/>
              <a:ext cx="402" cy="322"/>
            </a:xfrm>
            <a:custGeom>
              <a:avLst/>
              <a:gdLst>
                <a:gd name="T0" fmla="*/ 201 w 804"/>
                <a:gd name="T1" fmla="*/ 75 h 645"/>
                <a:gd name="T2" fmla="*/ 139 w 804"/>
                <a:gd name="T3" fmla="*/ 31 h 645"/>
                <a:gd name="T4" fmla="*/ 118 w 804"/>
                <a:gd name="T5" fmla="*/ 21 h 645"/>
                <a:gd name="T6" fmla="*/ 101 w 804"/>
                <a:gd name="T7" fmla="*/ 14 h 645"/>
                <a:gd name="T8" fmla="*/ 81 w 804"/>
                <a:gd name="T9" fmla="*/ 14 h 645"/>
                <a:gd name="T10" fmla="*/ 74 w 804"/>
                <a:gd name="T11" fmla="*/ 0 h 645"/>
                <a:gd name="T12" fmla="*/ 60 w 804"/>
                <a:gd name="T13" fmla="*/ 27 h 645"/>
                <a:gd name="T14" fmla="*/ 34 w 804"/>
                <a:gd name="T15" fmla="*/ 28 h 645"/>
                <a:gd name="T16" fmla="*/ 51 w 804"/>
                <a:gd name="T17" fmla="*/ 1 h 645"/>
                <a:gd name="T18" fmla="*/ 26 w 804"/>
                <a:gd name="T19" fmla="*/ 24 h 645"/>
                <a:gd name="T20" fmla="*/ 0 w 804"/>
                <a:gd name="T21" fmla="*/ 10 h 645"/>
                <a:gd name="T22" fmla="*/ 20 w 804"/>
                <a:gd name="T23" fmla="*/ 35 h 645"/>
                <a:gd name="T24" fmla="*/ 66 w 804"/>
                <a:gd name="T25" fmla="*/ 42 h 645"/>
                <a:gd name="T26" fmla="*/ 78 w 804"/>
                <a:gd name="T27" fmla="*/ 75 h 645"/>
                <a:gd name="T28" fmla="*/ 146 w 804"/>
                <a:gd name="T29" fmla="*/ 119 h 645"/>
                <a:gd name="T30" fmla="*/ 108 w 804"/>
                <a:gd name="T31" fmla="*/ 126 h 645"/>
                <a:gd name="T32" fmla="*/ 148 w 804"/>
                <a:gd name="T33" fmla="*/ 161 h 645"/>
                <a:gd name="T34" fmla="*/ 169 w 804"/>
                <a:gd name="T35" fmla="*/ 105 h 645"/>
                <a:gd name="T36" fmla="*/ 201 w 804"/>
                <a:gd name="T37" fmla="*/ 75 h 645"/>
                <a:gd name="T38" fmla="*/ 201 w 804"/>
                <a:gd name="T39" fmla="*/ 75 h 6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4"/>
                <a:gd name="T61" fmla="*/ 0 h 645"/>
                <a:gd name="T62" fmla="*/ 804 w 804"/>
                <a:gd name="T63" fmla="*/ 645 h 6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4" h="645">
                  <a:moveTo>
                    <a:pt x="804" y="303"/>
                  </a:moveTo>
                  <a:lnTo>
                    <a:pt x="555" y="126"/>
                  </a:lnTo>
                  <a:lnTo>
                    <a:pt x="473" y="84"/>
                  </a:lnTo>
                  <a:lnTo>
                    <a:pt x="405" y="57"/>
                  </a:lnTo>
                  <a:lnTo>
                    <a:pt x="321" y="57"/>
                  </a:lnTo>
                  <a:lnTo>
                    <a:pt x="296" y="0"/>
                  </a:lnTo>
                  <a:lnTo>
                    <a:pt x="239" y="111"/>
                  </a:lnTo>
                  <a:lnTo>
                    <a:pt x="135" y="114"/>
                  </a:lnTo>
                  <a:lnTo>
                    <a:pt x="203" y="6"/>
                  </a:lnTo>
                  <a:lnTo>
                    <a:pt x="104" y="99"/>
                  </a:lnTo>
                  <a:lnTo>
                    <a:pt x="0" y="42"/>
                  </a:lnTo>
                  <a:lnTo>
                    <a:pt x="77" y="141"/>
                  </a:lnTo>
                  <a:lnTo>
                    <a:pt x="264" y="171"/>
                  </a:lnTo>
                  <a:lnTo>
                    <a:pt x="311" y="303"/>
                  </a:lnTo>
                  <a:lnTo>
                    <a:pt x="581" y="479"/>
                  </a:lnTo>
                  <a:lnTo>
                    <a:pt x="431" y="504"/>
                  </a:lnTo>
                  <a:lnTo>
                    <a:pt x="591" y="645"/>
                  </a:lnTo>
                  <a:lnTo>
                    <a:pt x="674" y="421"/>
                  </a:lnTo>
                  <a:lnTo>
                    <a:pt x="804" y="303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1621" y="2716"/>
              <a:ext cx="99" cy="96"/>
            </a:xfrm>
            <a:custGeom>
              <a:avLst/>
              <a:gdLst>
                <a:gd name="T0" fmla="*/ 0 w 198"/>
                <a:gd name="T1" fmla="*/ 36 h 193"/>
                <a:gd name="T2" fmla="*/ 12 w 198"/>
                <a:gd name="T3" fmla="*/ 15 h 193"/>
                <a:gd name="T4" fmla="*/ 25 w 198"/>
                <a:gd name="T5" fmla="*/ 0 h 193"/>
                <a:gd name="T6" fmla="*/ 20 w 198"/>
                <a:gd name="T7" fmla="*/ 21 h 193"/>
                <a:gd name="T8" fmla="*/ 50 w 198"/>
                <a:gd name="T9" fmla="*/ 9 h 193"/>
                <a:gd name="T10" fmla="*/ 11 w 198"/>
                <a:gd name="T11" fmla="*/ 33 h 193"/>
                <a:gd name="T12" fmla="*/ 4 w 198"/>
                <a:gd name="T13" fmla="*/ 48 h 193"/>
                <a:gd name="T14" fmla="*/ 0 w 198"/>
                <a:gd name="T15" fmla="*/ 36 h 193"/>
                <a:gd name="T16" fmla="*/ 0 w 198"/>
                <a:gd name="T17" fmla="*/ 36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93"/>
                <a:gd name="T29" fmla="*/ 198 w 198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93">
                  <a:moveTo>
                    <a:pt x="0" y="147"/>
                  </a:moveTo>
                  <a:lnTo>
                    <a:pt x="48" y="63"/>
                  </a:lnTo>
                  <a:lnTo>
                    <a:pt x="99" y="0"/>
                  </a:lnTo>
                  <a:lnTo>
                    <a:pt x="78" y="84"/>
                  </a:lnTo>
                  <a:lnTo>
                    <a:pt x="198" y="37"/>
                  </a:lnTo>
                  <a:lnTo>
                    <a:pt x="42" y="132"/>
                  </a:lnTo>
                  <a:lnTo>
                    <a:pt x="15" y="19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1626" y="2691"/>
              <a:ext cx="114" cy="22"/>
            </a:xfrm>
            <a:custGeom>
              <a:avLst/>
              <a:gdLst>
                <a:gd name="T0" fmla="*/ 0 w 228"/>
                <a:gd name="T1" fmla="*/ 11 h 46"/>
                <a:gd name="T2" fmla="*/ 57 w 228"/>
                <a:gd name="T3" fmla="*/ 2 h 46"/>
                <a:gd name="T4" fmla="*/ 19 w 228"/>
                <a:gd name="T5" fmla="*/ 0 h 46"/>
                <a:gd name="T6" fmla="*/ 0 w 228"/>
                <a:gd name="T7" fmla="*/ 11 h 46"/>
                <a:gd name="T8" fmla="*/ 0 w 228"/>
                <a:gd name="T9" fmla="*/ 1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46"/>
                <a:gd name="T17" fmla="*/ 228 w 228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46">
                  <a:moveTo>
                    <a:pt x="0" y="46"/>
                  </a:moveTo>
                  <a:lnTo>
                    <a:pt x="228" y="10"/>
                  </a:lnTo>
                  <a:lnTo>
                    <a:pt x="7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1779" y="3085"/>
              <a:ext cx="340" cy="358"/>
            </a:xfrm>
            <a:custGeom>
              <a:avLst/>
              <a:gdLst>
                <a:gd name="T0" fmla="*/ 3 w 680"/>
                <a:gd name="T1" fmla="*/ 0 h 717"/>
                <a:gd name="T2" fmla="*/ 31 w 680"/>
                <a:gd name="T3" fmla="*/ 31 h 717"/>
                <a:gd name="T4" fmla="*/ 81 w 680"/>
                <a:gd name="T5" fmla="*/ 51 h 717"/>
                <a:gd name="T6" fmla="*/ 101 w 680"/>
                <a:gd name="T7" fmla="*/ 48 h 717"/>
                <a:gd name="T8" fmla="*/ 125 w 680"/>
                <a:gd name="T9" fmla="*/ 23 h 717"/>
                <a:gd name="T10" fmla="*/ 149 w 680"/>
                <a:gd name="T11" fmla="*/ 30 h 717"/>
                <a:gd name="T12" fmla="*/ 147 w 680"/>
                <a:gd name="T13" fmla="*/ 61 h 717"/>
                <a:gd name="T14" fmla="*/ 170 w 680"/>
                <a:gd name="T15" fmla="*/ 174 h 717"/>
                <a:gd name="T16" fmla="*/ 141 w 680"/>
                <a:gd name="T17" fmla="*/ 175 h 717"/>
                <a:gd name="T18" fmla="*/ 82 w 680"/>
                <a:gd name="T19" fmla="*/ 140 h 717"/>
                <a:gd name="T20" fmla="*/ 77 w 680"/>
                <a:gd name="T21" fmla="*/ 179 h 717"/>
                <a:gd name="T22" fmla="*/ 28 w 680"/>
                <a:gd name="T23" fmla="*/ 174 h 717"/>
                <a:gd name="T24" fmla="*/ 21 w 680"/>
                <a:gd name="T25" fmla="*/ 66 h 717"/>
                <a:gd name="T26" fmla="*/ 0 w 680"/>
                <a:gd name="T27" fmla="*/ 118 h 717"/>
                <a:gd name="T28" fmla="*/ 3 w 680"/>
                <a:gd name="T29" fmla="*/ 28 h 717"/>
                <a:gd name="T30" fmla="*/ 3 w 680"/>
                <a:gd name="T31" fmla="*/ 0 h 717"/>
                <a:gd name="T32" fmla="*/ 3 w 680"/>
                <a:gd name="T33" fmla="*/ 0 h 7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0"/>
                <a:gd name="T52" fmla="*/ 0 h 717"/>
                <a:gd name="T53" fmla="*/ 680 w 680"/>
                <a:gd name="T54" fmla="*/ 717 h 7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0" h="717">
                  <a:moveTo>
                    <a:pt x="11" y="0"/>
                  </a:moveTo>
                  <a:lnTo>
                    <a:pt x="125" y="126"/>
                  </a:lnTo>
                  <a:lnTo>
                    <a:pt x="323" y="204"/>
                  </a:lnTo>
                  <a:lnTo>
                    <a:pt x="405" y="192"/>
                  </a:lnTo>
                  <a:lnTo>
                    <a:pt x="500" y="95"/>
                  </a:lnTo>
                  <a:lnTo>
                    <a:pt x="593" y="120"/>
                  </a:lnTo>
                  <a:lnTo>
                    <a:pt x="587" y="245"/>
                  </a:lnTo>
                  <a:lnTo>
                    <a:pt x="680" y="696"/>
                  </a:lnTo>
                  <a:lnTo>
                    <a:pt x="561" y="702"/>
                  </a:lnTo>
                  <a:lnTo>
                    <a:pt x="327" y="563"/>
                  </a:lnTo>
                  <a:lnTo>
                    <a:pt x="306" y="717"/>
                  </a:lnTo>
                  <a:lnTo>
                    <a:pt x="110" y="696"/>
                  </a:lnTo>
                  <a:lnTo>
                    <a:pt x="83" y="266"/>
                  </a:lnTo>
                  <a:lnTo>
                    <a:pt x="0" y="474"/>
                  </a:lnTo>
                  <a:lnTo>
                    <a:pt x="11" y="1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1798" y="3499"/>
              <a:ext cx="218" cy="178"/>
            </a:xfrm>
            <a:custGeom>
              <a:avLst/>
              <a:gdLst>
                <a:gd name="T0" fmla="*/ 16 w 435"/>
                <a:gd name="T1" fmla="*/ 0 h 358"/>
                <a:gd name="T2" fmla="*/ 83 w 435"/>
                <a:gd name="T3" fmla="*/ 11 h 358"/>
                <a:gd name="T4" fmla="*/ 77 w 435"/>
                <a:gd name="T5" fmla="*/ 22 h 358"/>
                <a:gd name="T6" fmla="*/ 109 w 435"/>
                <a:gd name="T7" fmla="*/ 39 h 358"/>
                <a:gd name="T8" fmla="*/ 57 w 435"/>
                <a:gd name="T9" fmla="*/ 50 h 358"/>
                <a:gd name="T10" fmla="*/ 93 w 435"/>
                <a:gd name="T11" fmla="*/ 86 h 358"/>
                <a:gd name="T12" fmla="*/ 20 w 435"/>
                <a:gd name="T13" fmla="*/ 89 h 358"/>
                <a:gd name="T14" fmla="*/ 0 w 435"/>
                <a:gd name="T15" fmla="*/ 31 h 358"/>
                <a:gd name="T16" fmla="*/ 17 w 435"/>
                <a:gd name="T17" fmla="*/ 54 h 358"/>
                <a:gd name="T18" fmla="*/ 16 w 435"/>
                <a:gd name="T19" fmla="*/ 0 h 358"/>
                <a:gd name="T20" fmla="*/ 16 w 435"/>
                <a:gd name="T21" fmla="*/ 0 h 3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5"/>
                <a:gd name="T34" fmla="*/ 0 h 358"/>
                <a:gd name="T35" fmla="*/ 435 w 435"/>
                <a:gd name="T36" fmla="*/ 358 h 3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5" h="358">
                  <a:moveTo>
                    <a:pt x="61" y="0"/>
                  </a:moveTo>
                  <a:lnTo>
                    <a:pt x="331" y="46"/>
                  </a:lnTo>
                  <a:lnTo>
                    <a:pt x="306" y="88"/>
                  </a:lnTo>
                  <a:lnTo>
                    <a:pt x="435" y="156"/>
                  </a:lnTo>
                  <a:lnTo>
                    <a:pt x="228" y="202"/>
                  </a:lnTo>
                  <a:lnTo>
                    <a:pt x="372" y="348"/>
                  </a:lnTo>
                  <a:lnTo>
                    <a:pt x="78" y="358"/>
                  </a:lnTo>
                  <a:lnTo>
                    <a:pt x="0" y="124"/>
                  </a:lnTo>
                  <a:lnTo>
                    <a:pt x="66" y="21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2005" y="2363"/>
              <a:ext cx="129" cy="382"/>
            </a:xfrm>
            <a:custGeom>
              <a:avLst/>
              <a:gdLst>
                <a:gd name="T0" fmla="*/ 0 w 259"/>
                <a:gd name="T1" fmla="*/ 19 h 765"/>
                <a:gd name="T2" fmla="*/ 64 w 259"/>
                <a:gd name="T3" fmla="*/ 191 h 765"/>
                <a:gd name="T4" fmla="*/ 16 w 259"/>
                <a:gd name="T5" fmla="*/ 0 h 765"/>
                <a:gd name="T6" fmla="*/ 0 w 259"/>
                <a:gd name="T7" fmla="*/ 19 h 765"/>
                <a:gd name="T8" fmla="*/ 0 w 259"/>
                <a:gd name="T9" fmla="*/ 19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765"/>
                <a:gd name="T17" fmla="*/ 259 w 259"/>
                <a:gd name="T18" fmla="*/ 765 h 7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765">
                  <a:moveTo>
                    <a:pt x="0" y="78"/>
                  </a:moveTo>
                  <a:lnTo>
                    <a:pt x="259" y="765"/>
                  </a:lnTo>
                  <a:lnTo>
                    <a:pt x="6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2311" y="2311"/>
              <a:ext cx="107" cy="377"/>
            </a:xfrm>
            <a:custGeom>
              <a:avLst/>
              <a:gdLst>
                <a:gd name="T0" fmla="*/ 18 w 212"/>
                <a:gd name="T1" fmla="*/ 15 h 752"/>
                <a:gd name="T2" fmla="*/ 54 w 212"/>
                <a:gd name="T3" fmla="*/ 0 h 752"/>
                <a:gd name="T4" fmla="*/ 0 w 212"/>
                <a:gd name="T5" fmla="*/ 189 h 752"/>
                <a:gd name="T6" fmla="*/ 28 w 212"/>
                <a:gd name="T7" fmla="*/ 59 h 752"/>
                <a:gd name="T8" fmla="*/ 13 w 212"/>
                <a:gd name="T9" fmla="*/ 75 h 752"/>
                <a:gd name="T10" fmla="*/ 18 w 212"/>
                <a:gd name="T11" fmla="*/ 15 h 752"/>
                <a:gd name="T12" fmla="*/ 18 w 212"/>
                <a:gd name="T13" fmla="*/ 15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752"/>
                <a:gd name="T23" fmla="*/ 212 w 212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752">
                  <a:moveTo>
                    <a:pt x="72" y="57"/>
                  </a:moveTo>
                  <a:lnTo>
                    <a:pt x="212" y="0"/>
                  </a:lnTo>
                  <a:lnTo>
                    <a:pt x="0" y="752"/>
                  </a:lnTo>
                  <a:lnTo>
                    <a:pt x="108" y="233"/>
                  </a:lnTo>
                  <a:lnTo>
                    <a:pt x="51" y="300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2542" y="2595"/>
              <a:ext cx="117" cy="132"/>
            </a:xfrm>
            <a:custGeom>
              <a:avLst/>
              <a:gdLst>
                <a:gd name="T0" fmla="*/ 0 w 233"/>
                <a:gd name="T1" fmla="*/ 8 h 264"/>
                <a:gd name="T2" fmla="*/ 24 w 233"/>
                <a:gd name="T3" fmla="*/ 0 h 264"/>
                <a:gd name="T4" fmla="*/ 44 w 233"/>
                <a:gd name="T5" fmla="*/ 6 h 264"/>
                <a:gd name="T6" fmla="*/ 59 w 233"/>
                <a:gd name="T7" fmla="*/ 66 h 264"/>
                <a:gd name="T8" fmla="*/ 35 w 233"/>
                <a:gd name="T9" fmla="*/ 22 h 264"/>
                <a:gd name="T10" fmla="*/ 0 w 233"/>
                <a:gd name="T11" fmla="*/ 8 h 264"/>
                <a:gd name="T12" fmla="*/ 0 w 233"/>
                <a:gd name="T13" fmla="*/ 8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264"/>
                <a:gd name="T23" fmla="*/ 233 w 233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264">
                  <a:moveTo>
                    <a:pt x="0" y="31"/>
                  </a:moveTo>
                  <a:lnTo>
                    <a:pt x="93" y="0"/>
                  </a:lnTo>
                  <a:lnTo>
                    <a:pt x="176" y="25"/>
                  </a:lnTo>
                  <a:lnTo>
                    <a:pt x="233" y="264"/>
                  </a:lnTo>
                  <a:lnTo>
                    <a:pt x="140" y="8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1891" y="2422"/>
              <a:ext cx="147" cy="330"/>
            </a:xfrm>
            <a:custGeom>
              <a:avLst/>
              <a:gdLst>
                <a:gd name="T0" fmla="*/ 48 w 295"/>
                <a:gd name="T1" fmla="*/ 154 h 660"/>
                <a:gd name="T2" fmla="*/ 0 w 295"/>
                <a:gd name="T3" fmla="*/ 0 h 660"/>
                <a:gd name="T4" fmla="*/ 53 w 295"/>
                <a:gd name="T5" fmla="*/ 111 h 660"/>
                <a:gd name="T6" fmla="*/ 73 w 295"/>
                <a:gd name="T7" fmla="*/ 165 h 660"/>
                <a:gd name="T8" fmla="*/ 48 w 295"/>
                <a:gd name="T9" fmla="*/ 154 h 660"/>
                <a:gd name="T10" fmla="*/ 48 w 295"/>
                <a:gd name="T11" fmla="*/ 154 h 6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660"/>
                <a:gd name="T20" fmla="*/ 295 w 295"/>
                <a:gd name="T21" fmla="*/ 660 h 6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660">
                  <a:moveTo>
                    <a:pt x="192" y="614"/>
                  </a:moveTo>
                  <a:lnTo>
                    <a:pt x="0" y="0"/>
                  </a:lnTo>
                  <a:lnTo>
                    <a:pt x="213" y="443"/>
                  </a:lnTo>
                  <a:lnTo>
                    <a:pt x="295" y="660"/>
                  </a:lnTo>
                  <a:lnTo>
                    <a:pt x="192" y="6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636" y="2496"/>
              <a:ext cx="89" cy="90"/>
            </a:xfrm>
            <a:custGeom>
              <a:avLst/>
              <a:gdLst>
                <a:gd name="T0" fmla="*/ 14 w 176"/>
                <a:gd name="T1" fmla="*/ 0 h 181"/>
                <a:gd name="T2" fmla="*/ 0 w 176"/>
                <a:gd name="T3" fmla="*/ 36 h 181"/>
                <a:gd name="T4" fmla="*/ 39 w 176"/>
                <a:gd name="T5" fmla="*/ 45 h 181"/>
                <a:gd name="T6" fmla="*/ 25 w 176"/>
                <a:gd name="T7" fmla="*/ 28 h 181"/>
                <a:gd name="T8" fmla="*/ 45 w 176"/>
                <a:gd name="T9" fmla="*/ 11 h 181"/>
                <a:gd name="T10" fmla="*/ 24 w 176"/>
                <a:gd name="T11" fmla="*/ 16 h 181"/>
                <a:gd name="T12" fmla="*/ 14 w 176"/>
                <a:gd name="T13" fmla="*/ 0 h 181"/>
                <a:gd name="T14" fmla="*/ 14 w 176"/>
                <a:gd name="T15" fmla="*/ 0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"/>
                <a:gd name="T25" fmla="*/ 0 h 181"/>
                <a:gd name="T26" fmla="*/ 176 w 176"/>
                <a:gd name="T27" fmla="*/ 181 h 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" h="181">
                  <a:moveTo>
                    <a:pt x="53" y="0"/>
                  </a:moveTo>
                  <a:lnTo>
                    <a:pt x="0" y="145"/>
                  </a:lnTo>
                  <a:lnTo>
                    <a:pt x="155" y="181"/>
                  </a:lnTo>
                  <a:lnTo>
                    <a:pt x="98" y="114"/>
                  </a:lnTo>
                  <a:lnTo>
                    <a:pt x="176" y="46"/>
                  </a:lnTo>
                  <a:lnTo>
                    <a:pt x="93" y="6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686" y="2350"/>
              <a:ext cx="64" cy="150"/>
            </a:xfrm>
            <a:custGeom>
              <a:avLst/>
              <a:gdLst>
                <a:gd name="T0" fmla="*/ 22 w 130"/>
                <a:gd name="T1" fmla="*/ 72 h 301"/>
                <a:gd name="T2" fmla="*/ 0 w 130"/>
                <a:gd name="T3" fmla="*/ 0 h 301"/>
                <a:gd name="T4" fmla="*/ 17 w 130"/>
                <a:gd name="T5" fmla="*/ 33 h 301"/>
                <a:gd name="T6" fmla="*/ 32 w 130"/>
                <a:gd name="T7" fmla="*/ 75 h 301"/>
                <a:gd name="T8" fmla="*/ 22 w 130"/>
                <a:gd name="T9" fmla="*/ 72 h 301"/>
                <a:gd name="T10" fmla="*/ 22 w 130"/>
                <a:gd name="T11" fmla="*/ 72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301"/>
                <a:gd name="T20" fmla="*/ 130 w 130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301">
                  <a:moveTo>
                    <a:pt x="90" y="291"/>
                  </a:moveTo>
                  <a:lnTo>
                    <a:pt x="0" y="0"/>
                  </a:lnTo>
                  <a:lnTo>
                    <a:pt x="69" y="135"/>
                  </a:lnTo>
                  <a:lnTo>
                    <a:pt x="130" y="301"/>
                  </a:lnTo>
                  <a:lnTo>
                    <a:pt x="90" y="291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839" y="3174"/>
              <a:ext cx="75" cy="257"/>
            </a:xfrm>
            <a:custGeom>
              <a:avLst/>
              <a:gdLst>
                <a:gd name="T0" fmla="*/ 0 w 150"/>
                <a:gd name="T1" fmla="*/ 0 h 515"/>
                <a:gd name="T2" fmla="*/ 8 w 150"/>
                <a:gd name="T3" fmla="*/ 120 h 515"/>
                <a:gd name="T4" fmla="*/ 38 w 150"/>
                <a:gd name="T5" fmla="*/ 128 h 515"/>
                <a:gd name="T6" fmla="*/ 0 w 150"/>
                <a:gd name="T7" fmla="*/ 0 h 515"/>
                <a:gd name="T8" fmla="*/ 0 w 150"/>
                <a:gd name="T9" fmla="*/ 0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515"/>
                <a:gd name="T17" fmla="*/ 150 w 150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515">
                  <a:moveTo>
                    <a:pt x="0" y="0"/>
                  </a:moveTo>
                  <a:lnTo>
                    <a:pt x="32" y="483"/>
                  </a:lnTo>
                  <a:lnTo>
                    <a:pt x="150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720" y="2815"/>
              <a:ext cx="264" cy="153"/>
            </a:xfrm>
            <a:custGeom>
              <a:avLst/>
              <a:gdLst>
                <a:gd name="T0" fmla="*/ 29 w 528"/>
                <a:gd name="T1" fmla="*/ 0 h 306"/>
                <a:gd name="T2" fmla="*/ 50 w 528"/>
                <a:gd name="T3" fmla="*/ 4 h 306"/>
                <a:gd name="T4" fmla="*/ 132 w 528"/>
                <a:gd name="T5" fmla="*/ 50 h 306"/>
                <a:gd name="T6" fmla="*/ 106 w 528"/>
                <a:gd name="T7" fmla="*/ 77 h 306"/>
                <a:gd name="T8" fmla="*/ 38 w 528"/>
                <a:gd name="T9" fmla="*/ 20 h 306"/>
                <a:gd name="T10" fmla="*/ 0 w 528"/>
                <a:gd name="T11" fmla="*/ 8 h 306"/>
                <a:gd name="T12" fmla="*/ 43 w 528"/>
                <a:gd name="T13" fmla="*/ 13 h 306"/>
                <a:gd name="T14" fmla="*/ 29 w 528"/>
                <a:gd name="T15" fmla="*/ 0 h 306"/>
                <a:gd name="T16" fmla="*/ 29 w 528"/>
                <a:gd name="T17" fmla="*/ 0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306"/>
                <a:gd name="T29" fmla="*/ 528 w 528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306">
                  <a:moveTo>
                    <a:pt x="114" y="0"/>
                  </a:moveTo>
                  <a:lnTo>
                    <a:pt x="201" y="15"/>
                  </a:lnTo>
                  <a:lnTo>
                    <a:pt x="528" y="198"/>
                  </a:lnTo>
                  <a:lnTo>
                    <a:pt x="424" y="306"/>
                  </a:lnTo>
                  <a:lnTo>
                    <a:pt x="150" y="78"/>
                  </a:lnTo>
                  <a:lnTo>
                    <a:pt x="0" y="31"/>
                  </a:lnTo>
                  <a:lnTo>
                    <a:pt x="171" y="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992" y="2160"/>
              <a:ext cx="122" cy="325"/>
            </a:xfrm>
            <a:custGeom>
              <a:avLst/>
              <a:gdLst>
                <a:gd name="T0" fmla="*/ 0 w 245"/>
                <a:gd name="T1" fmla="*/ 69 h 650"/>
                <a:gd name="T2" fmla="*/ 18 w 245"/>
                <a:gd name="T3" fmla="*/ 0 h 650"/>
                <a:gd name="T4" fmla="*/ 27 w 245"/>
                <a:gd name="T5" fmla="*/ 69 h 650"/>
                <a:gd name="T6" fmla="*/ 61 w 245"/>
                <a:gd name="T7" fmla="*/ 163 h 650"/>
                <a:gd name="T8" fmla="*/ 18 w 245"/>
                <a:gd name="T9" fmla="*/ 76 h 650"/>
                <a:gd name="T10" fmla="*/ 0 w 245"/>
                <a:gd name="T11" fmla="*/ 69 h 650"/>
                <a:gd name="T12" fmla="*/ 0 w 245"/>
                <a:gd name="T13" fmla="*/ 69 h 6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650"/>
                <a:gd name="T23" fmla="*/ 245 w 245"/>
                <a:gd name="T24" fmla="*/ 650 h 6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650">
                  <a:moveTo>
                    <a:pt x="0" y="276"/>
                  </a:moveTo>
                  <a:lnTo>
                    <a:pt x="74" y="0"/>
                  </a:lnTo>
                  <a:lnTo>
                    <a:pt x="110" y="276"/>
                  </a:lnTo>
                  <a:lnTo>
                    <a:pt x="245" y="650"/>
                  </a:lnTo>
                  <a:lnTo>
                    <a:pt x="74" y="303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1960" y="2771"/>
              <a:ext cx="1514" cy="681"/>
            </a:xfrm>
            <a:custGeom>
              <a:avLst/>
              <a:gdLst>
                <a:gd name="T0" fmla="*/ 92 w 3027"/>
                <a:gd name="T1" fmla="*/ 96 h 1361"/>
                <a:gd name="T2" fmla="*/ 29 w 3027"/>
                <a:gd name="T3" fmla="*/ 64 h 1361"/>
                <a:gd name="T4" fmla="*/ 0 w 3027"/>
                <a:gd name="T5" fmla="*/ 40 h 1361"/>
                <a:gd name="T6" fmla="*/ 0 w 3027"/>
                <a:gd name="T7" fmla="*/ 21 h 1361"/>
                <a:gd name="T8" fmla="*/ 10 w 3027"/>
                <a:gd name="T9" fmla="*/ 8 h 1361"/>
                <a:gd name="T10" fmla="*/ 25 w 3027"/>
                <a:gd name="T11" fmla="*/ 0 h 1361"/>
                <a:gd name="T12" fmla="*/ 41 w 3027"/>
                <a:gd name="T13" fmla="*/ 0 h 1361"/>
                <a:gd name="T14" fmla="*/ 70 w 3027"/>
                <a:gd name="T15" fmla="*/ 15 h 1361"/>
                <a:gd name="T16" fmla="*/ 108 w 3027"/>
                <a:gd name="T17" fmla="*/ 38 h 1361"/>
                <a:gd name="T18" fmla="*/ 150 w 3027"/>
                <a:gd name="T19" fmla="*/ 71 h 1361"/>
                <a:gd name="T20" fmla="*/ 226 w 3027"/>
                <a:gd name="T21" fmla="*/ 129 h 1361"/>
                <a:gd name="T22" fmla="*/ 265 w 3027"/>
                <a:gd name="T23" fmla="*/ 132 h 1361"/>
                <a:gd name="T24" fmla="*/ 313 w 3027"/>
                <a:gd name="T25" fmla="*/ 123 h 1361"/>
                <a:gd name="T26" fmla="*/ 334 w 3027"/>
                <a:gd name="T27" fmla="*/ 122 h 1361"/>
                <a:gd name="T28" fmla="*/ 357 w 3027"/>
                <a:gd name="T29" fmla="*/ 114 h 1361"/>
                <a:gd name="T30" fmla="*/ 399 w 3027"/>
                <a:gd name="T31" fmla="*/ 109 h 1361"/>
                <a:gd name="T32" fmla="*/ 596 w 3027"/>
                <a:gd name="T33" fmla="*/ 81 h 1361"/>
                <a:gd name="T34" fmla="*/ 653 w 3027"/>
                <a:gd name="T35" fmla="*/ 78 h 1361"/>
                <a:gd name="T36" fmla="*/ 675 w 3027"/>
                <a:gd name="T37" fmla="*/ 113 h 1361"/>
                <a:gd name="T38" fmla="*/ 679 w 3027"/>
                <a:gd name="T39" fmla="*/ 122 h 1361"/>
                <a:gd name="T40" fmla="*/ 663 w 3027"/>
                <a:gd name="T41" fmla="*/ 125 h 1361"/>
                <a:gd name="T42" fmla="*/ 639 w 3027"/>
                <a:gd name="T43" fmla="*/ 118 h 1361"/>
                <a:gd name="T44" fmla="*/ 624 w 3027"/>
                <a:gd name="T45" fmla="*/ 126 h 1361"/>
                <a:gd name="T46" fmla="*/ 615 w 3027"/>
                <a:gd name="T47" fmla="*/ 141 h 1361"/>
                <a:gd name="T48" fmla="*/ 643 w 3027"/>
                <a:gd name="T49" fmla="*/ 165 h 1361"/>
                <a:gd name="T50" fmla="*/ 681 w 3027"/>
                <a:gd name="T51" fmla="*/ 174 h 1361"/>
                <a:gd name="T52" fmla="*/ 729 w 3027"/>
                <a:gd name="T53" fmla="*/ 177 h 1361"/>
                <a:gd name="T54" fmla="*/ 756 w 3027"/>
                <a:gd name="T55" fmla="*/ 222 h 1361"/>
                <a:gd name="T56" fmla="*/ 757 w 3027"/>
                <a:gd name="T57" fmla="*/ 288 h 1361"/>
                <a:gd name="T58" fmla="*/ 738 w 3027"/>
                <a:gd name="T59" fmla="*/ 298 h 1361"/>
                <a:gd name="T60" fmla="*/ 700 w 3027"/>
                <a:gd name="T61" fmla="*/ 258 h 1361"/>
                <a:gd name="T62" fmla="*/ 675 w 3027"/>
                <a:gd name="T63" fmla="*/ 246 h 1361"/>
                <a:gd name="T64" fmla="*/ 507 w 3027"/>
                <a:gd name="T65" fmla="*/ 333 h 1361"/>
                <a:gd name="T66" fmla="*/ 439 w 3027"/>
                <a:gd name="T67" fmla="*/ 341 h 1361"/>
                <a:gd name="T68" fmla="*/ 363 w 3027"/>
                <a:gd name="T69" fmla="*/ 333 h 1361"/>
                <a:gd name="T70" fmla="*/ 304 w 3027"/>
                <a:gd name="T71" fmla="*/ 317 h 1361"/>
                <a:gd name="T72" fmla="*/ 219 w 3027"/>
                <a:gd name="T73" fmla="*/ 277 h 1361"/>
                <a:gd name="T74" fmla="*/ 137 w 3027"/>
                <a:gd name="T75" fmla="*/ 220 h 1361"/>
                <a:gd name="T76" fmla="*/ 143 w 3027"/>
                <a:gd name="T77" fmla="*/ 201 h 1361"/>
                <a:gd name="T78" fmla="*/ 128 w 3027"/>
                <a:gd name="T79" fmla="*/ 157 h 1361"/>
                <a:gd name="T80" fmla="*/ 111 w 3027"/>
                <a:gd name="T81" fmla="*/ 104 h 1361"/>
                <a:gd name="T82" fmla="*/ 92 w 3027"/>
                <a:gd name="T83" fmla="*/ 96 h 1361"/>
                <a:gd name="T84" fmla="*/ 92 w 3027"/>
                <a:gd name="T85" fmla="*/ 96 h 1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27"/>
                <a:gd name="T130" fmla="*/ 0 h 1361"/>
                <a:gd name="T131" fmla="*/ 3027 w 3027"/>
                <a:gd name="T132" fmla="*/ 1361 h 13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27" h="1361">
                  <a:moveTo>
                    <a:pt x="365" y="384"/>
                  </a:moveTo>
                  <a:lnTo>
                    <a:pt x="116" y="253"/>
                  </a:lnTo>
                  <a:lnTo>
                    <a:pt x="0" y="159"/>
                  </a:lnTo>
                  <a:lnTo>
                    <a:pt x="0" y="82"/>
                  </a:lnTo>
                  <a:lnTo>
                    <a:pt x="38" y="30"/>
                  </a:lnTo>
                  <a:lnTo>
                    <a:pt x="99" y="0"/>
                  </a:lnTo>
                  <a:lnTo>
                    <a:pt x="163" y="0"/>
                  </a:lnTo>
                  <a:lnTo>
                    <a:pt x="278" y="59"/>
                  </a:lnTo>
                  <a:lnTo>
                    <a:pt x="432" y="150"/>
                  </a:lnTo>
                  <a:lnTo>
                    <a:pt x="599" y="281"/>
                  </a:lnTo>
                  <a:lnTo>
                    <a:pt x="903" y="513"/>
                  </a:lnTo>
                  <a:lnTo>
                    <a:pt x="1059" y="528"/>
                  </a:lnTo>
                  <a:lnTo>
                    <a:pt x="1251" y="492"/>
                  </a:lnTo>
                  <a:lnTo>
                    <a:pt x="1335" y="488"/>
                  </a:lnTo>
                  <a:lnTo>
                    <a:pt x="1428" y="456"/>
                  </a:lnTo>
                  <a:lnTo>
                    <a:pt x="1595" y="435"/>
                  </a:lnTo>
                  <a:lnTo>
                    <a:pt x="2382" y="321"/>
                  </a:lnTo>
                  <a:lnTo>
                    <a:pt x="2612" y="312"/>
                  </a:lnTo>
                  <a:lnTo>
                    <a:pt x="2700" y="450"/>
                  </a:lnTo>
                  <a:lnTo>
                    <a:pt x="2715" y="488"/>
                  </a:lnTo>
                  <a:lnTo>
                    <a:pt x="2652" y="498"/>
                  </a:lnTo>
                  <a:lnTo>
                    <a:pt x="2555" y="471"/>
                  </a:lnTo>
                  <a:lnTo>
                    <a:pt x="2493" y="504"/>
                  </a:lnTo>
                  <a:lnTo>
                    <a:pt x="2460" y="561"/>
                  </a:lnTo>
                  <a:lnTo>
                    <a:pt x="2570" y="660"/>
                  </a:lnTo>
                  <a:lnTo>
                    <a:pt x="2721" y="696"/>
                  </a:lnTo>
                  <a:lnTo>
                    <a:pt x="2913" y="705"/>
                  </a:lnTo>
                  <a:lnTo>
                    <a:pt x="3021" y="888"/>
                  </a:lnTo>
                  <a:lnTo>
                    <a:pt x="3027" y="1152"/>
                  </a:lnTo>
                  <a:lnTo>
                    <a:pt x="2949" y="1190"/>
                  </a:lnTo>
                  <a:lnTo>
                    <a:pt x="2799" y="1032"/>
                  </a:lnTo>
                  <a:lnTo>
                    <a:pt x="2700" y="981"/>
                  </a:lnTo>
                  <a:lnTo>
                    <a:pt x="2025" y="1329"/>
                  </a:lnTo>
                  <a:lnTo>
                    <a:pt x="1755" y="1361"/>
                  </a:lnTo>
                  <a:lnTo>
                    <a:pt x="1449" y="1329"/>
                  </a:lnTo>
                  <a:lnTo>
                    <a:pt x="1215" y="1266"/>
                  </a:lnTo>
                  <a:lnTo>
                    <a:pt x="873" y="1106"/>
                  </a:lnTo>
                  <a:lnTo>
                    <a:pt x="546" y="878"/>
                  </a:lnTo>
                  <a:lnTo>
                    <a:pt x="572" y="804"/>
                  </a:lnTo>
                  <a:lnTo>
                    <a:pt x="509" y="627"/>
                  </a:lnTo>
                  <a:lnTo>
                    <a:pt x="443" y="414"/>
                  </a:lnTo>
                  <a:lnTo>
                    <a:pt x="365" y="3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3694" y="1979"/>
              <a:ext cx="135" cy="194"/>
            </a:xfrm>
            <a:custGeom>
              <a:avLst/>
              <a:gdLst>
                <a:gd name="T0" fmla="*/ 68 w 270"/>
                <a:gd name="T1" fmla="*/ 0 h 390"/>
                <a:gd name="T2" fmla="*/ 41 w 270"/>
                <a:gd name="T3" fmla="*/ 60 h 390"/>
                <a:gd name="T4" fmla="*/ 25 w 270"/>
                <a:gd name="T5" fmla="*/ 97 h 390"/>
                <a:gd name="T6" fmla="*/ 0 w 270"/>
                <a:gd name="T7" fmla="*/ 81 h 390"/>
                <a:gd name="T8" fmla="*/ 30 w 270"/>
                <a:gd name="T9" fmla="*/ 49 h 390"/>
                <a:gd name="T10" fmla="*/ 68 w 270"/>
                <a:gd name="T11" fmla="*/ 0 h 390"/>
                <a:gd name="T12" fmla="*/ 68 w 270"/>
                <a:gd name="T13" fmla="*/ 0 h 3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390"/>
                <a:gd name="T23" fmla="*/ 270 w 270"/>
                <a:gd name="T24" fmla="*/ 390 h 3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390">
                  <a:moveTo>
                    <a:pt x="270" y="0"/>
                  </a:moveTo>
                  <a:lnTo>
                    <a:pt x="162" y="243"/>
                  </a:lnTo>
                  <a:lnTo>
                    <a:pt x="99" y="390"/>
                  </a:lnTo>
                  <a:lnTo>
                    <a:pt x="0" y="327"/>
                  </a:lnTo>
                  <a:lnTo>
                    <a:pt x="120" y="19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3562" y="2173"/>
              <a:ext cx="132" cy="536"/>
            </a:xfrm>
            <a:custGeom>
              <a:avLst/>
              <a:gdLst>
                <a:gd name="T0" fmla="*/ 52 w 264"/>
                <a:gd name="T1" fmla="*/ 0 h 1070"/>
                <a:gd name="T2" fmla="*/ 44 w 264"/>
                <a:gd name="T3" fmla="*/ 20 h 1070"/>
                <a:gd name="T4" fmla="*/ 38 w 264"/>
                <a:gd name="T5" fmla="*/ 81 h 1070"/>
                <a:gd name="T6" fmla="*/ 7 w 264"/>
                <a:gd name="T7" fmla="*/ 199 h 1070"/>
                <a:gd name="T8" fmla="*/ 0 w 264"/>
                <a:gd name="T9" fmla="*/ 246 h 1070"/>
                <a:gd name="T10" fmla="*/ 4 w 264"/>
                <a:gd name="T11" fmla="*/ 269 h 1070"/>
                <a:gd name="T12" fmla="*/ 16 w 264"/>
                <a:gd name="T13" fmla="*/ 223 h 1070"/>
                <a:gd name="T14" fmla="*/ 35 w 264"/>
                <a:gd name="T15" fmla="*/ 144 h 1070"/>
                <a:gd name="T16" fmla="*/ 61 w 264"/>
                <a:gd name="T17" fmla="*/ 74 h 1070"/>
                <a:gd name="T18" fmla="*/ 66 w 264"/>
                <a:gd name="T19" fmla="*/ 0 h 1070"/>
                <a:gd name="T20" fmla="*/ 52 w 264"/>
                <a:gd name="T21" fmla="*/ 0 h 1070"/>
                <a:gd name="T22" fmla="*/ 52 w 264"/>
                <a:gd name="T23" fmla="*/ 0 h 10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4"/>
                <a:gd name="T37" fmla="*/ 0 h 1070"/>
                <a:gd name="T38" fmla="*/ 264 w 264"/>
                <a:gd name="T39" fmla="*/ 1070 h 10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4" h="1070">
                  <a:moveTo>
                    <a:pt x="207" y="0"/>
                  </a:moveTo>
                  <a:lnTo>
                    <a:pt x="176" y="78"/>
                  </a:lnTo>
                  <a:lnTo>
                    <a:pt x="150" y="321"/>
                  </a:lnTo>
                  <a:lnTo>
                    <a:pt x="26" y="795"/>
                  </a:lnTo>
                  <a:lnTo>
                    <a:pt x="0" y="983"/>
                  </a:lnTo>
                  <a:lnTo>
                    <a:pt x="15" y="1070"/>
                  </a:lnTo>
                  <a:lnTo>
                    <a:pt x="62" y="888"/>
                  </a:lnTo>
                  <a:lnTo>
                    <a:pt x="138" y="572"/>
                  </a:lnTo>
                  <a:lnTo>
                    <a:pt x="243" y="296"/>
                  </a:lnTo>
                  <a:lnTo>
                    <a:pt x="264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51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3583" y="2176"/>
              <a:ext cx="96" cy="420"/>
            </a:xfrm>
            <a:custGeom>
              <a:avLst/>
              <a:gdLst>
                <a:gd name="T0" fmla="*/ 48 w 192"/>
                <a:gd name="T1" fmla="*/ 29 h 840"/>
                <a:gd name="T2" fmla="*/ 38 w 192"/>
                <a:gd name="T3" fmla="*/ 92 h 840"/>
                <a:gd name="T4" fmla="*/ 0 w 192"/>
                <a:gd name="T5" fmla="*/ 210 h 840"/>
                <a:gd name="T6" fmla="*/ 20 w 192"/>
                <a:gd name="T7" fmla="*/ 114 h 840"/>
                <a:gd name="T8" fmla="*/ 38 w 192"/>
                <a:gd name="T9" fmla="*/ 66 h 840"/>
                <a:gd name="T10" fmla="*/ 34 w 192"/>
                <a:gd name="T11" fmla="*/ 20 h 840"/>
                <a:gd name="T12" fmla="*/ 46 w 192"/>
                <a:gd name="T13" fmla="*/ 0 h 840"/>
                <a:gd name="T14" fmla="*/ 48 w 192"/>
                <a:gd name="T15" fmla="*/ 29 h 840"/>
                <a:gd name="T16" fmla="*/ 48 w 192"/>
                <a:gd name="T17" fmla="*/ 29 h 8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840"/>
                <a:gd name="T29" fmla="*/ 192 w 192"/>
                <a:gd name="T30" fmla="*/ 840 h 8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840">
                  <a:moveTo>
                    <a:pt x="192" y="117"/>
                  </a:moveTo>
                  <a:lnTo>
                    <a:pt x="151" y="368"/>
                  </a:lnTo>
                  <a:lnTo>
                    <a:pt x="0" y="840"/>
                  </a:lnTo>
                  <a:lnTo>
                    <a:pt x="78" y="456"/>
                  </a:lnTo>
                  <a:lnTo>
                    <a:pt x="151" y="264"/>
                  </a:lnTo>
                  <a:lnTo>
                    <a:pt x="135" y="77"/>
                  </a:lnTo>
                  <a:lnTo>
                    <a:pt x="181" y="0"/>
                  </a:lnTo>
                  <a:lnTo>
                    <a:pt x="192" y="117"/>
                  </a:lnTo>
                  <a:close/>
                </a:path>
              </a:pathLst>
            </a:custGeom>
            <a:solidFill>
              <a:srgbClr val="0096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3541" y="2178"/>
              <a:ext cx="91" cy="487"/>
            </a:xfrm>
            <a:custGeom>
              <a:avLst/>
              <a:gdLst>
                <a:gd name="T0" fmla="*/ 8 w 180"/>
                <a:gd name="T1" fmla="*/ 42 h 974"/>
                <a:gd name="T2" fmla="*/ 24 w 180"/>
                <a:gd name="T3" fmla="*/ 20 h 974"/>
                <a:gd name="T4" fmla="*/ 46 w 180"/>
                <a:gd name="T5" fmla="*/ 0 h 974"/>
                <a:gd name="T6" fmla="*/ 27 w 180"/>
                <a:gd name="T7" fmla="*/ 42 h 974"/>
                <a:gd name="T8" fmla="*/ 13 w 180"/>
                <a:gd name="T9" fmla="*/ 155 h 974"/>
                <a:gd name="T10" fmla="*/ 0 w 180"/>
                <a:gd name="T11" fmla="*/ 244 h 974"/>
                <a:gd name="T12" fmla="*/ 3 w 180"/>
                <a:gd name="T13" fmla="*/ 127 h 974"/>
                <a:gd name="T14" fmla="*/ 8 w 180"/>
                <a:gd name="T15" fmla="*/ 42 h 974"/>
                <a:gd name="T16" fmla="*/ 8 w 180"/>
                <a:gd name="T17" fmla="*/ 42 h 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974"/>
                <a:gd name="T29" fmla="*/ 180 w 180"/>
                <a:gd name="T30" fmla="*/ 974 h 9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974">
                  <a:moveTo>
                    <a:pt x="30" y="168"/>
                  </a:moveTo>
                  <a:lnTo>
                    <a:pt x="93" y="78"/>
                  </a:lnTo>
                  <a:lnTo>
                    <a:pt x="180" y="0"/>
                  </a:lnTo>
                  <a:lnTo>
                    <a:pt x="104" y="168"/>
                  </a:lnTo>
                  <a:lnTo>
                    <a:pt x="51" y="620"/>
                  </a:lnTo>
                  <a:lnTo>
                    <a:pt x="0" y="974"/>
                  </a:lnTo>
                  <a:lnTo>
                    <a:pt x="9" y="506"/>
                  </a:lnTo>
                  <a:lnTo>
                    <a:pt x="30" y="168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3544" y="2064"/>
              <a:ext cx="278" cy="853"/>
            </a:xfrm>
            <a:custGeom>
              <a:avLst/>
              <a:gdLst>
                <a:gd name="T0" fmla="*/ 0 w 555"/>
                <a:gd name="T1" fmla="*/ 404 h 1706"/>
                <a:gd name="T2" fmla="*/ 22 w 555"/>
                <a:gd name="T3" fmla="*/ 359 h 1706"/>
                <a:gd name="T4" fmla="*/ 36 w 555"/>
                <a:gd name="T5" fmla="*/ 259 h 1706"/>
                <a:gd name="T6" fmla="*/ 70 w 555"/>
                <a:gd name="T7" fmla="*/ 151 h 1706"/>
                <a:gd name="T8" fmla="*/ 82 w 555"/>
                <a:gd name="T9" fmla="*/ 126 h 1706"/>
                <a:gd name="T10" fmla="*/ 102 w 555"/>
                <a:gd name="T11" fmla="*/ 90 h 1706"/>
                <a:gd name="T12" fmla="*/ 121 w 555"/>
                <a:gd name="T13" fmla="*/ 37 h 1706"/>
                <a:gd name="T14" fmla="*/ 139 w 555"/>
                <a:gd name="T15" fmla="*/ 0 h 1706"/>
                <a:gd name="T16" fmla="*/ 129 w 555"/>
                <a:gd name="T17" fmla="*/ 66 h 1706"/>
                <a:gd name="T18" fmla="*/ 99 w 555"/>
                <a:gd name="T19" fmla="*/ 117 h 1706"/>
                <a:gd name="T20" fmla="*/ 47 w 555"/>
                <a:gd name="T21" fmla="*/ 299 h 1706"/>
                <a:gd name="T22" fmla="*/ 31 w 555"/>
                <a:gd name="T23" fmla="*/ 375 h 1706"/>
                <a:gd name="T24" fmla="*/ 8 w 555"/>
                <a:gd name="T25" fmla="*/ 427 h 1706"/>
                <a:gd name="T26" fmla="*/ 0 w 555"/>
                <a:gd name="T27" fmla="*/ 404 h 1706"/>
                <a:gd name="T28" fmla="*/ 0 w 555"/>
                <a:gd name="T29" fmla="*/ 404 h 17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5"/>
                <a:gd name="T46" fmla="*/ 0 h 1706"/>
                <a:gd name="T47" fmla="*/ 555 w 555"/>
                <a:gd name="T48" fmla="*/ 1706 h 17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5" h="1706">
                  <a:moveTo>
                    <a:pt x="0" y="1616"/>
                  </a:moveTo>
                  <a:lnTo>
                    <a:pt x="87" y="1436"/>
                  </a:lnTo>
                  <a:lnTo>
                    <a:pt x="144" y="1034"/>
                  </a:lnTo>
                  <a:lnTo>
                    <a:pt x="279" y="603"/>
                  </a:lnTo>
                  <a:lnTo>
                    <a:pt x="327" y="504"/>
                  </a:lnTo>
                  <a:lnTo>
                    <a:pt x="408" y="360"/>
                  </a:lnTo>
                  <a:lnTo>
                    <a:pt x="481" y="147"/>
                  </a:lnTo>
                  <a:lnTo>
                    <a:pt x="555" y="0"/>
                  </a:lnTo>
                  <a:lnTo>
                    <a:pt x="513" y="264"/>
                  </a:lnTo>
                  <a:lnTo>
                    <a:pt x="393" y="468"/>
                  </a:lnTo>
                  <a:lnTo>
                    <a:pt x="186" y="1196"/>
                  </a:lnTo>
                  <a:lnTo>
                    <a:pt x="123" y="1497"/>
                  </a:lnTo>
                  <a:lnTo>
                    <a:pt x="30" y="1706"/>
                  </a:lnTo>
                  <a:lnTo>
                    <a:pt x="0" y="1616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3635" y="2283"/>
              <a:ext cx="226" cy="604"/>
            </a:xfrm>
            <a:custGeom>
              <a:avLst/>
              <a:gdLst>
                <a:gd name="T0" fmla="*/ 56 w 453"/>
                <a:gd name="T1" fmla="*/ 91 h 1210"/>
                <a:gd name="T2" fmla="*/ 41 w 453"/>
                <a:gd name="T3" fmla="*/ 158 h 1210"/>
                <a:gd name="T4" fmla="*/ 0 w 453"/>
                <a:gd name="T5" fmla="*/ 302 h 1210"/>
                <a:gd name="T6" fmla="*/ 26 w 453"/>
                <a:gd name="T7" fmla="*/ 269 h 1210"/>
                <a:gd name="T8" fmla="*/ 63 w 453"/>
                <a:gd name="T9" fmla="*/ 164 h 1210"/>
                <a:gd name="T10" fmla="*/ 69 w 453"/>
                <a:gd name="T11" fmla="*/ 212 h 1210"/>
                <a:gd name="T12" fmla="*/ 80 w 453"/>
                <a:gd name="T13" fmla="*/ 139 h 1210"/>
                <a:gd name="T14" fmla="*/ 99 w 453"/>
                <a:gd name="T15" fmla="*/ 64 h 1210"/>
                <a:gd name="T16" fmla="*/ 113 w 453"/>
                <a:gd name="T17" fmla="*/ 0 h 1210"/>
                <a:gd name="T18" fmla="*/ 79 w 453"/>
                <a:gd name="T19" fmla="*/ 88 h 1210"/>
                <a:gd name="T20" fmla="*/ 56 w 453"/>
                <a:gd name="T21" fmla="*/ 91 h 1210"/>
                <a:gd name="T22" fmla="*/ 56 w 453"/>
                <a:gd name="T23" fmla="*/ 91 h 12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1210"/>
                <a:gd name="T38" fmla="*/ 453 w 453"/>
                <a:gd name="T39" fmla="*/ 1210 h 12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1210">
                  <a:moveTo>
                    <a:pt x="224" y="364"/>
                  </a:moveTo>
                  <a:lnTo>
                    <a:pt x="167" y="634"/>
                  </a:lnTo>
                  <a:lnTo>
                    <a:pt x="0" y="1210"/>
                  </a:lnTo>
                  <a:lnTo>
                    <a:pt x="105" y="1077"/>
                  </a:lnTo>
                  <a:lnTo>
                    <a:pt x="255" y="660"/>
                  </a:lnTo>
                  <a:lnTo>
                    <a:pt x="276" y="852"/>
                  </a:lnTo>
                  <a:lnTo>
                    <a:pt x="321" y="556"/>
                  </a:lnTo>
                  <a:lnTo>
                    <a:pt x="396" y="259"/>
                  </a:lnTo>
                  <a:lnTo>
                    <a:pt x="453" y="0"/>
                  </a:lnTo>
                  <a:lnTo>
                    <a:pt x="318" y="354"/>
                  </a:lnTo>
                  <a:lnTo>
                    <a:pt x="224" y="364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3785" y="2054"/>
              <a:ext cx="278" cy="286"/>
            </a:xfrm>
            <a:custGeom>
              <a:avLst/>
              <a:gdLst>
                <a:gd name="T0" fmla="*/ 9 w 557"/>
                <a:gd name="T1" fmla="*/ 113 h 573"/>
                <a:gd name="T2" fmla="*/ 40 w 557"/>
                <a:gd name="T3" fmla="*/ 74 h 573"/>
                <a:gd name="T4" fmla="*/ 50 w 557"/>
                <a:gd name="T5" fmla="*/ 32 h 573"/>
                <a:gd name="T6" fmla="*/ 68 w 557"/>
                <a:gd name="T7" fmla="*/ 0 h 573"/>
                <a:gd name="T8" fmla="*/ 116 w 557"/>
                <a:gd name="T9" fmla="*/ 21 h 573"/>
                <a:gd name="T10" fmla="*/ 139 w 557"/>
                <a:gd name="T11" fmla="*/ 42 h 573"/>
                <a:gd name="T12" fmla="*/ 136 w 557"/>
                <a:gd name="T13" fmla="*/ 72 h 573"/>
                <a:gd name="T14" fmla="*/ 127 w 557"/>
                <a:gd name="T15" fmla="*/ 130 h 573"/>
                <a:gd name="T16" fmla="*/ 128 w 557"/>
                <a:gd name="T17" fmla="*/ 60 h 573"/>
                <a:gd name="T18" fmla="*/ 113 w 557"/>
                <a:gd name="T19" fmla="*/ 39 h 573"/>
                <a:gd name="T20" fmla="*/ 71 w 557"/>
                <a:gd name="T21" fmla="*/ 99 h 573"/>
                <a:gd name="T22" fmla="*/ 83 w 557"/>
                <a:gd name="T23" fmla="*/ 63 h 573"/>
                <a:gd name="T24" fmla="*/ 100 w 557"/>
                <a:gd name="T25" fmla="*/ 35 h 573"/>
                <a:gd name="T26" fmla="*/ 65 w 557"/>
                <a:gd name="T27" fmla="*/ 61 h 573"/>
                <a:gd name="T28" fmla="*/ 40 w 557"/>
                <a:gd name="T29" fmla="*/ 96 h 573"/>
                <a:gd name="T30" fmla="*/ 0 w 557"/>
                <a:gd name="T31" fmla="*/ 143 h 573"/>
                <a:gd name="T32" fmla="*/ 9 w 557"/>
                <a:gd name="T33" fmla="*/ 113 h 573"/>
                <a:gd name="T34" fmla="*/ 9 w 557"/>
                <a:gd name="T35" fmla="*/ 113 h 5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7"/>
                <a:gd name="T55" fmla="*/ 0 h 573"/>
                <a:gd name="T56" fmla="*/ 557 w 557"/>
                <a:gd name="T57" fmla="*/ 573 h 5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7" h="573">
                  <a:moveTo>
                    <a:pt x="38" y="453"/>
                  </a:moveTo>
                  <a:lnTo>
                    <a:pt x="161" y="297"/>
                  </a:lnTo>
                  <a:lnTo>
                    <a:pt x="203" y="131"/>
                  </a:lnTo>
                  <a:lnTo>
                    <a:pt x="275" y="0"/>
                  </a:lnTo>
                  <a:lnTo>
                    <a:pt x="467" y="84"/>
                  </a:lnTo>
                  <a:lnTo>
                    <a:pt x="557" y="168"/>
                  </a:lnTo>
                  <a:lnTo>
                    <a:pt x="545" y="291"/>
                  </a:lnTo>
                  <a:lnTo>
                    <a:pt x="509" y="521"/>
                  </a:lnTo>
                  <a:lnTo>
                    <a:pt x="515" y="240"/>
                  </a:lnTo>
                  <a:lnTo>
                    <a:pt x="452" y="156"/>
                  </a:lnTo>
                  <a:lnTo>
                    <a:pt x="287" y="396"/>
                  </a:lnTo>
                  <a:lnTo>
                    <a:pt x="332" y="255"/>
                  </a:lnTo>
                  <a:lnTo>
                    <a:pt x="401" y="141"/>
                  </a:lnTo>
                  <a:lnTo>
                    <a:pt x="260" y="246"/>
                  </a:lnTo>
                  <a:lnTo>
                    <a:pt x="161" y="384"/>
                  </a:lnTo>
                  <a:lnTo>
                    <a:pt x="0" y="573"/>
                  </a:lnTo>
                  <a:lnTo>
                    <a:pt x="38" y="45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3882" y="2262"/>
              <a:ext cx="126" cy="220"/>
            </a:xfrm>
            <a:custGeom>
              <a:avLst/>
              <a:gdLst>
                <a:gd name="T0" fmla="*/ 9 w 253"/>
                <a:gd name="T1" fmla="*/ 20 h 441"/>
                <a:gd name="T2" fmla="*/ 0 w 253"/>
                <a:gd name="T3" fmla="*/ 55 h 441"/>
                <a:gd name="T4" fmla="*/ 1 w 253"/>
                <a:gd name="T5" fmla="*/ 110 h 441"/>
                <a:gd name="T6" fmla="*/ 19 w 253"/>
                <a:gd name="T7" fmla="*/ 57 h 441"/>
                <a:gd name="T8" fmla="*/ 63 w 253"/>
                <a:gd name="T9" fmla="*/ 35 h 441"/>
                <a:gd name="T10" fmla="*/ 31 w 253"/>
                <a:gd name="T11" fmla="*/ 36 h 441"/>
                <a:gd name="T12" fmla="*/ 43 w 253"/>
                <a:gd name="T13" fmla="*/ 0 h 441"/>
                <a:gd name="T14" fmla="*/ 23 w 253"/>
                <a:gd name="T15" fmla="*/ 27 h 441"/>
                <a:gd name="T16" fmla="*/ 10 w 253"/>
                <a:gd name="T17" fmla="*/ 55 h 441"/>
                <a:gd name="T18" fmla="*/ 9 w 253"/>
                <a:gd name="T19" fmla="*/ 20 h 441"/>
                <a:gd name="T20" fmla="*/ 9 w 253"/>
                <a:gd name="T21" fmla="*/ 20 h 4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441"/>
                <a:gd name="T35" fmla="*/ 253 w 253"/>
                <a:gd name="T36" fmla="*/ 441 h 4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441">
                  <a:moveTo>
                    <a:pt x="37" y="83"/>
                  </a:moveTo>
                  <a:lnTo>
                    <a:pt x="0" y="222"/>
                  </a:lnTo>
                  <a:lnTo>
                    <a:pt x="4" y="441"/>
                  </a:lnTo>
                  <a:lnTo>
                    <a:pt x="78" y="228"/>
                  </a:lnTo>
                  <a:lnTo>
                    <a:pt x="253" y="140"/>
                  </a:lnTo>
                  <a:lnTo>
                    <a:pt x="124" y="144"/>
                  </a:lnTo>
                  <a:lnTo>
                    <a:pt x="175" y="0"/>
                  </a:lnTo>
                  <a:lnTo>
                    <a:pt x="94" y="108"/>
                  </a:lnTo>
                  <a:lnTo>
                    <a:pt x="40" y="222"/>
                  </a:lnTo>
                  <a:lnTo>
                    <a:pt x="37" y="8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3868" y="2407"/>
              <a:ext cx="216" cy="224"/>
            </a:xfrm>
            <a:custGeom>
              <a:avLst/>
              <a:gdLst>
                <a:gd name="T0" fmla="*/ 3 w 431"/>
                <a:gd name="T1" fmla="*/ 70 h 446"/>
                <a:gd name="T2" fmla="*/ 0 w 431"/>
                <a:gd name="T3" fmla="*/ 107 h 446"/>
                <a:gd name="T4" fmla="*/ 18 w 431"/>
                <a:gd name="T5" fmla="*/ 113 h 446"/>
                <a:gd name="T6" fmla="*/ 73 w 431"/>
                <a:gd name="T7" fmla="*/ 66 h 446"/>
                <a:gd name="T8" fmla="*/ 108 w 431"/>
                <a:gd name="T9" fmla="*/ 9 h 446"/>
                <a:gd name="T10" fmla="*/ 52 w 431"/>
                <a:gd name="T11" fmla="*/ 56 h 446"/>
                <a:gd name="T12" fmla="*/ 59 w 431"/>
                <a:gd name="T13" fmla="*/ 0 h 446"/>
                <a:gd name="T14" fmla="*/ 36 w 431"/>
                <a:gd name="T15" fmla="*/ 51 h 446"/>
                <a:gd name="T16" fmla="*/ 3 w 431"/>
                <a:gd name="T17" fmla="*/ 70 h 446"/>
                <a:gd name="T18" fmla="*/ 3 w 431"/>
                <a:gd name="T19" fmla="*/ 70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"/>
                <a:gd name="T31" fmla="*/ 0 h 446"/>
                <a:gd name="T32" fmla="*/ 431 w 431"/>
                <a:gd name="T33" fmla="*/ 446 h 4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" h="446">
                  <a:moveTo>
                    <a:pt x="9" y="279"/>
                  </a:moveTo>
                  <a:lnTo>
                    <a:pt x="0" y="425"/>
                  </a:lnTo>
                  <a:lnTo>
                    <a:pt x="72" y="446"/>
                  </a:lnTo>
                  <a:lnTo>
                    <a:pt x="291" y="260"/>
                  </a:lnTo>
                  <a:lnTo>
                    <a:pt x="431" y="36"/>
                  </a:lnTo>
                  <a:lnTo>
                    <a:pt x="207" y="222"/>
                  </a:lnTo>
                  <a:lnTo>
                    <a:pt x="234" y="0"/>
                  </a:lnTo>
                  <a:lnTo>
                    <a:pt x="141" y="203"/>
                  </a:lnTo>
                  <a:lnTo>
                    <a:pt x="9" y="279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3531" y="2826"/>
              <a:ext cx="387" cy="286"/>
            </a:xfrm>
            <a:custGeom>
              <a:avLst/>
              <a:gdLst>
                <a:gd name="T0" fmla="*/ 0 w 774"/>
                <a:gd name="T1" fmla="*/ 83 h 572"/>
                <a:gd name="T2" fmla="*/ 68 w 774"/>
                <a:gd name="T3" fmla="*/ 48 h 572"/>
                <a:gd name="T4" fmla="*/ 110 w 774"/>
                <a:gd name="T5" fmla="*/ 41 h 572"/>
                <a:gd name="T6" fmla="*/ 138 w 774"/>
                <a:gd name="T7" fmla="*/ 8 h 572"/>
                <a:gd name="T8" fmla="*/ 156 w 774"/>
                <a:gd name="T9" fmla="*/ 0 h 572"/>
                <a:gd name="T10" fmla="*/ 178 w 774"/>
                <a:gd name="T11" fmla="*/ 14 h 572"/>
                <a:gd name="T12" fmla="*/ 194 w 774"/>
                <a:gd name="T13" fmla="*/ 41 h 572"/>
                <a:gd name="T14" fmla="*/ 166 w 774"/>
                <a:gd name="T15" fmla="*/ 26 h 572"/>
                <a:gd name="T16" fmla="*/ 147 w 774"/>
                <a:gd name="T17" fmla="*/ 27 h 572"/>
                <a:gd name="T18" fmla="*/ 127 w 774"/>
                <a:gd name="T19" fmla="*/ 44 h 572"/>
                <a:gd name="T20" fmla="*/ 147 w 774"/>
                <a:gd name="T21" fmla="*/ 53 h 572"/>
                <a:gd name="T22" fmla="*/ 109 w 774"/>
                <a:gd name="T23" fmla="*/ 55 h 572"/>
                <a:gd name="T24" fmla="*/ 41 w 774"/>
                <a:gd name="T25" fmla="*/ 80 h 572"/>
                <a:gd name="T26" fmla="*/ 135 w 774"/>
                <a:gd name="T27" fmla="*/ 99 h 572"/>
                <a:gd name="T28" fmla="*/ 62 w 774"/>
                <a:gd name="T29" fmla="*/ 104 h 572"/>
                <a:gd name="T30" fmla="*/ 23 w 774"/>
                <a:gd name="T31" fmla="*/ 101 h 572"/>
                <a:gd name="T32" fmla="*/ 31 w 774"/>
                <a:gd name="T33" fmla="*/ 143 h 572"/>
                <a:gd name="T34" fmla="*/ 3 w 774"/>
                <a:gd name="T35" fmla="*/ 90 h 572"/>
                <a:gd name="T36" fmla="*/ 0 w 774"/>
                <a:gd name="T37" fmla="*/ 83 h 572"/>
                <a:gd name="T38" fmla="*/ 0 w 774"/>
                <a:gd name="T39" fmla="*/ 83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4"/>
                <a:gd name="T61" fmla="*/ 0 h 572"/>
                <a:gd name="T62" fmla="*/ 774 w 774"/>
                <a:gd name="T63" fmla="*/ 572 h 5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4" h="572">
                  <a:moveTo>
                    <a:pt x="0" y="333"/>
                  </a:moveTo>
                  <a:lnTo>
                    <a:pt x="270" y="192"/>
                  </a:lnTo>
                  <a:lnTo>
                    <a:pt x="441" y="162"/>
                  </a:lnTo>
                  <a:lnTo>
                    <a:pt x="549" y="31"/>
                  </a:lnTo>
                  <a:lnTo>
                    <a:pt x="624" y="0"/>
                  </a:lnTo>
                  <a:lnTo>
                    <a:pt x="711" y="57"/>
                  </a:lnTo>
                  <a:lnTo>
                    <a:pt x="774" y="162"/>
                  </a:lnTo>
                  <a:lnTo>
                    <a:pt x="663" y="105"/>
                  </a:lnTo>
                  <a:lnTo>
                    <a:pt x="585" y="109"/>
                  </a:lnTo>
                  <a:lnTo>
                    <a:pt x="508" y="177"/>
                  </a:lnTo>
                  <a:lnTo>
                    <a:pt x="585" y="213"/>
                  </a:lnTo>
                  <a:lnTo>
                    <a:pt x="435" y="219"/>
                  </a:lnTo>
                  <a:lnTo>
                    <a:pt x="162" y="321"/>
                  </a:lnTo>
                  <a:lnTo>
                    <a:pt x="540" y="396"/>
                  </a:lnTo>
                  <a:lnTo>
                    <a:pt x="249" y="417"/>
                  </a:lnTo>
                  <a:lnTo>
                    <a:pt x="89" y="405"/>
                  </a:lnTo>
                  <a:lnTo>
                    <a:pt x="125" y="572"/>
                  </a:lnTo>
                  <a:lnTo>
                    <a:pt x="11" y="35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3907" y="2451"/>
              <a:ext cx="231" cy="283"/>
            </a:xfrm>
            <a:custGeom>
              <a:avLst/>
              <a:gdLst>
                <a:gd name="T0" fmla="*/ 40 w 462"/>
                <a:gd name="T1" fmla="*/ 141 h 567"/>
                <a:gd name="T2" fmla="*/ 79 w 462"/>
                <a:gd name="T3" fmla="*/ 107 h 567"/>
                <a:gd name="T4" fmla="*/ 99 w 462"/>
                <a:gd name="T5" fmla="*/ 70 h 567"/>
                <a:gd name="T6" fmla="*/ 116 w 462"/>
                <a:gd name="T7" fmla="*/ 24 h 567"/>
                <a:gd name="T8" fmla="*/ 100 w 462"/>
                <a:gd name="T9" fmla="*/ 49 h 567"/>
                <a:gd name="T10" fmla="*/ 104 w 462"/>
                <a:gd name="T11" fmla="*/ 0 h 567"/>
                <a:gd name="T12" fmla="*/ 82 w 462"/>
                <a:gd name="T13" fmla="*/ 62 h 567"/>
                <a:gd name="T14" fmla="*/ 52 w 462"/>
                <a:gd name="T15" fmla="*/ 107 h 567"/>
                <a:gd name="T16" fmla="*/ 0 w 462"/>
                <a:gd name="T17" fmla="*/ 120 h 567"/>
                <a:gd name="T18" fmla="*/ 59 w 462"/>
                <a:gd name="T19" fmla="*/ 117 h 567"/>
                <a:gd name="T20" fmla="*/ 40 w 462"/>
                <a:gd name="T21" fmla="*/ 141 h 567"/>
                <a:gd name="T22" fmla="*/ 40 w 462"/>
                <a:gd name="T23" fmla="*/ 141 h 5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2"/>
                <a:gd name="T37" fmla="*/ 0 h 567"/>
                <a:gd name="T38" fmla="*/ 462 w 462"/>
                <a:gd name="T39" fmla="*/ 567 h 5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2" h="567">
                  <a:moveTo>
                    <a:pt x="160" y="567"/>
                  </a:moveTo>
                  <a:lnTo>
                    <a:pt x="315" y="428"/>
                  </a:lnTo>
                  <a:lnTo>
                    <a:pt x="393" y="281"/>
                  </a:lnTo>
                  <a:lnTo>
                    <a:pt x="462" y="99"/>
                  </a:lnTo>
                  <a:lnTo>
                    <a:pt x="399" y="198"/>
                  </a:lnTo>
                  <a:lnTo>
                    <a:pt x="414" y="0"/>
                  </a:lnTo>
                  <a:lnTo>
                    <a:pt x="327" y="251"/>
                  </a:lnTo>
                  <a:lnTo>
                    <a:pt x="207" y="428"/>
                  </a:lnTo>
                  <a:lnTo>
                    <a:pt x="0" y="483"/>
                  </a:lnTo>
                  <a:lnTo>
                    <a:pt x="237" y="468"/>
                  </a:lnTo>
                  <a:lnTo>
                    <a:pt x="160" y="567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3969" y="2761"/>
              <a:ext cx="71" cy="158"/>
            </a:xfrm>
            <a:custGeom>
              <a:avLst/>
              <a:gdLst>
                <a:gd name="T0" fmla="*/ 36 w 141"/>
                <a:gd name="T1" fmla="*/ 3 h 315"/>
                <a:gd name="T2" fmla="*/ 25 w 141"/>
                <a:gd name="T3" fmla="*/ 24 h 315"/>
                <a:gd name="T4" fmla="*/ 33 w 141"/>
                <a:gd name="T5" fmla="*/ 56 h 315"/>
                <a:gd name="T6" fmla="*/ 15 w 141"/>
                <a:gd name="T7" fmla="*/ 79 h 315"/>
                <a:gd name="T8" fmla="*/ 21 w 141"/>
                <a:gd name="T9" fmla="*/ 47 h 315"/>
                <a:gd name="T10" fmla="*/ 0 w 141"/>
                <a:gd name="T11" fmla="*/ 0 h 315"/>
                <a:gd name="T12" fmla="*/ 21 w 141"/>
                <a:gd name="T13" fmla="*/ 8 h 315"/>
                <a:gd name="T14" fmla="*/ 36 w 141"/>
                <a:gd name="T15" fmla="*/ 3 h 315"/>
                <a:gd name="T16" fmla="*/ 36 w 141"/>
                <a:gd name="T17" fmla="*/ 3 h 3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315"/>
                <a:gd name="T29" fmla="*/ 141 w 141"/>
                <a:gd name="T30" fmla="*/ 315 h 3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315">
                  <a:moveTo>
                    <a:pt x="141" y="9"/>
                  </a:moveTo>
                  <a:lnTo>
                    <a:pt x="99" y="93"/>
                  </a:lnTo>
                  <a:lnTo>
                    <a:pt x="132" y="222"/>
                  </a:lnTo>
                  <a:lnTo>
                    <a:pt x="57" y="315"/>
                  </a:lnTo>
                  <a:lnTo>
                    <a:pt x="84" y="186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3983" y="2937"/>
              <a:ext cx="140" cy="198"/>
            </a:xfrm>
            <a:custGeom>
              <a:avLst/>
              <a:gdLst>
                <a:gd name="T0" fmla="*/ 2 w 281"/>
                <a:gd name="T1" fmla="*/ 71 h 395"/>
                <a:gd name="T2" fmla="*/ 0 w 281"/>
                <a:gd name="T3" fmla="*/ 98 h 395"/>
                <a:gd name="T4" fmla="*/ 50 w 281"/>
                <a:gd name="T5" fmla="*/ 99 h 395"/>
                <a:gd name="T6" fmla="*/ 66 w 281"/>
                <a:gd name="T7" fmla="*/ 64 h 395"/>
                <a:gd name="T8" fmla="*/ 70 w 281"/>
                <a:gd name="T9" fmla="*/ 0 h 395"/>
                <a:gd name="T10" fmla="*/ 45 w 281"/>
                <a:gd name="T11" fmla="*/ 40 h 395"/>
                <a:gd name="T12" fmla="*/ 2 w 281"/>
                <a:gd name="T13" fmla="*/ 71 h 395"/>
                <a:gd name="T14" fmla="*/ 2 w 281"/>
                <a:gd name="T15" fmla="*/ 71 h 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1"/>
                <a:gd name="T25" fmla="*/ 0 h 395"/>
                <a:gd name="T26" fmla="*/ 281 w 281"/>
                <a:gd name="T27" fmla="*/ 395 h 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1" h="395">
                  <a:moveTo>
                    <a:pt x="10" y="281"/>
                  </a:moveTo>
                  <a:lnTo>
                    <a:pt x="0" y="391"/>
                  </a:lnTo>
                  <a:lnTo>
                    <a:pt x="203" y="395"/>
                  </a:lnTo>
                  <a:lnTo>
                    <a:pt x="264" y="254"/>
                  </a:lnTo>
                  <a:lnTo>
                    <a:pt x="281" y="0"/>
                  </a:lnTo>
                  <a:lnTo>
                    <a:pt x="183" y="157"/>
                  </a:lnTo>
                  <a:lnTo>
                    <a:pt x="10" y="281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3627" y="3205"/>
              <a:ext cx="483" cy="392"/>
            </a:xfrm>
            <a:custGeom>
              <a:avLst/>
              <a:gdLst>
                <a:gd name="T0" fmla="*/ 0 w 966"/>
                <a:gd name="T1" fmla="*/ 21 h 785"/>
                <a:gd name="T2" fmla="*/ 13 w 966"/>
                <a:gd name="T3" fmla="*/ 123 h 785"/>
                <a:gd name="T4" fmla="*/ 30 w 966"/>
                <a:gd name="T5" fmla="*/ 177 h 785"/>
                <a:gd name="T6" fmla="*/ 56 w 966"/>
                <a:gd name="T7" fmla="*/ 193 h 785"/>
                <a:gd name="T8" fmla="*/ 133 w 966"/>
                <a:gd name="T9" fmla="*/ 196 h 785"/>
                <a:gd name="T10" fmla="*/ 205 w 966"/>
                <a:gd name="T11" fmla="*/ 184 h 785"/>
                <a:gd name="T12" fmla="*/ 235 w 966"/>
                <a:gd name="T13" fmla="*/ 93 h 785"/>
                <a:gd name="T14" fmla="*/ 210 w 966"/>
                <a:gd name="T15" fmla="*/ 114 h 785"/>
                <a:gd name="T16" fmla="*/ 242 w 966"/>
                <a:gd name="T17" fmla="*/ 21 h 785"/>
                <a:gd name="T18" fmla="*/ 208 w 966"/>
                <a:gd name="T19" fmla="*/ 1 h 785"/>
                <a:gd name="T20" fmla="*/ 156 w 966"/>
                <a:gd name="T21" fmla="*/ 0 h 785"/>
                <a:gd name="T22" fmla="*/ 120 w 966"/>
                <a:gd name="T23" fmla="*/ 46 h 785"/>
                <a:gd name="T24" fmla="*/ 117 w 966"/>
                <a:gd name="T25" fmla="*/ 99 h 785"/>
                <a:gd name="T26" fmla="*/ 46 w 966"/>
                <a:gd name="T27" fmla="*/ 45 h 785"/>
                <a:gd name="T28" fmla="*/ 34 w 966"/>
                <a:gd name="T29" fmla="*/ 6 h 785"/>
                <a:gd name="T30" fmla="*/ 0 w 966"/>
                <a:gd name="T31" fmla="*/ 21 h 785"/>
                <a:gd name="T32" fmla="*/ 0 w 966"/>
                <a:gd name="T33" fmla="*/ 21 h 7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6"/>
                <a:gd name="T52" fmla="*/ 0 h 785"/>
                <a:gd name="T53" fmla="*/ 966 w 966"/>
                <a:gd name="T54" fmla="*/ 785 h 7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6" h="785">
                  <a:moveTo>
                    <a:pt x="0" y="87"/>
                  </a:moveTo>
                  <a:lnTo>
                    <a:pt x="51" y="494"/>
                  </a:lnTo>
                  <a:lnTo>
                    <a:pt x="120" y="711"/>
                  </a:lnTo>
                  <a:lnTo>
                    <a:pt x="222" y="774"/>
                  </a:lnTo>
                  <a:lnTo>
                    <a:pt x="530" y="785"/>
                  </a:lnTo>
                  <a:lnTo>
                    <a:pt x="819" y="737"/>
                  </a:lnTo>
                  <a:lnTo>
                    <a:pt x="939" y="374"/>
                  </a:lnTo>
                  <a:lnTo>
                    <a:pt x="840" y="456"/>
                  </a:lnTo>
                  <a:lnTo>
                    <a:pt x="966" y="87"/>
                  </a:lnTo>
                  <a:lnTo>
                    <a:pt x="831" y="5"/>
                  </a:lnTo>
                  <a:lnTo>
                    <a:pt x="624" y="0"/>
                  </a:lnTo>
                  <a:lnTo>
                    <a:pt x="477" y="186"/>
                  </a:lnTo>
                  <a:lnTo>
                    <a:pt x="468" y="399"/>
                  </a:lnTo>
                  <a:lnTo>
                    <a:pt x="182" y="182"/>
                  </a:lnTo>
                  <a:lnTo>
                    <a:pt x="135" y="2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4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3681" y="2449"/>
              <a:ext cx="135" cy="303"/>
            </a:xfrm>
            <a:custGeom>
              <a:avLst/>
              <a:gdLst>
                <a:gd name="T0" fmla="*/ 41 w 270"/>
                <a:gd name="T1" fmla="*/ 15 h 607"/>
                <a:gd name="T2" fmla="*/ 0 w 270"/>
                <a:gd name="T3" fmla="*/ 151 h 607"/>
                <a:gd name="T4" fmla="*/ 50 w 270"/>
                <a:gd name="T5" fmla="*/ 50 h 607"/>
                <a:gd name="T6" fmla="*/ 68 w 270"/>
                <a:gd name="T7" fmla="*/ 0 h 607"/>
                <a:gd name="T8" fmla="*/ 53 w 270"/>
                <a:gd name="T9" fmla="*/ 19 h 607"/>
                <a:gd name="T10" fmla="*/ 41 w 270"/>
                <a:gd name="T11" fmla="*/ 15 h 607"/>
                <a:gd name="T12" fmla="*/ 41 w 270"/>
                <a:gd name="T13" fmla="*/ 15 h 6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607"/>
                <a:gd name="T23" fmla="*/ 270 w 270"/>
                <a:gd name="T24" fmla="*/ 607 h 6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607">
                  <a:moveTo>
                    <a:pt x="162" y="61"/>
                  </a:moveTo>
                  <a:lnTo>
                    <a:pt x="0" y="607"/>
                  </a:lnTo>
                  <a:lnTo>
                    <a:pt x="198" y="202"/>
                  </a:lnTo>
                  <a:lnTo>
                    <a:pt x="270" y="0"/>
                  </a:lnTo>
                  <a:lnTo>
                    <a:pt x="213" y="78"/>
                  </a:lnTo>
                  <a:lnTo>
                    <a:pt x="162" y="61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3879" y="2511"/>
              <a:ext cx="129" cy="104"/>
            </a:xfrm>
            <a:custGeom>
              <a:avLst/>
              <a:gdLst>
                <a:gd name="T0" fmla="*/ 5 w 258"/>
                <a:gd name="T1" fmla="*/ 52 h 209"/>
                <a:gd name="T2" fmla="*/ 65 w 258"/>
                <a:gd name="T3" fmla="*/ 0 h 209"/>
                <a:gd name="T4" fmla="*/ 23 w 258"/>
                <a:gd name="T5" fmla="*/ 26 h 209"/>
                <a:gd name="T6" fmla="*/ 31 w 258"/>
                <a:gd name="T7" fmla="*/ 5 h 209"/>
                <a:gd name="T8" fmla="*/ 0 w 258"/>
                <a:gd name="T9" fmla="*/ 27 h 209"/>
                <a:gd name="T10" fmla="*/ 5 w 258"/>
                <a:gd name="T11" fmla="*/ 52 h 209"/>
                <a:gd name="T12" fmla="*/ 5 w 258"/>
                <a:gd name="T13" fmla="*/ 52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09"/>
                <a:gd name="T23" fmla="*/ 258 w 258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09">
                  <a:moveTo>
                    <a:pt x="21" y="209"/>
                  </a:moveTo>
                  <a:lnTo>
                    <a:pt x="258" y="0"/>
                  </a:lnTo>
                  <a:lnTo>
                    <a:pt x="93" y="104"/>
                  </a:lnTo>
                  <a:lnTo>
                    <a:pt x="123" y="21"/>
                  </a:lnTo>
                  <a:lnTo>
                    <a:pt x="0" y="110"/>
                  </a:lnTo>
                  <a:lnTo>
                    <a:pt x="21" y="209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3894" y="2075"/>
              <a:ext cx="143" cy="93"/>
            </a:xfrm>
            <a:custGeom>
              <a:avLst/>
              <a:gdLst>
                <a:gd name="T0" fmla="*/ 15 w 285"/>
                <a:gd name="T1" fmla="*/ 0 h 186"/>
                <a:gd name="T2" fmla="*/ 50 w 285"/>
                <a:gd name="T3" fmla="*/ 12 h 186"/>
                <a:gd name="T4" fmla="*/ 72 w 285"/>
                <a:gd name="T5" fmla="*/ 29 h 186"/>
                <a:gd name="T6" fmla="*/ 46 w 285"/>
                <a:gd name="T7" fmla="*/ 21 h 186"/>
                <a:gd name="T8" fmla="*/ 0 w 285"/>
                <a:gd name="T9" fmla="*/ 47 h 186"/>
                <a:gd name="T10" fmla="*/ 7 w 285"/>
                <a:gd name="T11" fmla="*/ 26 h 186"/>
                <a:gd name="T12" fmla="*/ 15 w 285"/>
                <a:gd name="T13" fmla="*/ 0 h 186"/>
                <a:gd name="T14" fmla="*/ 15 w 285"/>
                <a:gd name="T15" fmla="*/ 0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5"/>
                <a:gd name="T25" fmla="*/ 0 h 186"/>
                <a:gd name="T26" fmla="*/ 285 w 285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5" h="186">
                  <a:moveTo>
                    <a:pt x="57" y="0"/>
                  </a:moveTo>
                  <a:lnTo>
                    <a:pt x="198" y="48"/>
                  </a:lnTo>
                  <a:lnTo>
                    <a:pt x="285" y="114"/>
                  </a:lnTo>
                  <a:lnTo>
                    <a:pt x="183" y="84"/>
                  </a:lnTo>
                  <a:lnTo>
                    <a:pt x="0" y="186"/>
                  </a:lnTo>
                  <a:lnTo>
                    <a:pt x="27" y="10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3609" y="2319"/>
              <a:ext cx="109" cy="405"/>
            </a:xfrm>
            <a:custGeom>
              <a:avLst/>
              <a:gdLst>
                <a:gd name="T0" fmla="*/ 55 w 218"/>
                <a:gd name="T1" fmla="*/ 0 h 810"/>
                <a:gd name="T2" fmla="*/ 24 w 218"/>
                <a:gd name="T3" fmla="*/ 121 h 810"/>
                <a:gd name="T4" fmla="*/ 0 w 218"/>
                <a:gd name="T5" fmla="*/ 203 h 810"/>
                <a:gd name="T6" fmla="*/ 9 w 218"/>
                <a:gd name="T7" fmla="*/ 129 h 810"/>
                <a:gd name="T8" fmla="*/ 33 w 218"/>
                <a:gd name="T9" fmla="*/ 55 h 810"/>
                <a:gd name="T10" fmla="*/ 55 w 218"/>
                <a:gd name="T11" fmla="*/ 0 h 810"/>
                <a:gd name="T12" fmla="*/ 55 w 218"/>
                <a:gd name="T13" fmla="*/ 0 h 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810"/>
                <a:gd name="T23" fmla="*/ 218 w 218"/>
                <a:gd name="T24" fmla="*/ 810 h 8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810">
                  <a:moveTo>
                    <a:pt x="218" y="0"/>
                  </a:moveTo>
                  <a:lnTo>
                    <a:pt x="93" y="483"/>
                  </a:lnTo>
                  <a:lnTo>
                    <a:pt x="0" y="810"/>
                  </a:lnTo>
                  <a:lnTo>
                    <a:pt x="36" y="515"/>
                  </a:lnTo>
                  <a:lnTo>
                    <a:pt x="129" y="21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3544" y="2854"/>
              <a:ext cx="317" cy="166"/>
            </a:xfrm>
            <a:custGeom>
              <a:avLst/>
              <a:gdLst>
                <a:gd name="T0" fmla="*/ 84 w 633"/>
                <a:gd name="T1" fmla="*/ 36 h 333"/>
                <a:gd name="T2" fmla="*/ 17 w 633"/>
                <a:gd name="T3" fmla="*/ 67 h 333"/>
                <a:gd name="T4" fmla="*/ 63 w 633"/>
                <a:gd name="T5" fmla="*/ 83 h 333"/>
                <a:gd name="T6" fmla="*/ 13 w 633"/>
                <a:gd name="T7" fmla="*/ 80 h 333"/>
                <a:gd name="T8" fmla="*/ 0 w 633"/>
                <a:gd name="T9" fmla="*/ 69 h 333"/>
                <a:gd name="T10" fmla="*/ 58 w 633"/>
                <a:gd name="T11" fmla="*/ 37 h 333"/>
                <a:gd name="T12" fmla="*/ 102 w 633"/>
                <a:gd name="T13" fmla="*/ 30 h 333"/>
                <a:gd name="T14" fmla="*/ 135 w 633"/>
                <a:gd name="T15" fmla="*/ 0 h 333"/>
                <a:gd name="T16" fmla="*/ 159 w 633"/>
                <a:gd name="T17" fmla="*/ 5 h 333"/>
                <a:gd name="T18" fmla="*/ 134 w 633"/>
                <a:gd name="T19" fmla="*/ 9 h 333"/>
                <a:gd name="T20" fmla="*/ 111 w 633"/>
                <a:gd name="T21" fmla="*/ 33 h 333"/>
                <a:gd name="T22" fmla="*/ 84 w 633"/>
                <a:gd name="T23" fmla="*/ 36 h 333"/>
                <a:gd name="T24" fmla="*/ 84 w 633"/>
                <a:gd name="T25" fmla="*/ 36 h 3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3"/>
                <a:gd name="T40" fmla="*/ 0 h 333"/>
                <a:gd name="T41" fmla="*/ 633 w 633"/>
                <a:gd name="T42" fmla="*/ 333 h 3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3" h="333">
                  <a:moveTo>
                    <a:pt x="336" y="147"/>
                  </a:moveTo>
                  <a:lnTo>
                    <a:pt x="66" y="270"/>
                  </a:lnTo>
                  <a:lnTo>
                    <a:pt x="249" y="333"/>
                  </a:lnTo>
                  <a:lnTo>
                    <a:pt x="51" y="323"/>
                  </a:lnTo>
                  <a:lnTo>
                    <a:pt x="0" y="276"/>
                  </a:lnTo>
                  <a:lnTo>
                    <a:pt x="231" y="150"/>
                  </a:lnTo>
                  <a:lnTo>
                    <a:pt x="408" y="120"/>
                  </a:lnTo>
                  <a:lnTo>
                    <a:pt x="539" y="0"/>
                  </a:lnTo>
                  <a:lnTo>
                    <a:pt x="633" y="21"/>
                  </a:lnTo>
                  <a:lnTo>
                    <a:pt x="534" y="36"/>
                  </a:lnTo>
                  <a:lnTo>
                    <a:pt x="441" y="135"/>
                  </a:lnTo>
                  <a:lnTo>
                    <a:pt x="336" y="147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4003" y="3013"/>
              <a:ext cx="96" cy="103"/>
            </a:xfrm>
            <a:custGeom>
              <a:avLst/>
              <a:gdLst>
                <a:gd name="T0" fmla="*/ 0 w 192"/>
                <a:gd name="T1" fmla="*/ 37 h 207"/>
                <a:gd name="T2" fmla="*/ 24 w 192"/>
                <a:gd name="T3" fmla="*/ 23 h 207"/>
                <a:gd name="T4" fmla="*/ 48 w 192"/>
                <a:gd name="T5" fmla="*/ 0 h 207"/>
                <a:gd name="T6" fmla="*/ 33 w 192"/>
                <a:gd name="T7" fmla="*/ 39 h 207"/>
                <a:gd name="T8" fmla="*/ 22 w 192"/>
                <a:gd name="T9" fmla="*/ 50 h 207"/>
                <a:gd name="T10" fmla="*/ 2 w 192"/>
                <a:gd name="T11" fmla="*/ 51 h 207"/>
                <a:gd name="T12" fmla="*/ 0 w 192"/>
                <a:gd name="T13" fmla="*/ 37 h 207"/>
                <a:gd name="T14" fmla="*/ 0 w 192"/>
                <a:gd name="T15" fmla="*/ 3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207"/>
                <a:gd name="T26" fmla="*/ 192 w 192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207">
                  <a:moveTo>
                    <a:pt x="0" y="150"/>
                  </a:moveTo>
                  <a:lnTo>
                    <a:pt x="93" y="93"/>
                  </a:lnTo>
                  <a:lnTo>
                    <a:pt x="192" y="0"/>
                  </a:lnTo>
                  <a:lnTo>
                    <a:pt x="129" y="159"/>
                  </a:lnTo>
                  <a:lnTo>
                    <a:pt x="87" y="201"/>
                  </a:lnTo>
                  <a:lnTo>
                    <a:pt x="6" y="20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3655" y="3254"/>
              <a:ext cx="198" cy="288"/>
            </a:xfrm>
            <a:custGeom>
              <a:avLst/>
              <a:gdLst>
                <a:gd name="T0" fmla="*/ 0 w 395"/>
                <a:gd name="T1" fmla="*/ 16 h 576"/>
                <a:gd name="T2" fmla="*/ 25 w 395"/>
                <a:gd name="T3" fmla="*/ 144 h 576"/>
                <a:gd name="T4" fmla="*/ 27 w 395"/>
                <a:gd name="T5" fmla="*/ 97 h 576"/>
                <a:gd name="T6" fmla="*/ 28 w 395"/>
                <a:gd name="T7" fmla="*/ 62 h 576"/>
                <a:gd name="T8" fmla="*/ 29 w 395"/>
                <a:gd name="T9" fmla="*/ 55 h 576"/>
                <a:gd name="T10" fmla="*/ 29 w 395"/>
                <a:gd name="T11" fmla="*/ 52 h 576"/>
                <a:gd name="T12" fmla="*/ 29 w 395"/>
                <a:gd name="T13" fmla="*/ 52 h 576"/>
                <a:gd name="T14" fmla="*/ 29 w 395"/>
                <a:gd name="T15" fmla="*/ 51 h 576"/>
                <a:gd name="T16" fmla="*/ 29 w 395"/>
                <a:gd name="T17" fmla="*/ 51 h 576"/>
                <a:gd name="T18" fmla="*/ 29 w 395"/>
                <a:gd name="T19" fmla="*/ 50 h 576"/>
                <a:gd name="T20" fmla="*/ 29 w 395"/>
                <a:gd name="T21" fmla="*/ 50 h 576"/>
                <a:gd name="T22" fmla="*/ 29 w 395"/>
                <a:gd name="T23" fmla="*/ 46 h 576"/>
                <a:gd name="T24" fmla="*/ 99 w 395"/>
                <a:gd name="T25" fmla="*/ 94 h 576"/>
                <a:gd name="T26" fmla="*/ 45 w 395"/>
                <a:gd name="T27" fmla="*/ 43 h 576"/>
                <a:gd name="T28" fmla="*/ 25 w 395"/>
                <a:gd name="T29" fmla="*/ 25 h 576"/>
                <a:gd name="T30" fmla="*/ 18 w 395"/>
                <a:gd name="T31" fmla="*/ 0 h 576"/>
                <a:gd name="T32" fmla="*/ 0 w 395"/>
                <a:gd name="T33" fmla="*/ 16 h 576"/>
                <a:gd name="T34" fmla="*/ 0 w 395"/>
                <a:gd name="T35" fmla="*/ 16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5"/>
                <a:gd name="T55" fmla="*/ 0 h 576"/>
                <a:gd name="T56" fmla="*/ 395 w 395"/>
                <a:gd name="T57" fmla="*/ 576 h 5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5" h="576">
                  <a:moveTo>
                    <a:pt x="0" y="62"/>
                  </a:moveTo>
                  <a:lnTo>
                    <a:pt x="99" y="576"/>
                  </a:lnTo>
                  <a:lnTo>
                    <a:pt x="108" y="387"/>
                  </a:lnTo>
                  <a:lnTo>
                    <a:pt x="112" y="247"/>
                  </a:lnTo>
                  <a:lnTo>
                    <a:pt x="114" y="220"/>
                  </a:lnTo>
                  <a:lnTo>
                    <a:pt x="114" y="209"/>
                  </a:lnTo>
                  <a:lnTo>
                    <a:pt x="114" y="207"/>
                  </a:lnTo>
                  <a:lnTo>
                    <a:pt x="114" y="203"/>
                  </a:lnTo>
                  <a:lnTo>
                    <a:pt x="114" y="201"/>
                  </a:lnTo>
                  <a:lnTo>
                    <a:pt x="114" y="199"/>
                  </a:lnTo>
                  <a:lnTo>
                    <a:pt x="114" y="182"/>
                  </a:lnTo>
                  <a:lnTo>
                    <a:pt x="395" y="374"/>
                  </a:lnTo>
                  <a:lnTo>
                    <a:pt x="177" y="171"/>
                  </a:lnTo>
                  <a:lnTo>
                    <a:pt x="99" y="98"/>
                  </a:lnTo>
                  <a:lnTo>
                    <a:pt x="72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3811" y="3228"/>
              <a:ext cx="270" cy="343"/>
            </a:xfrm>
            <a:custGeom>
              <a:avLst/>
              <a:gdLst>
                <a:gd name="T0" fmla="*/ 74 w 540"/>
                <a:gd name="T1" fmla="*/ 1 h 687"/>
                <a:gd name="T2" fmla="*/ 107 w 540"/>
                <a:gd name="T3" fmla="*/ 0 h 687"/>
                <a:gd name="T4" fmla="*/ 135 w 540"/>
                <a:gd name="T5" fmla="*/ 20 h 687"/>
                <a:gd name="T6" fmla="*/ 100 w 540"/>
                <a:gd name="T7" fmla="*/ 123 h 687"/>
                <a:gd name="T8" fmla="*/ 119 w 540"/>
                <a:gd name="T9" fmla="*/ 110 h 687"/>
                <a:gd name="T10" fmla="*/ 95 w 540"/>
                <a:gd name="T11" fmla="*/ 161 h 687"/>
                <a:gd name="T12" fmla="*/ 0 w 540"/>
                <a:gd name="T13" fmla="*/ 171 h 687"/>
                <a:gd name="T14" fmla="*/ 69 w 540"/>
                <a:gd name="T15" fmla="*/ 142 h 687"/>
                <a:gd name="T16" fmla="*/ 109 w 540"/>
                <a:gd name="T17" fmla="*/ 51 h 687"/>
                <a:gd name="T18" fmla="*/ 105 w 540"/>
                <a:gd name="T19" fmla="*/ 17 h 687"/>
                <a:gd name="T20" fmla="*/ 64 w 540"/>
                <a:gd name="T21" fmla="*/ 15 h 687"/>
                <a:gd name="T22" fmla="*/ 74 w 540"/>
                <a:gd name="T23" fmla="*/ 1 h 687"/>
                <a:gd name="T24" fmla="*/ 74 w 540"/>
                <a:gd name="T25" fmla="*/ 1 h 6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0"/>
                <a:gd name="T40" fmla="*/ 0 h 687"/>
                <a:gd name="T41" fmla="*/ 540 w 540"/>
                <a:gd name="T42" fmla="*/ 687 h 6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0" h="687">
                  <a:moveTo>
                    <a:pt x="294" y="6"/>
                  </a:moveTo>
                  <a:lnTo>
                    <a:pt x="429" y="0"/>
                  </a:lnTo>
                  <a:lnTo>
                    <a:pt x="540" y="80"/>
                  </a:lnTo>
                  <a:lnTo>
                    <a:pt x="399" y="495"/>
                  </a:lnTo>
                  <a:lnTo>
                    <a:pt x="477" y="443"/>
                  </a:lnTo>
                  <a:lnTo>
                    <a:pt x="378" y="647"/>
                  </a:lnTo>
                  <a:lnTo>
                    <a:pt x="0" y="687"/>
                  </a:lnTo>
                  <a:lnTo>
                    <a:pt x="275" y="569"/>
                  </a:lnTo>
                  <a:lnTo>
                    <a:pt x="435" y="204"/>
                  </a:lnTo>
                  <a:lnTo>
                    <a:pt x="420" y="69"/>
                  </a:lnTo>
                  <a:lnTo>
                    <a:pt x="255" y="63"/>
                  </a:lnTo>
                  <a:lnTo>
                    <a:pt x="294" y="6"/>
                  </a:lnTo>
                  <a:close/>
                </a:path>
              </a:pathLst>
            </a:custGeom>
            <a:solidFill>
              <a:srgbClr val="A5B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1977" y="2785"/>
              <a:ext cx="1495" cy="668"/>
            </a:xfrm>
            <a:custGeom>
              <a:avLst/>
              <a:gdLst>
                <a:gd name="T0" fmla="*/ 53 w 2991"/>
                <a:gd name="T1" fmla="*/ 28 h 1337"/>
                <a:gd name="T2" fmla="*/ 37 w 2991"/>
                <a:gd name="T3" fmla="*/ 38 h 1337"/>
                <a:gd name="T4" fmla="*/ 16 w 2991"/>
                <a:gd name="T5" fmla="*/ 40 h 1337"/>
                <a:gd name="T6" fmla="*/ 8 w 2991"/>
                <a:gd name="T7" fmla="*/ 34 h 1337"/>
                <a:gd name="T8" fmla="*/ 0 w 2991"/>
                <a:gd name="T9" fmla="*/ 14 h 1337"/>
                <a:gd name="T10" fmla="*/ 7 w 2991"/>
                <a:gd name="T11" fmla="*/ 0 h 1337"/>
                <a:gd name="T12" fmla="*/ 30 w 2991"/>
                <a:gd name="T13" fmla="*/ 3 h 1337"/>
                <a:gd name="T14" fmla="*/ 49 w 2991"/>
                <a:gd name="T15" fmla="*/ 10 h 1337"/>
                <a:gd name="T16" fmla="*/ 71 w 2991"/>
                <a:gd name="T17" fmla="*/ 15 h 1337"/>
                <a:gd name="T18" fmla="*/ 112 w 2991"/>
                <a:gd name="T19" fmla="*/ 50 h 1337"/>
                <a:gd name="T20" fmla="*/ 150 w 2991"/>
                <a:gd name="T21" fmla="*/ 87 h 1337"/>
                <a:gd name="T22" fmla="*/ 186 w 2991"/>
                <a:gd name="T23" fmla="*/ 116 h 1337"/>
                <a:gd name="T24" fmla="*/ 203 w 2991"/>
                <a:gd name="T25" fmla="*/ 128 h 1337"/>
                <a:gd name="T26" fmla="*/ 223 w 2991"/>
                <a:gd name="T27" fmla="*/ 134 h 1337"/>
                <a:gd name="T28" fmla="*/ 274 w 2991"/>
                <a:gd name="T29" fmla="*/ 133 h 1337"/>
                <a:gd name="T30" fmla="*/ 304 w 2991"/>
                <a:gd name="T31" fmla="*/ 138 h 1337"/>
                <a:gd name="T32" fmla="*/ 335 w 2991"/>
                <a:gd name="T33" fmla="*/ 156 h 1337"/>
                <a:gd name="T34" fmla="*/ 382 w 2991"/>
                <a:gd name="T35" fmla="*/ 184 h 1337"/>
                <a:gd name="T36" fmla="*/ 395 w 2991"/>
                <a:gd name="T37" fmla="*/ 207 h 1337"/>
                <a:gd name="T38" fmla="*/ 410 w 2991"/>
                <a:gd name="T39" fmla="*/ 239 h 1337"/>
                <a:gd name="T40" fmla="*/ 421 w 2991"/>
                <a:gd name="T41" fmla="*/ 233 h 1337"/>
                <a:gd name="T42" fmla="*/ 485 w 2991"/>
                <a:gd name="T43" fmla="*/ 192 h 1337"/>
                <a:gd name="T44" fmla="*/ 548 w 2991"/>
                <a:gd name="T45" fmla="*/ 152 h 1337"/>
                <a:gd name="T46" fmla="*/ 572 w 2991"/>
                <a:gd name="T47" fmla="*/ 128 h 1337"/>
                <a:gd name="T48" fmla="*/ 609 w 2991"/>
                <a:gd name="T49" fmla="*/ 101 h 1337"/>
                <a:gd name="T50" fmla="*/ 641 w 2991"/>
                <a:gd name="T51" fmla="*/ 71 h 1337"/>
                <a:gd name="T52" fmla="*/ 655 w 2991"/>
                <a:gd name="T53" fmla="*/ 86 h 1337"/>
                <a:gd name="T54" fmla="*/ 664 w 2991"/>
                <a:gd name="T55" fmla="*/ 106 h 1337"/>
                <a:gd name="T56" fmla="*/ 668 w 2991"/>
                <a:gd name="T57" fmla="*/ 113 h 1337"/>
                <a:gd name="T58" fmla="*/ 650 w 2991"/>
                <a:gd name="T59" fmla="*/ 117 h 1337"/>
                <a:gd name="T60" fmla="*/ 627 w 2991"/>
                <a:gd name="T61" fmla="*/ 114 h 1337"/>
                <a:gd name="T62" fmla="*/ 604 w 2991"/>
                <a:gd name="T63" fmla="*/ 129 h 1337"/>
                <a:gd name="T64" fmla="*/ 614 w 2991"/>
                <a:gd name="T65" fmla="*/ 144 h 1337"/>
                <a:gd name="T66" fmla="*/ 631 w 2991"/>
                <a:gd name="T67" fmla="*/ 154 h 1337"/>
                <a:gd name="T68" fmla="*/ 639 w 2991"/>
                <a:gd name="T69" fmla="*/ 165 h 1337"/>
                <a:gd name="T70" fmla="*/ 667 w 2991"/>
                <a:gd name="T71" fmla="*/ 166 h 1337"/>
                <a:gd name="T72" fmla="*/ 728 w 2991"/>
                <a:gd name="T73" fmla="*/ 170 h 1337"/>
                <a:gd name="T74" fmla="*/ 745 w 2991"/>
                <a:gd name="T75" fmla="*/ 209 h 1337"/>
                <a:gd name="T76" fmla="*/ 747 w 2991"/>
                <a:gd name="T77" fmla="*/ 274 h 1337"/>
                <a:gd name="T78" fmla="*/ 740 w 2991"/>
                <a:gd name="T79" fmla="*/ 286 h 1337"/>
                <a:gd name="T80" fmla="*/ 724 w 2991"/>
                <a:gd name="T81" fmla="*/ 288 h 1337"/>
                <a:gd name="T82" fmla="*/ 691 w 2991"/>
                <a:gd name="T83" fmla="*/ 255 h 1337"/>
                <a:gd name="T84" fmla="*/ 675 w 2991"/>
                <a:gd name="T85" fmla="*/ 225 h 1337"/>
                <a:gd name="T86" fmla="*/ 553 w 2991"/>
                <a:gd name="T87" fmla="*/ 295 h 1337"/>
                <a:gd name="T88" fmla="*/ 498 w 2991"/>
                <a:gd name="T89" fmla="*/ 325 h 1337"/>
                <a:gd name="T90" fmla="*/ 429 w 2991"/>
                <a:gd name="T91" fmla="*/ 334 h 1337"/>
                <a:gd name="T92" fmla="*/ 354 w 2991"/>
                <a:gd name="T93" fmla="*/ 331 h 1337"/>
                <a:gd name="T94" fmla="*/ 349 w 2991"/>
                <a:gd name="T95" fmla="*/ 325 h 1337"/>
                <a:gd name="T96" fmla="*/ 296 w 2991"/>
                <a:gd name="T97" fmla="*/ 309 h 1337"/>
                <a:gd name="T98" fmla="*/ 240 w 2991"/>
                <a:gd name="T99" fmla="*/ 284 h 1337"/>
                <a:gd name="T100" fmla="*/ 134 w 2991"/>
                <a:gd name="T101" fmla="*/ 219 h 1337"/>
                <a:gd name="T102" fmla="*/ 136 w 2991"/>
                <a:gd name="T103" fmla="*/ 193 h 1337"/>
                <a:gd name="T104" fmla="*/ 121 w 2991"/>
                <a:gd name="T105" fmla="*/ 155 h 1337"/>
                <a:gd name="T106" fmla="*/ 103 w 2991"/>
                <a:gd name="T107" fmla="*/ 99 h 1337"/>
                <a:gd name="T108" fmla="*/ 54 w 2991"/>
                <a:gd name="T109" fmla="*/ 67 h 1337"/>
                <a:gd name="T110" fmla="*/ 20 w 2991"/>
                <a:gd name="T111" fmla="*/ 57 h 1337"/>
                <a:gd name="T112" fmla="*/ 9 w 2991"/>
                <a:gd name="T113" fmla="*/ 49 h 1337"/>
                <a:gd name="T114" fmla="*/ 29 w 2991"/>
                <a:gd name="T115" fmla="*/ 47 h 1337"/>
                <a:gd name="T116" fmla="*/ 54 w 2991"/>
                <a:gd name="T117" fmla="*/ 33 h 1337"/>
                <a:gd name="T118" fmla="*/ 70 w 2991"/>
                <a:gd name="T119" fmla="*/ 25 h 1337"/>
                <a:gd name="T120" fmla="*/ 53 w 2991"/>
                <a:gd name="T121" fmla="*/ 28 h 1337"/>
                <a:gd name="T122" fmla="*/ 53 w 2991"/>
                <a:gd name="T123" fmla="*/ 28 h 1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91"/>
                <a:gd name="T187" fmla="*/ 0 h 1337"/>
                <a:gd name="T188" fmla="*/ 2991 w 2991"/>
                <a:gd name="T189" fmla="*/ 1337 h 13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91" h="1337">
                  <a:moveTo>
                    <a:pt x="213" y="114"/>
                  </a:moveTo>
                  <a:lnTo>
                    <a:pt x="149" y="154"/>
                  </a:lnTo>
                  <a:lnTo>
                    <a:pt x="67" y="160"/>
                  </a:lnTo>
                  <a:lnTo>
                    <a:pt x="33" y="137"/>
                  </a:lnTo>
                  <a:lnTo>
                    <a:pt x="0" y="57"/>
                  </a:lnTo>
                  <a:lnTo>
                    <a:pt x="29" y="0"/>
                  </a:lnTo>
                  <a:lnTo>
                    <a:pt x="120" y="14"/>
                  </a:lnTo>
                  <a:lnTo>
                    <a:pt x="196" y="40"/>
                  </a:lnTo>
                  <a:lnTo>
                    <a:pt x="284" y="61"/>
                  </a:lnTo>
                  <a:lnTo>
                    <a:pt x="451" y="202"/>
                  </a:lnTo>
                  <a:lnTo>
                    <a:pt x="601" y="350"/>
                  </a:lnTo>
                  <a:lnTo>
                    <a:pt x="744" y="464"/>
                  </a:lnTo>
                  <a:lnTo>
                    <a:pt x="814" y="514"/>
                  </a:lnTo>
                  <a:lnTo>
                    <a:pt x="894" y="537"/>
                  </a:lnTo>
                  <a:lnTo>
                    <a:pt x="1097" y="535"/>
                  </a:lnTo>
                  <a:lnTo>
                    <a:pt x="1217" y="552"/>
                  </a:lnTo>
                  <a:lnTo>
                    <a:pt x="1343" y="626"/>
                  </a:lnTo>
                  <a:lnTo>
                    <a:pt x="1529" y="736"/>
                  </a:lnTo>
                  <a:lnTo>
                    <a:pt x="1582" y="829"/>
                  </a:lnTo>
                  <a:lnTo>
                    <a:pt x="1643" y="959"/>
                  </a:lnTo>
                  <a:lnTo>
                    <a:pt x="1687" y="932"/>
                  </a:lnTo>
                  <a:lnTo>
                    <a:pt x="1943" y="769"/>
                  </a:lnTo>
                  <a:lnTo>
                    <a:pt x="2194" y="611"/>
                  </a:lnTo>
                  <a:lnTo>
                    <a:pt x="2288" y="514"/>
                  </a:lnTo>
                  <a:lnTo>
                    <a:pt x="2438" y="405"/>
                  </a:lnTo>
                  <a:lnTo>
                    <a:pt x="2565" y="286"/>
                  </a:lnTo>
                  <a:lnTo>
                    <a:pt x="2620" y="345"/>
                  </a:lnTo>
                  <a:lnTo>
                    <a:pt x="2658" y="426"/>
                  </a:lnTo>
                  <a:lnTo>
                    <a:pt x="2672" y="455"/>
                  </a:lnTo>
                  <a:lnTo>
                    <a:pt x="2603" y="470"/>
                  </a:lnTo>
                  <a:lnTo>
                    <a:pt x="2510" y="459"/>
                  </a:lnTo>
                  <a:lnTo>
                    <a:pt x="2417" y="518"/>
                  </a:lnTo>
                  <a:lnTo>
                    <a:pt x="2459" y="578"/>
                  </a:lnTo>
                  <a:lnTo>
                    <a:pt x="2525" y="618"/>
                  </a:lnTo>
                  <a:lnTo>
                    <a:pt x="2559" y="662"/>
                  </a:lnTo>
                  <a:lnTo>
                    <a:pt x="2668" y="666"/>
                  </a:lnTo>
                  <a:lnTo>
                    <a:pt x="2913" y="683"/>
                  </a:lnTo>
                  <a:lnTo>
                    <a:pt x="2980" y="839"/>
                  </a:lnTo>
                  <a:lnTo>
                    <a:pt x="2991" y="1096"/>
                  </a:lnTo>
                  <a:lnTo>
                    <a:pt x="2962" y="1145"/>
                  </a:lnTo>
                  <a:lnTo>
                    <a:pt x="2898" y="1154"/>
                  </a:lnTo>
                  <a:lnTo>
                    <a:pt x="2765" y="1021"/>
                  </a:lnTo>
                  <a:lnTo>
                    <a:pt x="2700" y="900"/>
                  </a:lnTo>
                  <a:lnTo>
                    <a:pt x="2213" y="1183"/>
                  </a:lnTo>
                  <a:lnTo>
                    <a:pt x="1993" y="1303"/>
                  </a:lnTo>
                  <a:lnTo>
                    <a:pt x="1719" y="1337"/>
                  </a:lnTo>
                  <a:lnTo>
                    <a:pt x="1419" y="1324"/>
                  </a:lnTo>
                  <a:lnTo>
                    <a:pt x="1398" y="1303"/>
                  </a:lnTo>
                  <a:lnTo>
                    <a:pt x="1185" y="1238"/>
                  </a:lnTo>
                  <a:lnTo>
                    <a:pt x="960" y="1139"/>
                  </a:lnTo>
                  <a:lnTo>
                    <a:pt x="538" y="877"/>
                  </a:lnTo>
                  <a:lnTo>
                    <a:pt x="544" y="774"/>
                  </a:lnTo>
                  <a:lnTo>
                    <a:pt x="487" y="622"/>
                  </a:lnTo>
                  <a:lnTo>
                    <a:pt x="413" y="398"/>
                  </a:lnTo>
                  <a:lnTo>
                    <a:pt x="219" y="268"/>
                  </a:lnTo>
                  <a:lnTo>
                    <a:pt x="80" y="230"/>
                  </a:lnTo>
                  <a:lnTo>
                    <a:pt x="38" y="196"/>
                  </a:lnTo>
                  <a:lnTo>
                    <a:pt x="118" y="191"/>
                  </a:lnTo>
                  <a:lnTo>
                    <a:pt x="219" y="132"/>
                  </a:lnTo>
                  <a:lnTo>
                    <a:pt x="280" y="101"/>
                  </a:lnTo>
                  <a:lnTo>
                    <a:pt x="213" y="1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2782" y="2945"/>
              <a:ext cx="430" cy="295"/>
            </a:xfrm>
            <a:custGeom>
              <a:avLst/>
              <a:gdLst>
                <a:gd name="T0" fmla="*/ 0 w 861"/>
                <a:gd name="T1" fmla="*/ 110 h 589"/>
                <a:gd name="T2" fmla="*/ 10 w 861"/>
                <a:gd name="T3" fmla="*/ 148 h 589"/>
                <a:gd name="T4" fmla="*/ 39 w 861"/>
                <a:gd name="T5" fmla="*/ 129 h 589"/>
                <a:gd name="T6" fmla="*/ 114 w 861"/>
                <a:gd name="T7" fmla="*/ 82 h 589"/>
                <a:gd name="T8" fmla="*/ 166 w 861"/>
                <a:gd name="T9" fmla="*/ 40 h 589"/>
                <a:gd name="T10" fmla="*/ 215 w 861"/>
                <a:gd name="T11" fmla="*/ 0 h 589"/>
                <a:gd name="T12" fmla="*/ 172 w 861"/>
                <a:gd name="T13" fmla="*/ 26 h 589"/>
                <a:gd name="T14" fmla="*/ 85 w 861"/>
                <a:gd name="T15" fmla="*/ 86 h 589"/>
                <a:gd name="T16" fmla="*/ 32 w 861"/>
                <a:gd name="T17" fmla="*/ 106 h 589"/>
                <a:gd name="T18" fmla="*/ 0 w 861"/>
                <a:gd name="T19" fmla="*/ 110 h 589"/>
                <a:gd name="T20" fmla="*/ 0 w 861"/>
                <a:gd name="T21" fmla="*/ 110 h 5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1"/>
                <a:gd name="T34" fmla="*/ 0 h 589"/>
                <a:gd name="T35" fmla="*/ 861 w 861"/>
                <a:gd name="T36" fmla="*/ 589 h 5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1" h="589">
                  <a:moveTo>
                    <a:pt x="0" y="437"/>
                  </a:moveTo>
                  <a:lnTo>
                    <a:pt x="43" y="589"/>
                  </a:lnTo>
                  <a:lnTo>
                    <a:pt x="156" y="513"/>
                  </a:lnTo>
                  <a:lnTo>
                    <a:pt x="456" y="327"/>
                  </a:lnTo>
                  <a:lnTo>
                    <a:pt x="665" y="159"/>
                  </a:lnTo>
                  <a:lnTo>
                    <a:pt x="861" y="0"/>
                  </a:lnTo>
                  <a:lnTo>
                    <a:pt x="690" y="102"/>
                  </a:lnTo>
                  <a:lnTo>
                    <a:pt x="342" y="344"/>
                  </a:lnTo>
                  <a:lnTo>
                    <a:pt x="131" y="42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2632" y="3196"/>
              <a:ext cx="78" cy="58"/>
            </a:xfrm>
            <a:custGeom>
              <a:avLst/>
              <a:gdLst>
                <a:gd name="T0" fmla="*/ 0 w 156"/>
                <a:gd name="T1" fmla="*/ 25 h 116"/>
                <a:gd name="T2" fmla="*/ 31 w 156"/>
                <a:gd name="T3" fmla="*/ 0 h 116"/>
                <a:gd name="T4" fmla="*/ 32 w 156"/>
                <a:gd name="T5" fmla="*/ 14 h 116"/>
                <a:gd name="T6" fmla="*/ 37 w 156"/>
                <a:gd name="T7" fmla="*/ 4 h 116"/>
                <a:gd name="T8" fmla="*/ 39 w 156"/>
                <a:gd name="T9" fmla="*/ 18 h 116"/>
                <a:gd name="T10" fmla="*/ 30 w 156"/>
                <a:gd name="T11" fmla="*/ 28 h 116"/>
                <a:gd name="T12" fmla="*/ 9 w 156"/>
                <a:gd name="T13" fmla="*/ 29 h 116"/>
                <a:gd name="T14" fmla="*/ 0 w 156"/>
                <a:gd name="T15" fmla="*/ 25 h 116"/>
                <a:gd name="T16" fmla="*/ 0 w 156"/>
                <a:gd name="T17" fmla="*/ 25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16"/>
                <a:gd name="T29" fmla="*/ 156 w 156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16">
                  <a:moveTo>
                    <a:pt x="0" y="97"/>
                  </a:moveTo>
                  <a:lnTo>
                    <a:pt x="124" y="0"/>
                  </a:lnTo>
                  <a:lnTo>
                    <a:pt x="126" y="55"/>
                  </a:lnTo>
                  <a:lnTo>
                    <a:pt x="147" y="15"/>
                  </a:lnTo>
                  <a:lnTo>
                    <a:pt x="156" y="70"/>
                  </a:lnTo>
                  <a:lnTo>
                    <a:pt x="120" y="110"/>
                  </a:lnTo>
                  <a:lnTo>
                    <a:pt x="36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2423" y="3134"/>
              <a:ext cx="318" cy="184"/>
            </a:xfrm>
            <a:custGeom>
              <a:avLst/>
              <a:gdLst>
                <a:gd name="T0" fmla="*/ 20 w 635"/>
                <a:gd name="T1" fmla="*/ 15 h 369"/>
                <a:gd name="T2" fmla="*/ 77 w 635"/>
                <a:gd name="T3" fmla="*/ 67 h 369"/>
                <a:gd name="T4" fmla="*/ 133 w 635"/>
                <a:gd name="T5" fmla="*/ 88 h 369"/>
                <a:gd name="T6" fmla="*/ 159 w 635"/>
                <a:gd name="T7" fmla="*/ 92 h 369"/>
                <a:gd name="T8" fmla="*/ 89 w 635"/>
                <a:gd name="T9" fmla="*/ 59 h 369"/>
                <a:gd name="T10" fmla="*/ 107 w 635"/>
                <a:gd name="T11" fmla="*/ 45 h 369"/>
                <a:gd name="T12" fmla="*/ 74 w 635"/>
                <a:gd name="T13" fmla="*/ 34 h 369"/>
                <a:gd name="T14" fmla="*/ 27 w 635"/>
                <a:gd name="T15" fmla="*/ 11 h 369"/>
                <a:gd name="T16" fmla="*/ 0 w 635"/>
                <a:gd name="T17" fmla="*/ 0 h 369"/>
                <a:gd name="T18" fmla="*/ 20 w 635"/>
                <a:gd name="T19" fmla="*/ 15 h 369"/>
                <a:gd name="T20" fmla="*/ 20 w 635"/>
                <a:gd name="T21" fmla="*/ 15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5"/>
                <a:gd name="T34" fmla="*/ 0 h 369"/>
                <a:gd name="T35" fmla="*/ 635 w 635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5" h="369">
                  <a:moveTo>
                    <a:pt x="78" y="61"/>
                  </a:moveTo>
                  <a:lnTo>
                    <a:pt x="306" y="268"/>
                  </a:lnTo>
                  <a:lnTo>
                    <a:pt x="530" y="354"/>
                  </a:lnTo>
                  <a:lnTo>
                    <a:pt x="635" y="369"/>
                  </a:lnTo>
                  <a:lnTo>
                    <a:pt x="355" y="236"/>
                  </a:lnTo>
                  <a:lnTo>
                    <a:pt x="428" y="181"/>
                  </a:lnTo>
                  <a:lnTo>
                    <a:pt x="295" y="137"/>
                  </a:lnTo>
                  <a:lnTo>
                    <a:pt x="108" y="46"/>
                  </a:lnTo>
                  <a:lnTo>
                    <a:pt x="0" y="0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2197" y="2971"/>
              <a:ext cx="375" cy="419"/>
            </a:xfrm>
            <a:custGeom>
              <a:avLst/>
              <a:gdLst>
                <a:gd name="T0" fmla="*/ 0 w 749"/>
                <a:gd name="T1" fmla="*/ 0 h 839"/>
                <a:gd name="T2" fmla="*/ 38 w 749"/>
                <a:gd name="T3" fmla="*/ 109 h 839"/>
                <a:gd name="T4" fmla="*/ 78 w 749"/>
                <a:gd name="T5" fmla="*/ 143 h 839"/>
                <a:gd name="T6" fmla="*/ 188 w 749"/>
                <a:gd name="T7" fmla="*/ 209 h 839"/>
                <a:gd name="T8" fmla="*/ 138 w 749"/>
                <a:gd name="T9" fmla="*/ 142 h 839"/>
                <a:gd name="T10" fmla="*/ 55 w 749"/>
                <a:gd name="T11" fmla="*/ 86 h 839"/>
                <a:gd name="T12" fmla="*/ 0 w 749"/>
                <a:gd name="T13" fmla="*/ 0 h 839"/>
                <a:gd name="T14" fmla="*/ 0 w 749"/>
                <a:gd name="T15" fmla="*/ 0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9"/>
                <a:gd name="T25" fmla="*/ 0 h 839"/>
                <a:gd name="T26" fmla="*/ 749 w 749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9" h="839">
                  <a:moveTo>
                    <a:pt x="0" y="0"/>
                  </a:moveTo>
                  <a:lnTo>
                    <a:pt x="149" y="439"/>
                  </a:lnTo>
                  <a:lnTo>
                    <a:pt x="310" y="572"/>
                  </a:lnTo>
                  <a:lnTo>
                    <a:pt x="749" y="839"/>
                  </a:lnTo>
                  <a:lnTo>
                    <a:pt x="552" y="570"/>
                  </a:lnTo>
                  <a:lnTo>
                    <a:pt x="217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2842" y="3231"/>
              <a:ext cx="341" cy="173"/>
            </a:xfrm>
            <a:custGeom>
              <a:avLst/>
              <a:gdLst>
                <a:gd name="T0" fmla="*/ 0 w 683"/>
                <a:gd name="T1" fmla="*/ 87 h 344"/>
                <a:gd name="T2" fmla="*/ 69 w 683"/>
                <a:gd name="T3" fmla="*/ 62 h 344"/>
                <a:gd name="T4" fmla="*/ 127 w 683"/>
                <a:gd name="T5" fmla="*/ 31 h 344"/>
                <a:gd name="T6" fmla="*/ 170 w 683"/>
                <a:gd name="T7" fmla="*/ 0 h 344"/>
                <a:gd name="T8" fmla="*/ 138 w 683"/>
                <a:gd name="T9" fmla="*/ 10 h 344"/>
                <a:gd name="T10" fmla="*/ 72 w 683"/>
                <a:gd name="T11" fmla="*/ 45 h 344"/>
                <a:gd name="T12" fmla="*/ 0 w 683"/>
                <a:gd name="T13" fmla="*/ 87 h 344"/>
                <a:gd name="T14" fmla="*/ 0 w 683"/>
                <a:gd name="T15" fmla="*/ 87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3"/>
                <a:gd name="T25" fmla="*/ 0 h 344"/>
                <a:gd name="T26" fmla="*/ 683 w 683"/>
                <a:gd name="T27" fmla="*/ 344 h 3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3" h="344">
                  <a:moveTo>
                    <a:pt x="0" y="344"/>
                  </a:moveTo>
                  <a:lnTo>
                    <a:pt x="278" y="247"/>
                  </a:lnTo>
                  <a:lnTo>
                    <a:pt x="508" y="122"/>
                  </a:lnTo>
                  <a:lnTo>
                    <a:pt x="683" y="0"/>
                  </a:lnTo>
                  <a:lnTo>
                    <a:pt x="552" y="38"/>
                  </a:lnTo>
                  <a:lnTo>
                    <a:pt x="288" y="179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2696" y="2962"/>
              <a:ext cx="781" cy="396"/>
            </a:xfrm>
            <a:custGeom>
              <a:avLst/>
              <a:gdLst>
                <a:gd name="T0" fmla="*/ 302 w 1561"/>
                <a:gd name="T1" fmla="*/ 94 h 791"/>
                <a:gd name="T2" fmla="*/ 256 w 1561"/>
                <a:gd name="T3" fmla="*/ 115 h 791"/>
                <a:gd name="T4" fmla="*/ 179 w 1561"/>
                <a:gd name="T5" fmla="*/ 146 h 791"/>
                <a:gd name="T6" fmla="*/ 102 w 1561"/>
                <a:gd name="T7" fmla="*/ 187 h 791"/>
                <a:gd name="T8" fmla="*/ 2 w 1561"/>
                <a:gd name="T9" fmla="*/ 188 h 791"/>
                <a:gd name="T10" fmla="*/ 42 w 1561"/>
                <a:gd name="T11" fmla="*/ 179 h 791"/>
                <a:gd name="T12" fmla="*/ 0 w 1561"/>
                <a:gd name="T13" fmla="*/ 159 h 791"/>
                <a:gd name="T14" fmla="*/ 20 w 1561"/>
                <a:gd name="T15" fmla="*/ 146 h 791"/>
                <a:gd name="T16" fmla="*/ 47 w 1561"/>
                <a:gd name="T17" fmla="*/ 171 h 791"/>
                <a:gd name="T18" fmla="*/ 101 w 1561"/>
                <a:gd name="T19" fmla="*/ 121 h 791"/>
                <a:gd name="T20" fmla="*/ 187 w 1561"/>
                <a:gd name="T21" fmla="*/ 70 h 791"/>
                <a:gd name="T22" fmla="*/ 209 w 1561"/>
                <a:gd name="T23" fmla="*/ 57 h 791"/>
                <a:gd name="T24" fmla="*/ 256 w 1561"/>
                <a:gd name="T25" fmla="*/ 24 h 791"/>
                <a:gd name="T26" fmla="*/ 283 w 1561"/>
                <a:gd name="T27" fmla="*/ 0 h 791"/>
                <a:gd name="T28" fmla="*/ 294 w 1561"/>
                <a:gd name="T29" fmla="*/ 14 h 791"/>
                <a:gd name="T30" fmla="*/ 295 w 1561"/>
                <a:gd name="T31" fmla="*/ 25 h 791"/>
                <a:gd name="T32" fmla="*/ 264 w 1561"/>
                <a:gd name="T33" fmla="*/ 25 h 791"/>
                <a:gd name="T34" fmla="*/ 249 w 1561"/>
                <a:gd name="T35" fmla="*/ 43 h 791"/>
                <a:gd name="T36" fmla="*/ 257 w 1561"/>
                <a:gd name="T37" fmla="*/ 59 h 791"/>
                <a:gd name="T38" fmla="*/ 276 w 1561"/>
                <a:gd name="T39" fmla="*/ 69 h 791"/>
                <a:gd name="T40" fmla="*/ 310 w 1561"/>
                <a:gd name="T41" fmla="*/ 78 h 791"/>
                <a:gd name="T42" fmla="*/ 367 w 1561"/>
                <a:gd name="T43" fmla="*/ 86 h 791"/>
                <a:gd name="T44" fmla="*/ 391 w 1561"/>
                <a:gd name="T45" fmla="*/ 145 h 791"/>
                <a:gd name="T46" fmla="*/ 382 w 1561"/>
                <a:gd name="T47" fmla="*/ 198 h 791"/>
                <a:gd name="T48" fmla="*/ 366 w 1561"/>
                <a:gd name="T49" fmla="*/ 198 h 791"/>
                <a:gd name="T50" fmla="*/ 328 w 1561"/>
                <a:gd name="T51" fmla="*/ 166 h 791"/>
                <a:gd name="T52" fmla="*/ 317 w 1561"/>
                <a:gd name="T53" fmla="*/ 96 h 791"/>
                <a:gd name="T54" fmla="*/ 302 w 1561"/>
                <a:gd name="T55" fmla="*/ 94 h 791"/>
                <a:gd name="T56" fmla="*/ 302 w 1561"/>
                <a:gd name="T57" fmla="*/ 94 h 7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61"/>
                <a:gd name="T88" fmla="*/ 0 h 791"/>
                <a:gd name="T89" fmla="*/ 1561 w 1561"/>
                <a:gd name="T90" fmla="*/ 791 h 7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61" h="791">
                  <a:moveTo>
                    <a:pt x="1207" y="374"/>
                  </a:moveTo>
                  <a:lnTo>
                    <a:pt x="1022" y="458"/>
                  </a:lnTo>
                  <a:lnTo>
                    <a:pt x="716" y="582"/>
                  </a:lnTo>
                  <a:lnTo>
                    <a:pt x="405" y="745"/>
                  </a:lnTo>
                  <a:lnTo>
                    <a:pt x="7" y="749"/>
                  </a:lnTo>
                  <a:lnTo>
                    <a:pt x="165" y="713"/>
                  </a:lnTo>
                  <a:lnTo>
                    <a:pt x="0" y="635"/>
                  </a:lnTo>
                  <a:lnTo>
                    <a:pt x="77" y="582"/>
                  </a:lnTo>
                  <a:lnTo>
                    <a:pt x="186" y="684"/>
                  </a:lnTo>
                  <a:lnTo>
                    <a:pt x="403" y="483"/>
                  </a:lnTo>
                  <a:lnTo>
                    <a:pt x="747" y="278"/>
                  </a:lnTo>
                  <a:lnTo>
                    <a:pt x="836" y="228"/>
                  </a:lnTo>
                  <a:lnTo>
                    <a:pt x="1022" y="93"/>
                  </a:lnTo>
                  <a:lnTo>
                    <a:pt x="1131" y="0"/>
                  </a:lnTo>
                  <a:lnTo>
                    <a:pt x="1173" y="53"/>
                  </a:lnTo>
                  <a:lnTo>
                    <a:pt x="1178" y="99"/>
                  </a:lnTo>
                  <a:lnTo>
                    <a:pt x="1053" y="99"/>
                  </a:lnTo>
                  <a:lnTo>
                    <a:pt x="994" y="169"/>
                  </a:lnTo>
                  <a:lnTo>
                    <a:pt x="1026" y="234"/>
                  </a:lnTo>
                  <a:lnTo>
                    <a:pt x="1102" y="276"/>
                  </a:lnTo>
                  <a:lnTo>
                    <a:pt x="1237" y="310"/>
                  </a:lnTo>
                  <a:lnTo>
                    <a:pt x="1467" y="342"/>
                  </a:lnTo>
                  <a:lnTo>
                    <a:pt x="1561" y="578"/>
                  </a:lnTo>
                  <a:lnTo>
                    <a:pt x="1528" y="791"/>
                  </a:lnTo>
                  <a:lnTo>
                    <a:pt x="1464" y="791"/>
                  </a:lnTo>
                  <a:lnTo>
                    <a:pt x="1311" y="663"/>
                  </a:lnTo>
                  <a:lnTo>
                    <a:pt x="1268" y="382"/>
                  </a:lnTo>
                  <a:lnTo>
                    <a:pt x="1207" y="374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2192" y="2924"/>
              <a:ext cx="552" cy="319"/>
            </a:xfrm>
            <a:custGeom>
              <a:avLst/>
              <a:gdLst>
                <a:gd name="T0" fmla="*/ 57 w 1103"/>
                <a:gd name="T1" fmla="*/ 65 h 637"/>
                <a:gd name="T2" fmla="*/ 108 w 1103"/>
                <a:gd name="T3" fmla="*/ 98 h 637"/>
                <a:gd name="T4" fmla="*/ 149 w 1103"/>
                <a:gd name="T5" fmla="*/ 109 h 637"/>
                <a:gd name="T6" fmla="*/ 195 w 1103"/>
                <a:gd name="T7" fmla="*/ 123 h 637"/>
                <a:gd name="T8" fmla="*/ 251 w 1103"/>
                <a:gd name="T9" fmla="*/ 136 h 637"/>
                <a:gd name="T10" fmla="*/ 248 w 1103"/>
                <a:gd name="T11" fmla="*/ 121 h 637"/>
                <a:gd name="T12" fmla="*/ 238 w 1103"/>
                <a:gd name="T13" fmla="*/ 118 h 637"/>
                <a:gd name="T14" fmla="*/ 226 w 1103"/>
                <a:gd name="T15" fmla="*/ 95 h 637"/>
                <a:gd name="T16" fmla="*/ 229 w 1103"/>
                <a:gd name="T17" fmla="*/ 90 h 637"/>
                <a:gd name="T18" fmla="*/ 252 w 1103"/>
                <a:gd name="T19" fmla="*/ 116 h 637"/>
                <a:gd name="T20" fmla="*/ 265 w 1103"/>
                <a:gd name="T21" fmla="*/ 128 h 637"/>
                <a:gd name="T22" fmla="*/ 269 w 1103"/>
                <a:gd name="T23" fmla="*/ 160 h 637"/>
                <a:gd name="T24" fmla="*/ 276 w 1103"/>
                <a:gd name="T25" fmla="*/ 126 h 637"/>
                <a:gd name="T26" fmla="*/ 273 w 1103"/>
                <a:gd name="T27" fmla="*/ 112 h 637"/>
                <a:gd name="T28" fmla="*/ 218 w 1103"/>
                <a:gd name="T29" fmla="*/ 80 h 637"/>
                <a:gd name="T30" fmla="*/ 208 w 1103"/>
                <a:gd name="T31" fmla="*/ 72 h 637"/>
                <a:gd name="T32" fmla="*/ 187 w 1103"/>
                <a:gd name="T33" fmla="*/ 68 h 637"/>
                <a:gd name="T34" fmla="*/ 159 w 1103"/>
                <a:gd name="T35" fmla="*/ 64 h 637"/>
                <a:gd name="T36" fmla="*/ 132 w 1103"/>
                <a:gd name="T37" fmla="*/ 67 h 637"/>
                <a:gd name="T38" fmla="*/ 98 w 1103"/>
                <a:gd name="T39" fmla="*/ 59 h 637"/>
                <a:gd name="T40" fmla="*/ 62 w 1103"/>
                <a:gd name="T41" fmla="*/ 31 h 637"/>
                <a:gd name="T42" fmla="*/ 89 w 1103"/>
                <a:gd name="T43" fmla="*/ 61 h 637"/>
                <a:gd name="T44" fmla="*/ 136 w 1103"/>
                <a:gd name="T45" fmla="*/ 84 h 637"/>
                <a:gd name="T46" fmla="*/ 100 w 1103"/>
                <a:gd name="T47" fmla="*/ 79 h 637"/>
                <a:gd name="T48" fmla="*/ 149 w 1103"/>
                <a:gd name="T49" fmla="*/ 93 h 637"/>
                <a:gd name="T50" fmla="*/ 116 w 1103"/>
                <a:gd name="T51" fmla="*/ 94 h 637"/>
                <a:gd name="T52" fmla="*/ 65 w 1103"/>
                <a:gd name="T53" fmla="*/ 65 h 637"/>
                <a:gd name="T54" fmla="*/ 0 w 1103"/>
                <a:gd name="T55" fmla="*/ 0 h 637"/>
                <a:gd name="T56" fmla="*/ 19 w 1103"/>
                <a:gd name="T57" fmla="*/ 31 h 637"/>
                <a:gd name="T58" fmla="*/ 45 w 1103"/>
                <a:gd name="T59" fmla="*/ 62 h 637"/>
                <a:gd name="T60" fmla="*/ 57 w 1103"/>
                <a:gd name="T61" fmla="*/ 65 h 637"/>
                <a:gd name="T62" fmla="*/ 57 w 1103"/>
                <a:gd name="T63" fmla="*/ 65 h 6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3"/>
                <a:gd name="T97" fmla="*/ 0 h 637"/>
                <a:gd name="T98" fmla="*/ 1103 w 1103"/>
                <a:gd name="T99" fmla="*/ 637 h 6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3" h="637">
                  <a:moveTo>
                    <a:pt x="226" y="257"/>
                  </a:moveTo>
                  <a:lnTo>
                    <a:pt x="430" y="392"/>
                  </a:lnTo>
                  <a:lnTo>
                    <a:pt x="593" y="433"/>
                  </a:lnTo>
                  <a:lnTo>
                    <a:pt x="777" y="490"/>
                  </a:lnTo>
                  <a:lnTo>
                    <a:pt x="1002" y="544"/>
                  </a:lnTo>
                  <a:lnTo>
                    <a:pt x="990" y="483"/>
                  </a:lnTo>
                  <a:lnTo>
                    <a:pt x="949" y="471"/>
                  </a:lnTo>
                  <a:lnTo>
                    <a:pt x="903" y="380"/>
                  </a:lnTo>
                  <a:lnTo>
                    <a:pt x="916" y="359"/>
                  </a:lnTo>
                  <a:lnTo>
                    <a:pt x="1008" y="462"/>
                  </a:lnTo>
                  <a:lnTo>
                    <a:pt x="1057" y="509"/>
                  </a:lnTo>
                  <a:lnTo>
                    <a:pt x="1074" y="637"/>
                  </a:lnTo>
                  <a:lnTo>
                    <a:pt x="1103" y="504"/>
                  </a:lnTo>
                  <a:lnTo>
                    <a:pt x="1089" y="445"/>
                  </a:lnTo>
                  <a:lnTo>
                    <a:pt x="871" y="319"/>
                  </a:lnTo>
                  <a:lnTo>
                    <a:pt x="829" y="287"/>
                  </a:lnTo>
                  <a:lnTo>
                    <a:pt x="747" y="270"/>
                  </a:lnTo>
                  <a:lnTo>
                    <a:pt x="633" y="255"/>
                  </a:lnTo>
                  <a:lnTo>
                    <a:pt x="528" y="266"/>
                  </a:lnTo>
                  <a:lnTo>
                    <a:pt x="392" y="234"/>
                  </a:lnTo>
                  <a:lnTo>
                    <a:pt x="245" y="123"/>
                  </a:lnTo>
                  <a:lnTo>
                    <a:pt x="353" y="243"/>
                  </a:lnTo>
                  <a:lnTo>
                    <a:pt x="544" y="336"/>
                  </a:lnTo>
                  <a:lnTo>
                    <a:pt x="397" y="314"/>
                  </a:lnTo>
                  <a:lnTo>
                    <a:pt x="595" y="369"/>
                  </a:lnTo>
                  <a:lnTo>
                    <a:pt x="462" y="374"/>
                  </a:lnTo>
                  <a:lnTo>
                    <a:pt x="260" y="260"/>
                  </a:lnTo>
                  <a:lnTo>
                    <a:pt x="0" y="0"/>
                  </a:lnTo>
                  <a:lnTo>
                    <a:pt x="74" y="123"/>
                  </a:lnTo>
                  <a:lnTo>
                    <a:pt x="179" y="245"/>
                  </a:lnTo>
                  <a:lnTo>
                    <a:pt x="226" y="257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2014" y="2922"/>
              <a:ext cx="239" cy="253"/>
            </a:xfrm>
            <a:custGeom>
              <a:avLst/>
              <a:gdLst>
                <a:gd name="T0" fmla="*/ 2 w 480"/>
                <a:gd name="T1" fmla="*/ 12 h 508"/>
                <a:gd name="T2" fmla="*/ 19 w 480"/>
                <a:gd name="T3" fmla="*/ 1 h 508"/>
                <a:gd name="T4" fmla="*/ 30 w 480"/>
                <a:gd name="T5" fmla="*/ 0 h 508"/>
                <a:gd name="T6" fmla="*/ 86 w 480"/>
                <a:gd name="T7" fmla="*/ 32 h 508"/>
                <a:gd name="T8" fmla="*/ 94 w 480"/>
                <a:gd name="T9" fmla="*/ 64 h 508"/>
                <a:gd name="T10" fmla="*/ 119 w 480"/>
                <a:gd name="T11" fmla="*/ 125 h 508"/>
                <a:gd name="T12" fmla="*/ 105 w 480"/>
                <a:gd name="T13" fmla="*/ 126 h 508"/>
                <a:gd name="T14" fmla="*/ 64 w 480"/>
                <a:gd name="T15" fmla="*/ 112 h 508"/>
                <a:gd name="T16" fmla="*/ 41 w 480"/>
                <a:gd name="T17" fmla="*/ 84 h 508"/>
                <a:gd name="T18" fmla="*/ 0 w 480"/>
                <a:gd name="T19" fmla="*/ 36 h 508"/>
                <a:gd name="T20" fmla="*/ 2 w 480"/>
                <a:gd name="T21" fmla="*/ 12 h 508"/>
                <a:gd name="T22" fmla="*/ 2 w 480"/>
                <a:gd name="T23" fmla="*/ 12 h 5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0"/>
                <a:gd name="T37" fmla="*/ 0 h 508"/>
                <a:gd name="T38" fmla="*/ 480 w 480"/>
                <a:gd name="T39" fmla="*/ 508 h 5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0" h="508">
                  <a:moveTo>
                    <a:pt x="8" y="48"/>
                  </a:moveTo>
                  <a:lnTo>
                    <a:pt x="78" y="4"/>
                  </a:lnTo>
                  <a:lnTo>
                    <a:pt x="122" y="0"/>
                  </a:lnTo>
                  <a:lnTo>
                    <a:pt x="345" y="131"/>
                  </a:lnTo>
                  <a:lnTo>
                    <a:pt x="377" y="257"/>
                  </a:lnTo>
                  <a:lnTo>
                    <a:pt x="480" y="502"/>
                  </a:lnTo>
                  <a:lnTo>
                    <a:pt x="424" y="508"/>
                  </a:lnTo>
                  <a:lnTo>
                    <a:pt x="257" y="451"/>
                  </a:lnTo>
                  <a:lnTo>
                    <a:pt x="166" y="339"/>
                  </a:lnTo>
                  <a:lnTo>
                    <a:pt x="0" y="145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1998" y="2923"/>
              <a:ext cx="259" cy="254"/>
            </a:xfrm>
            <a:custGeom>
              <a:avLst/>
              <a:gdLst>
                <a:gd name="T0" fmla="*/ 27 w 517"/>
                <a:gd name="T1" fmla="*/ 4 h 510"/>
                <a:gd name="T2" fmla="*/ 17 w 517"/>
                <a:gd name="T3" fmla="*/ 15 h 510"/>
                <a:gd name="T4" fmla="*/ 18 w 517"/>
                <a:gd name="T5" fmla="*/ 33 h 510"/>
                <a:gd name="T6" fmla="*/ 32 w 517"/>
                <a:gd name="T7" fmla="*/ 40 h 510"/>
                <a:gd name="T8" fmla="*/ 51 w 517"/>
                <a:gd name="T9" fmla="*/ 41 h 510"/>
                <a:gd name="T10" fmla="*/ 59 w 517"/>
                <a:gd name="T11" fmla="*/ 51 h 510"/>
                <a:gd name="T12" fmla="*/ 72 w 517"/>
                <a:gd name="T13" fmla="*/ 46 h 510"/>
                <a:gd name="T14" fmla="*/ 90 w 517"/>
                <a:gd name="T15" fmla="*/ 45 h 510"/>
                <a:gd name="T16" fmla="*/ 86 w 517"/>
                <a:gd name="T17" fmla="*/ 40 h 510"/>
                <a:gd name="T18" fmla="*/ 68 w 517"/>
                <a:gd name="T19" fmla="*/ 33 h 510"/>
                <a:gd name="T20" fmla="*/ 38 w 517"/>
                <a:gd name="T21" fmla="*/ 0 h 510"/>
                <a:gd name="T22" fmla="*/ 94 w 517"/>
                <a:gd name="T23" fmla="*/ 31 h 510"/>
                <a:gd name="T24" fmla="*/ 105 w 517"/>
                <a:gd name="T25" fmla="*/ 62 h 510"/>
                <a:gd name="T26" fmla="*/ 116 w 517"/>
                <a:gd name="T27" fmla="*/ 96 h 510"/>
                <a:gd name="T28" fmla="*/ 130 w 517"/>
                <a:gd name="T29" fmla="*/ 127 h 510"/>
                <a:gd name="T30" fmla="*/ 113 w 517"/>
                <a:gd name="T31" fmla="*/ 127 h 510"/>
                <a:gd name="T32" fmla="*/ 89 w 517"/>
                <a:gd name="T33" fmla="*/ 120 h 510"/>
                <a:gd name="T34" fmla="*/ 61 w 517"/>
                <a:gd name="T35" fmla="*/ 101 h 510"/>
                <a:gd name="T36" fmla="*/ 55 w 517"/>
                <a:gd name="T37" fmla="*/ 66 h 510"/>
                <a:gd name="T38" fmla="*/ 72 w 517"/>
                <a:gd name="T39" fmla="*/ 84 h 510"/>
                <a:gd name="T40" fmla="*/ 98 w 517"/>
                <a:gd name="T41" fmla="*/ 100 h 510"/>
                <a:gd name="T42" fmla="*/ 91 w 517"/>
                <a:gd name="T43" fmla="*/ 86 h 510"/>
                <a:gd name="T44" fmla="*/ 87 w 517"/>
                <a:gd name="T45" fmla="*/ 66 h 510"/>
                <a:gd name="T46" fmla="*/ 16 w 517"/>
                <a:gd name="T47" fmla="*/ 86 h 510"/>
                <a:gd name="T48" fmla="*/ 6 w 517"/>
                <a:gd name="T49" fmla="*/ 62 h 510"/>
                <a:gd name="T50" fmla="*/ 0 w 517"/>
                <a:gd name="T51" fmla="*/ 48 h 510"/>
                <a:gd name="T52" fmla="*/ 3 w 517"/>
                <a:gd name="T53" fmla="*/ 26 h 510"/>
                <a:gd name="T54" fmla="*/ 6 w 517"/>
                <a:gd name="T55" fmla="*/ 12 h 510"/>
                <a:gd name="T56" fmla="*/ 15 w 517"/>
                <a:gd name="T57" fmla="*/ 6 h 510"/>
                <a:gd name="T58" fmla="*/ 27 w 517"/>
                <a:gd name="T59" fmla="*/ 4 h 510"/>
                <a:gd name="T60" fmla="*/ 27 w 517"/>
                <a:gd name="T61" fmla="*/ 4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7"/>
                <a:gd name="T94" fmla="*/ 0 h 510"/>
                <a:gd name="T95" fmla="*/ 517 w 517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7" h="510">
                  <a:moveTo>
                    <a:pt x="106" y="17"/>
                  </a:moveTo>
                  <a:lnTo>
                    <a:pt x="68" y="63"/>
                  </a:lnTo>
                  <a:lnTo>
                    <a:pt x="72" y="135"/>
                  </a:lnTo>
                  <a:lnTo>
                    <a:pt x="127" y="160"/>
                  </a:lnTo>
                  <a:lnTo>
                    <a:pt x="202" y="167"/>
                  </a:lnTo>
                  <a:lnTo>
                    <a:pt x="234" y="207"/>
                  </a:lnTo>
                  <a:lnTo>
                    <a:pt x="287" y="184"/>
                  </a:lnTo>
                  <a:lnTo>
                    <a:pt x="357" y="183"/>
                  </a:lnTo>
                  <a:lnTo>
                    <a:pt x="342" y="160"/>
                  </a:lnTo>
                  <a:lnTo>
                    <a:pt x="272" y="135"/>
                  </a:lnTo>
                  <a:lnTo>
                    <a:pt x="150" y="0"/>
                  </a:lnTo>
                  <a:lnTo>
                    <a:pt x="375" y="126"/>
                  </a:lnTo>
                  <a:lnTo>
                    <a:pt x="418" y="249"/>
                  </a:lnTo>
                  <a:lnTo>
                    <a:pt x="464" y="386"/>
                  </a:lnTo>
                  <a:lnTo>
                    <a:pt x="517" y="510"/>
                  </a:lnTo>
                  <a:lnTo>
                    <a:pt x="449" y="510"/>
                  </a:lnTo>
                  <a:lnTo>
                    <a:pt x="354" y="483"/>
                  </a:lnTo>
                  <a:lnTo>
                    <a:pt x="243" y="405"/>
                  </a:lnTo>
                  <a:lnTo>
                    <a:pt x="219" y="268"/>
                  </a:lnTo>
                  <a:lnTo>
                    <a:pt x="285" y="337"/>
                  </a:lnTo>
                  <a:lnTo>
                    <a:pt x="392" y="401"/>
                  </a:lnTo>
                  <a:lnTo>
                    <a:pt x="361" y="346"/>
                  </a:lnTo>
                  <a:lnTo>
                    <a:pt x="346" y="268"/>
                  </a:lnTo>
                  <a:lnTo>
                    <a:pt x="61" y="346"/>
                  </a:lnTo>
                  <a:lnTo>
                    <a:pt x="21" y="249"/>
                  </a:lnTo>
                  <a:lnTo>
                    <a:pt x="0" y="194"/>
                  </a:lnTo>
                  <a:lnTo>
                    <a:pt x="11" y="107"/>
                  </a:lnTo>
                  <a:lnTo>
                    <a:pt x="21" y="51"/>
                  </a:lnTo>
                  <a:lnTo>
                    <a:pt x="57" y="25"/>
                  </a:lnTo>
                  <a:lnTo>
                    <a:pt x="106" y="17"/>
                  </a:lnTo>
                  <a:close/>
                </a:path>
              </a:pathLst>
            </a:custGeom>
            <a:solidFill>
              <a:srgbClr val="9452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2047" y="2942"/>
              <a:ext cx="103" cy="72"/>
            </a:xfrm>
            <a:custGeom>
              <a:avLst/>
              <a:gdLst>
                <a:gd name="T0" fmla="*/ 1 w 205"/>
                <a:gd name="T1" fmla="*/ 5 h 143"/>
                <a:gd name="T2" fmla="*/ 0 w 205"/>
                <a:gd name="T3" fmla="*/ 18 h 143"/>
                <a:gd name="T4" fmla="*/ 9 w 205"/>
                <a:gd name="T5" fmla="*/ 25 h 143"/>
                <a:gd name="T6" fmla="*/ 22 w 205"/>
                <a:gd name="T7" fmla="*/ 26 h 143"/>
                <a:gd name="T8" fmla="*/ 32 w 205"/>
                <a:gd name="T9" fmla="*/ 29 h 143"/>
                <a:gd name="T10" fmla="*/ 36 w 205"/>
                <a:gd name="T11" fmla="*/ 36 h 143"/>
                <a:gd name="T12" fmla="*/ 52 w 205"/>
                <a:gd name="T13" fmla="*/ 33 h 143"/>
                <a:gd name="T14" fmla="*/ 40 w 205"/>
                <a:gd name="T15" fmla="*/ 28 h 143"/>
                <a:gd name="T16" fmla="*/ 29 w 205"/>
                <a:gd name="T17" fmla="*/ 12 h 143"/>
                <a:gd name="T18" fmla="*/ 15 w 205"/>
                <a:gd name="T19" fmla="*/ 0 h 143"/>
                <a:gd name="T20" fmla="*/ 5 w 205"/>
                <a:gd name="T21" fmla="*/ 0 h 143"/>
                <a:gd name="T22" fmla="*/ 1 w 205"/>
                <a:gd name="T23" fmla="*/ 5 h 143"/>
                <a:gd name="T24" fmla="*/ 1 w 205"/>
                <a:gd name="T25" fmla="*/ 5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5"/>
                <a:gd name="T40" fmla="*/ 0 h 143"/>
                <a:gd name="T41" fmla="*/ 205 w 205"/>
                <a:gd name="T42" fmla="*/ 143 h 1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5" h="143">
                  <a:moveTo>
                    <a:pt x="2" y="17"/>
                  </a:moveTo>
                  <a:lnTo>
                    <a:pt x="0" y="72"/>
                  </a:lnTo>
                  <a:lnTo>
                    <a:pt x="36" y="97"/>
                  </a:lnTo>
                  <a:lnTo>
                    <a:pt x="87" y="101"/>
                  </a:lnTo>
                  <a:lnTo>
                    <a:pt x="127" y="114"/>
                  </a:lnTo>
                  <a:lnTo>
                    <a:pt x="141" y="143"/>
                  </a:lnTo>
                  <a:lnTo>
                    <a:pt x="205" y="129"/>
                  </a:lnTo>
                  <a:lnTo>
                    <a:pt x="160" y="110"/>
                  </a:lnTo>
                  <a:lnTo>
                    <a:pt x="114" y="46"/>
                  </a:lnTo>
                  <a:lnTo>
                    <a:pt x="59" y="0"/>
                  </a:lnTo>
                  <a:lnTo>
                    <a:pt x="19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2125" y="3058"/>
              <a:ext cx="47" cy="48"/>
            </a:xfrm>
            <a:custGeom>
              <a:avLst/>
              <a:gdLst>
                <a:gd name="T0" fmla="*/ 0 w 95"/>
                <a:gd name="T1" fmla="*/ 0 h 97"/>
                <a:gd name="T2" fmla="*/ 7 w 95"/>
                <a:gd name="T3" fmla="*/ 10 h 97"/>
                <a:gd name="T4" fmla="*/ 23 w 95"/>
                <a:gd name="T5" fmla="*/ 24 h 97"/>
                <a:gd name="T6" fmla="*/ 21 w 95"/>
                <a:gd name="T7" fmla="*/ 13 h 97"/>
                <a:gd name="T8" fmla="*/ 17 w 95"/>
                <a:gd name="T9" fmla="*/ 2 h 97"/>
                <a:gd name="T10" fmla="*/ 0 w 95"/>
                <a:gd name="T11" fmla="*/ 0 h 97"/>
                <a:gd name="T12" fmla="*/ 0 w 95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97"/>
                <a:gd name="T23" fmla="*/ 95 w 95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97">
                  <a:moveTo>
                    <a:pt x="0" y="0"/>
                  </a:moveTo>
                  <a:lnTo>
                    <a:pt x="28" y="42"/>
                  </a:lnTo>
                  <a:lnTo>
                    <a:pt x="95" y="97"/>
                  </a:lnTo>
                  <a:lnTo>
                    <a:pt x="84" y="53"/>
                  </a:lnTo>
                  <a:lnTo>
                    <a:pt x="7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2528" y="2896"/>
              <a:ext cx="109" cy="120"/>
            </a:xfrm>
            <a:custGeom>
              <a:avLst/>
              <a:gdLst>
                <a:gd name="T0" fmla="*/ 0 w 219"/>
                <a:gd name="T1" fmla="*/ 38 h 239"/>
                <a:gd name="T2" fmla="*/ 6 w 219"/>
                <a:gd name="T3" fmla="*/ 47 h 239"/>
                <a:gd name="T4" fmla="*/ 6 w 219"/>
                <a:gd name="T5" fmla="*/ 60 h 239"/>
                <a:gd name="T6" fmla="*/ 15 w 219"/>
                <a:gd name="T7" fmla="*/ 56 h 239"/>
                <a:gd name="T8" fmla="*/ 21 w 219"/>
                <a:gd name="T9" fmla="*/ 38 h 239"/>
                <a:gd name="T10" fmla="*/ 33 w 219"/>
                <a:gd name="T11" fmla="*/ 42 h 239"/>
                <a:gd name="T12" fmla="*/ 40 w 219"/>
                <a:gd name="T13" fmla="*/ 52 h 239"/>
                <a:gd name="T14" fmla="*/ 48 w 219"/>
                <a:gd name="T15" fmla="*/ 55 h 239"/>
                <a:gd name="T16" fmla="*/ 52 w 219"/>
                <a:gd name="T17" fmla="*/ 45 h 239"/>
                <a:gd name="T18" fmla="*/ 47 w 219"/>
                <a:gd name="T19" fmla="*/ 35 h 239"/>
                <a:gd name="T20" fmla="*/ 54 w 219"/>
                <a:gd name="T21" fmla="*/ 16 h 239"/>
                <a:gd name="T22" fmla="*/ 44 w 219"/>
                <a:gd name="T23" fmla="*/ 2 h 239"/>
                <a:gd name="T24" fmla="*/ 20 w 219"/>
                <a:gd name="T25" fmla="*/ 0 h 239"/>
                <a:gd name="T26" fmla="*/ 17 w 219"/>
                <a:gd name="T27" fmla="*/ 8 h 239"/>
                <a:gd name="T28" fmla="*/ 9 w 219"/>
                <a:gd name="T29" fmla="*/ 21 h 239"/>
                <a:gd name="T30" fmla="*/ 3 w 219"/>
                <a:gd name="T31" fmla="*/ 32 h 239"/>
                <a:gd name="T32" fmla="*/ 0 w 219"/>
                <a:gd name="T33" fmla="*/ 38 h 239"/>
                <a:gd name="T34" fmla="*/ 0 w 219"/>
                <a:gd name="T35" fmla="*/ 38 h 2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"/>
                <a:gd name="T55" fmla="*/ 0 h 239"/>
                <a:gd name="T56" fmla="*/ 219 w 219"/>
                <a:gd name="T57" fmla="*/ 239 h 2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" h="239">
                  <a:moveTo>
                    <a:pt x="0" y="150"/>
                  </a:moveTo>
                  <a:lnTo>
                    <a:pt x="27" y="186"/>
                  </a:lnTo>
                  <a:lnTo>
                    <a:pt x="27" y="239"/>
                  </a:lnTo>
                  <a:lnTo>
                    <a:pt x="63" y="222"/>
                  </a:lnTo>
                  <a:lnTo>
                    <a:pt x="87" y="150"/>
                  </a:lnTo>
                  <a:lnTo>
                    <a:pt x="135" y="167"/>
                  </a:lnTo>
                  <a:lnTo>
                    <a:pt x="162" y="207"/>
                  </a:lnTo>
                  <a:lnTo>
                    <a:pt x="194" y="220"/>
                  </a:lnTo>
                  <a:lnTo>
                    <a:pt x="211" y="180"/>
                  </a:lnTo>
                  <a:lnTo>
                    <a:pt x="190" y="139"/>
                  </a:lnTo>
                  <a:lnTo>
                    <a:pt x="219" y="64"/>
                  </a:lnTo>
                  <a:lnTo>
                    <a:pt x="179" y="7"/>
                  </a:lnTo>
                  <a:lnTo>
                    <a:pt x="82" y="0"/>
                  </a:lnTo>
                  <a:lnTo>
                    <a:pt x="70" y="32"/>
                  </a:lnTo>
                  <a:lnTo>
                    <a:pt x="36" y="83"/>
                  </a:lnTo>
                  <a:lnTo>
                    <a:pt x="13" y="12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2652" y="2940"/>
              <a:ext cx="33" cy="49"/>
            </a:xfrm>
            <a:custGeom>
              <a:avLst/>
              <a:gdLst>
                <a:gd name="T0" fmla="*/ 0 w 67"/>
                <a:gd name="T1" fmla="*/ 0 h 99"/>
                <a:gd name="T2" fmla="*/ 9 w 67"/>
                <a:gd name="T3" fmla="*/ 14 h 99"/>
                <a:gd name="T4" fmla="*/ 16 w 67"/>
                <a:gd name="T5" fmla="*/ 24 h 99"/>
                <a:gd name="T6" fmla="*/ 11 w 67"/>
                <a:gd name="T7" fmla="*/ 2 h 99"/>
                <a:gd name="T8" fmla="*/ 0 w 67"/>
                <a:gd name="T9" fmla="*/ 0 h 99"/>
                <a:gd name="T10" fmla="*/ 0 w 67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99"/>
                <a:gd name="T20" fmla="*/ 67 w 67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99">
                  <a:moveTo>
                    <a:pt x="0" y="0"/>
                  </a:moveTo>
                  <a:lnTo>
                    <a:pt x="36" y="57"/>
                  </a:lnTo>
                  <a:lnTo>
                    <a:pt x="67" y="99"/>
                  </a:lnTo>
                  <a:lnTo>
                    <a:pt x="4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2505" y="2997"/>
              <a:ext cx="16" cy="36"/>
            </a:xfrm>
            <a:custGeom>
              <a:avLst/>
              <a:gdLst>
                <a:gd name="T0" fmla="*/ 7 w 33"/>
                <a:gd name="T1" fmla="*/ 0 h 73"/>
                <a:gd name="T2" fmla="*/ 8 w 33"/>
                <a:gd name="T3" fmla="*/ 16 h 73"/>
                <a:gd name="T4" fmla="*/ 0 w 33"/>
                <a:gd name="T5" fmla="*/ 18 h 73"/>
                <a:gd name="T6" fmla="*/ 7 w 33"/>
                <a:gd name="T7" fmla="*/ 0 h 73"/>
                <a:gd name="T8" fmla="*/ 7 w 33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3"/>
                <a:gd name="T17" fmla="*/ 33 w 3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3">
                  <a:moveTo>
                    <a:pt x="29" y="0"/>
                  </a:moveTo>
                  <a:lnTo>
                    <a:pt x="33" y="67"/>
                  </a:lnTo>
                  <a:lnTo>
                    <a:pt x="0" y="7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46B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2535" y="2917"/>
              <a:ext cx="31" cy="86"/>
            </a:xfrm>
            <a:custGeom>
              <a:avLst/>
              <a:gdLst>
                <a:gd name="T0" fmla="*/ 0 w 63"/>
                <a:gd name="T1" fmla="*/ 25 h 173"/>
                <a:gd name="T2" fmla="*/ 5 w 63"/>
                <a:gd name="T3" fmla="*/ 33 h 173"/>
                <a:gd name="T4" fmla="*/ 5 w 63"/>
                <a:gd name="T5" fmla="*/ 43 h 173"/>
                <a:gd name="T6" fmla="*/ 12 w 63"/>
                <a:gd name="T7" fmla="*/ 29 h 173"/>
                <a:gd name="T8" fmla="*/ 12 w 63"/>
                <a:gd name="T9" fmla="*/ 16 h 173"/>
                <a:gd name="T10" fmla="*/ 15 w 63"/>
                <a:gd name="T11" fmla="*/ 0 h 173"/>
                <a:gd name="T12" fmla="*/ 8 w 63"/>
                <a:gd name="T13" fmla="*/ 10 h 173"/>
                <a:gd name="T14" fmla="*/ 0 w 63"/>
                <a:gd name="T15" fmla="*/ 25 h 173"/>
                <a:gd name="T16" fmla="*/ 0 w 63"/>
                <a:gd name="T17" fmla="*/ 25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73"/>
                <a:gd name="T29" fmla="*/ 63 w 6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73">
                  <a:moveTo>
                    <a:pt x="0" y="100"/>
                  </a:moveTo>
                  <a:lnTo>
                    <a:pt x="21" y="135"/>
                  </a:lnTo>
                  <a:lnTo>
                    <a:pt x="21" y="173"/>
                  </a:lnTo>
                  <a:lnTo>
                    <a:pt x="50" y="118"/>
                  </a:lnTo>
                  <a:lnTo>
                    <a:pt x="48" y="64"/>
                  </a:lnTo>
                  <a:lnTo>
                    <a:pt x="63" y="0"/>
                  </a:lnTo>
                  <a:lnTo>
                    <a:pt x="35" y="4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2581" y="2906"/>
              <a:ext cx="43" cy="93"/>
            </a:xfrm>
            <a:custGeom>
              <a:avLst/>
              <a:gdLst>
                <a:gd name="T0" fmla="*/ 16 w 86"/>
                <a:gd name="T1" fmla="*/ 42 h 184"/>
                <a:gd name="T2" fmla="*/ 10 w 86"/>
                <a:gd name="T3" fmla="*/ 34 h 184"/>
                <a:gd name="T4" fmla="*/ 0 w 86"/>
                <a:gd name="T5" fmla="*/ 31 h 184"/>
                <a:gd name="T6" fmla="*/ 5 w 86"/>
                <a:gd name="T7" fmla="*/ 0 h 184"/>
                <a:gd name="T8" fmla="*/ 13 w 86"/>
                <a:gd name="T9" fmla="*/ 28 h 184"/>
                <a:gd name="T10" fmla="*/ 22 w 86"/>
                <a:gd name="T11" fmla="*/ 41 h 184"/>
                <a:gd name="T12" fmla="*/ 20 w 86"/>
                <a:gd name="T13" fmla="*/ 47 h 184"/>
                <a:gd name="T14" fmla="*/ 16 w 86"/>
                <a:gd name="T15" fmla="*/ 42 h 184"/>
                <a:gd name="T16" fmla="*/ 16 w 86"/>
                <a:gd name="T17" fmla="*/ 4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184"/>
                <a:gd name="T29" fmla="*/ 86 w 86"/>
                <a:gd name="T30" fmla="*/ 184 h 1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184">
                  <a:moveTo>
                    <a:pt x="63" y="165"/>
                  </a:moveTo>
                  <a:lnTo>
                    <a:pt x="39" y="133"/>
                  </a:lnTo>
                  <a:lnTo>
                    <a:pt x="0" y="120"/>
                  </a:lnTo>
                  <a:lnTo>
                    <a:pt x="18" y="0"/>
                  </a:lnTo>
                  <a:lnTo>
                    <a:pt x="52" y="108"/>
                  </a:lnTo>
                  <a:lnTo>
                    <a:pt x="86" y="161"/>
                  </a:lnTo>
                  <a:lnTo>
                    <a:pt x="78" y="184"/>
                  </a:lnTo>
                  <a:lnTo>
                    <a:pt x="63" y="165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2604" y="2907"/>
              <a:ext cx="27" cy="51"/>
            </a:xfrm>
            <a:custGeom>
              <a:avLst/>
              <a:gdLst>
                <a:gd name="T0" fmla="*/ 0 w 53"/>
                <a:gd name="T1" fmla="*/ 0 h 100"/>
                <a:gd name="T2" fmla="*/ 7 w 53"/>
                <a:gd name="T3" fmla="*/ 26 h 100"/>
                <a:gd name="T4" fmla="*/ 14 w 53"/>
                <a:gd name="T5" fmla="*/ 12 h 100"/>
                <a:gd name="T6" fmla="*/ 0 w 53"/>
                <a:gd name="T7" fmla="*/ 0 h 100"/>
                <a:gd name="T8" fmla="*/ 0 w 53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0"/>
                <a:gd name="T17" fmla="*/ 53 w 5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0">
                  <a:moveTo>
                    <a:pt x="0" y="0"/>
                  </a:moveTo>
                  <a:lnTo>
                    <a:pt x="27" y="100"/>
                  </a:lnTo>
                  <a:lnTo>
                    <a:pt x="53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1938" y="2973"/>
              <a:ext cx="85" cy="120"/>
            </a:xfrm>
            <a:custGeom>
              <a:avLst/>
              <a:gdLst>
                <a:gd name="T0" fmla="*/ 31 w 171"/>
                <a:gd name="T1" fmla="*/ 10 h 239"/>
                <a:gd name="T2" fmla="*/ 30 w 171"/>
                <a:gd name="T3" fmla="*/ 25 h 239"/>
                <a:gd name="T4" fmla="*/ 39 w 171"/>
                <a:gd name="T5" fmla="*/ 44 h 239"/>
                <a:gd name="T6" fmla="*/ 42 w 171"/>
                <a:gd name="T7" fmla="*/ 60 h 239"/>
                <a:gd name="T8" fmla="*/ 0 w 171"/>
                <a:gd name="T9" fmla="*/ 58 h 239"/>
                <a:gd name="T10" fmla="*/ 12 w 171"/>
                <a:gd name="T11" fmla="*/ 32 h 239"/>
                <a:gd name="T12" fmla="*/ 27 w 171"/>
                <a:gd name="T13" fmla="*/ 0 h 239"/>
                <a:gd name="T14" fmla="*/ 31 w 171"/>
                <a:gd name="T15" fmla="*/ 10 h 239"/>
                <a:gd name="T16" fmla="*/ 31 w 171"/>
                <a:gd name="T17" fmla="*/ 10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239"/>
                <a:gd name="T29" fmla="*/ 171 w 171"/>
                <a:gd name="T30" fmla="*/ 239 h 2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239">
                  <a:moveTo>
                    <a:pt x="126" y="40"/>
                  </a:moveTo>
                  <a:lnTo>
                    <a:pt x="122" y="97"/>
                  </a:lnTo>
                  <a:lnTo>
                    <a:pt x="158" y="173"/>
                  </a:lnTo>
                  <a:lnTo>
                    <a:pt x="171" y="239"/>
                  </a:lnTo>
                  <a:lnTo>
                    <a:pt x="0" y="232"/>
                  </a:lnTo>
                  <a:lnTo>
                    <a:pt x="48" y="127"/>
                  </a:lnTo>
                  <a:lnTo>
                    <a:pt x="111" y="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A6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1996" y="2865"/>
              <a:ext cx="176" cy="97"/>
            </a:xfrm>
            <a:custGeom>
              <a:avLst/>
              <a:gdLst>
                <a:gd name="T0" fmla="*/ 0 w 352"/>
                <a:gd name="T1" fmla="*/ 8 h 194"/>
                <a:gd name="T2" fmla="*/ 19 w 352"/>
                <a:gd name="T3" fmla="*/ 9 h 194"/>
                <a:gd name="T4" fmla="*/ 42 w 352"/>
                <a:gd name="T5" fmla="*/ 0 h 194"/>
                <a:gd name="T6" fmla="*/ 62 w 352"/>
                <a:gd name="T7" fmla="*/ 3 h 194"/>
                <a:gd name="T8" fmla="*/ 88 w 352"/>
                <a:gd name="T9" fmla="*/ 38 h 194"/>
                <a:gd name="T10" fmla="*/ 86 w 352"/>
                <a:gd name="T11" fmla="*/ 49 h 194"/>
                <a:gd name="T12" fmla="*/ 12 w 352"/>
                <a:gd name="T13" fmla="*/ 18 h 194"/>
                <a:gd name="T14" fmla="*/ 0 w 352"/>
                <a:gd name="T15" fmla="*/ 8 h 194"/>
                <a:gd name="T16" fmla="*/ 0 w 352"/>
                <a:gd name="T17" fmla="*/ 8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194"/>
                <a:gd name="T29" fmla="*/ 352 w 352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194">
                  <a:moveTo>
                    <a:pt x="0" y="31"/>
                  </a:moveTo>
                  <a:lnTo>
                    <a:pt x="76" y="34"/>
                  </a:lnTo>
                  <a:lnTo>
                    <a:pt x="166" y="0"/>
                  </a:lnTo>
                  <a:lnTo>
                    <a:pt x="246" y="10"/>
                  </a:lnTo>
                  <a:lnTo>
                    <a:pt x="352" y="152"/>
                  </a:lnTo>
                  <a:lnTo>
                    <a:pt x="343" y="194"/>
                  </a:lnTo>
                  <a:lnTo>
                    <a:pt x="48" y="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878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2552" y="2833"/>
              <a:ext cx="116" cy="48"/>
            </a:xfrm>
            <a:custGeom>
              <a:avLst/>
              <a:gdLst>
                <a:gd name="T0" fmla="*/ 5 w 231"/>
                <a:gd name="T1" fmla="*/ 24 h 95"/>
                <a:gd name="T2" fmla="*/ 14 w 231"/>
                <a:gd name="T3" fmla="*/ 15 h 95"/>
                <a:gd name="T4" fmla="*/ 28 w 231"/>
                <a:gd name="T5" fmla="*/ 11 h 95"/>
                <a:gd name="T6" fmla="*/ 45 w 231"/>
                <a:gd name="T7" fmla="*/ 13 h 95"/>
                <a:gd name="T8" fmla="*/ 58 w 231"/>
                <a:gd name="T9" fmla="*/ 11 h 95"/>
                <a:gd name="T10" fmla="*/ 48 w 231"/>
                <a:gd name="T11" fmla="*/ 3 h 95"/>
                <a:gd name="T12" fmla="*/ 32 w 231"/>
                <a:gd name="T13" fmla="*/ 0 h 95"/>
                <a:gd name="T14" fmla="*/ 11 w 231"/>
                <a:gd name="T15" fmla="*/ 6 h 95"/>
                <a:gd name="T16" fmla="*/ 5 w 231"/>
                <a:gd name="T17" fmla="*/ 11 h 95"/>
                <a:gd name="T18" fmla="*/ 0 w 231"/>
                <a:gd name="T19" fmla="*/ 23 h 95"/>
                <a:gd name="T20" fmla="*/ 5 w 231"/>
                <a:gd name="T21" fmla="*/ 24 h 95"/>
                <a:gd name="T22" fmla="*/ 5 w 231"/>
                <a:gd name="T23" fmla="*/ 24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1"/>
                <a:gd name="T37" fmla="*/ 0 h 95"/>
                <a:gd name="T38" fmla="*/ 231 w 231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1" h="95">
                  <a:moveTo>
                    <a:pt x="17" y="95"/>
                  </a:moveTo>
                  <a:lnTo>
                    <a:pt x="53" y="57"/>
                  </a:lnTo>
                  <a:lnTo>
                    <a:pt x="112" y="44"/>
                  </a:lnTo>
                  <a:lnTo>
                    <a:pt x="180" y="52"/>
                  </a:lnTo>
                  <a:lnTo>
                    <a:pt x="231" y="42"/>
                  </a:lnTo>
                  <a:lnTo>
                    <a:pt x="190" y="10"/>
                  </a:lnTo>
                  <a:lnTo>
                    <a:pt x="125" y="0"/>
                  </a:lnTo>
                  <a:lnTo>
                    <a:pt x="43" y="21"/>
                  </a:lnTo>
                  <a:lnTo>
                    <a:pt x="19" y="44"/>
                  </a:lnTo>
                  <a:lnTo>
                    <a:pt x="0" y="90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2563" y="2851"/>
              <a:ext cx="161" cy="113"/>
            </a:xfrm>
            <a:custGeom>
              <a:avLst/>
              <a:gdLst>
                <a:gd name="T0" fmla="*/ 0 w 322"/>
                <a:gd name="T1" fmla="*/ 15 h 227"/>
                <a:gd name="T2" fmla="*/ 34 w 322"/>
                <a:gd name="T3" fmla="*/ 15 h 227"/>
                <a:gd name="T4" fmla="*/ 43 w 322"/>
                <a:gd name="T5" fmla="*/ 28 h 227"/>
                <a:gd name="T6" fmla="*/ 46 w 322"/>
                <a:gd name="T7" fmla="*/ 38 h 227"/>
                <a:gd name="T8" fmla="*/ 55 w 322"/>
                <a:gd name="T9" fmla="*/ 41 h 227"/>
                <a:gd name="T10" fmla="*/ 65 w 322"/>
                <a:gd name="T11" fmla="*/ 56 h 227"/>
                <a:gd name="T12" fmla="*/ 74 w 322"/>
                <a:gd name="T13" fmla="*/ 38 h 227"/>
                <a:gd name="T14" fmla="*/ 81 w 322"/>
                <a:gd name="T15" fmla="*/ 41 h 227"/>
                <a:gd name="T16" fmla="*/ 77 w 322"/>
                <a:gd name="T17" fmla="*/ 17 h 227"/>
                <a:gd name="T18" fmla="*/ 48 w 322"/>
                <a:gd name="T19" fmla="*/ 0 h 227"/>
                <a:gd name="T20" fmla="*/ 39 w 322"/>
                <a:gd name="T21" fmla="*/ 3 h 227"/>
                <a:gd name="T22" fmla="*/ 20 w 322"/>
                <a:gd name="T23" fmla="*/ 0 h 227"/>
                <a:gd name="T24" fmla="*/ 7 w 322"/>
                <a:gd name="T25" fmla="*/ 5 h 227"/>
                <a:gd name="T26" fmla="*/ 0 w 322"/>
                <a:gd name="T27" fmla="*/ 15 h 227"/>
                <a:gd name="T28" fmla="*/ 0 w 322"/>
                <a:gd name="T29" fmla="*/ 15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27"/>
                <a:gd name="T47" fmla="*/ 322 w 322"/>
                <a:gd name="T48" fmla="*/ 227 h 2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27">
                  <a:moveTo>
                    <a:pt x="0" y="61"/>
                  </a:moveTo>
                  <a:lnTo>
                    <a:pt x="133" y="63"/>
                  </a:lnTo>
                  <a:lnTo>
                    <a:pt x="173" y="115"/>
                  </a:lnTo>
                  <a:lnTo>
                    <a:pt x="183" y="153"/>
                  </a:lnTo>
                  <a:lnTo>
                    <a:pt x="221" y="164"/>
                  </a:lnTo>
                  <a:lnTo>
                    <a:pt x="257" y="227"/>
                  </a:lnTo>
                  <a:lnTo>
                    <a:pt x="293" y="154"/>
                  </a:lnTo>
                  <a:lnTo>
                    <a:pt x="322" y="164"/>
                  </a:lnTo>
                  <a:lnTo>
                    <a:pt x="305" y="69"/>
                  </a:lnTo>
                  <a:lnTo>
                    <a:pt x="192" y="0"/>
                  </a:lnTo>
                  <a:lnTo>
                    <a:pt x="154" y="12"/>
                  </a:lnTo>
                  <a:lnTo>
                    <a:pt x="80" y="0"/>
                  </a:lnTo>
                  <a:lnTo>
                    <a:pt x="27" y="2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2581" y="2861"/>
              <a:ext cx="61" cy="16"/>
            </a:xfrm>
            <a:custGeom>
              <a:avLst/>
              <a:gdLst>
                <a:gd name="T0" fmla="*/ 0 w 122"/>
                <a:gd name="T1" fmla="*/ 4 h 33"/>
                <a:gd name="T2" fmla="*/ 23 w 122"/>
                <a:gd name="T3" fmla="*/ 8 h 33"/>
                <a:gd name="T4" fmla="*/ 31 w 122"/>
                <a:gd name="T5" fmla="*/ 4 h 33"/>
                <a:gd name="T6" fmla="*/ 11 w 122"/>
                <a:gd name="T7" fmla="*/ 0 h 33"/>
                <a:gd name="T8" fmla="*/ 0 w 122"/>
                <a:gd name="T9" fmla="*/ 4 h 33"/>
                <a:gd name="T10" fmla="*/ 0 w 122"/>
                <a:gd name="T11" fmla="*/ 4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3"/>
                <a:gd name="T20" fmla="*/ 122 w 12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3">
                  <a:moveTo>
                    <a:pt x="0" y="18"/>
                  </a:moveTo>
                  <a:lnTo>
                    <a:pt x="90" y="33"/>
                  </a:lnTo>
                  <a:lnTo>
                    <a:pt x="122" y="16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2640" y="2864"/>
              <a:ext cx="57" cy="60"/>
            </a:xfrm>
            <a:custGeom>
              <a:avLst/>
              <a:gdLst>
                <a:gd name="T0" fmla="*/ 0 w 114"/>
                <a:gd name="T1" fmla="*/ 11 h 122"/>
                <a:gd name="T2" fmla="*/ 10 w 114"/>
                <a:gd name="T3" fmla="*/ 21 h 122"/>
                <a:gd name="T4" fmla="*/ 10 w 114"/>
                <a:gd name="T5" fmla="*/ 28 h 122"/>
                <a:gd name="T6" fmla="*/ 15 w 114"/>
                <a:gd name="T7" fmla="*/ 25 h 122"/>
                <a:gd name="T8" fmla="*/ 22 w 114"/>
                <a:gd name="T9" fmla="*/ 30 h 122"/>
                <a:gd name="T10" fmla="*/ 29 w 114"/>
                <a:gd name="T11" fmla="*/ 17 h 122"/>
                <a:gd name="T12" fmla="*/ 10 w 114"/>
                <a:gd name="T13" fmla="*/ 0 h 122"/>
                <a:gd name="T14" fmla="*/ 5 w 114"/>
                <a:gd name="T15" fmla="*/ 3 h 122"/>
                <a:gd name="T16" fmla="*/ 0 w 114"/>
                <a:gd name="T17" fmla="*/ 11 h 122"/>
                <a:gd name="T18" fmla="*/ 0 w 114"/>
                <a:gd name="T19" fmla="*/ 11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22"/>
                <a:gd name="T32" fmla="*/ 114 w 114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22">
                  <a:moveTo>
                    <a:pt x="0" y="44"/>
                  </a:moveTo>
                  <a:lnTo>
                    <a:pt x="40" y="88"/>
                  </a:lnTo>
                  <a:lnTo>
                    <a:pt x="40" y="114"/>
                  </a:lnTo>
                  <a:lnTo>
                    <a:pt x="61" y="101"/>
                  </a:lnTo>
                  <a:lnTo>
                    <a:pt x="88" y="122"/>
                  </a:lnTo>
                  <a:lnTo>
                    <a:pt x="114" y="72"/>
                  </a:lnTo>
                  <a:lnTo>
                    <a:pt x="40" y="0"/>
                  </a:lnTo>
                  <a:lnTo>
                    <a:pt x="17" y="1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3190" y="2958"/>
              <a:ext cx="354" cy="171"/>
            </a:xfrm>
            <a:custGeom>
              <a:avLst/>
              <a:gdLst>
                <a:gd name="T0" fmla="*/ 72 w 710"/>
                <a:gd name="T1" fmla="*/ 25 h 343"/>
                <a:gd name="T2" fmla="*/ 47 w 710"/>
                <a:gd name="T3" fmla="*/ 34 h 343"/>
                <a:gd name="T4" fmla="*/ 23 w 710"/>
                <a:gd name="T5" fmla="*/ 34 h 343"/>
                <a:gd name="T6" fmla="*/ 15 w 710"/>
                <a:gd name="T7" fmla="*/ 37 h 343"/>
                <a:gd name="T8" fmla="*/ 49 w 710"/>
                <a:gd name="T9" fmla="*/ 53 h 343"/>
                <a:gd name="T10" fmla="*/ 64 w 710"/>
                <a:gd name="T11" fmla="*/ 58 h 343"/>
                <a:gd name="T12" fmla="*/ 53 w 710"/>
                <a:gd name="T13" fmla="*/ 60 h 343"/>
                <a:gd name="T14" fmla="*/ 21 w 710"/>
                <a:gd name="T15" fmla="*/ 55 h 343"/>
                <a:gd name="T16" fmla="*/ 47 w 710"/>
                <a:gd name="T17" fmla="*/ 67 h 343"/>
                <a:gd name="T18" fmla="*/ 59 w 710"/>
                <a:gd name="T19" fmla="*/ 66 h 343"/>
                <a:gd name="T20" fmla="*/ 67 w 710"/>
                <a:gd name="T21" fmla="*/ 72 h 343"/>
                <a:gd name="T22" fmla="*/ 160 w 710"/>
                <a:gd name="T23" fmla="*/ 70 h 343"/>
                <a:gd name="T24" fmla="*/ 156 w 710"/>
                <a:gd name="T25" fmla="*/ 36 h 343"/>
                <a:gd name="T26" fmla="*/ 142 w 710"/>
                <a:gd name="T27" fmla="*/ 19 h 343"/>
                <a:gd name="T28" fmla="*/ 110 w 710"/>
                <a:gd name="T29" fmla="*/ 11 h 343"/>
                <a:gd name="T30" fmla="*/ 81 w 710"/>
                <a:gd name="T31" fmla="*/ 0 h 343"/>
                <a:gd name="T32" fmla="*/ 114 w 710"/>
                <a:gd name="T33" fmla="*/ 3 h 343"/>
                <a:gd name="T34" fmla="*/ 151 w 710"/>
                <a:gd name="T35" fmla="*/ 11 h 343"/>
                <a:gd name="T36" fmla="*/ 168 w 710"/>
                <a:gd name="T37" fmla="*/ 42 h 343"/>
                <a:gd name="T38" fmla="*/ 177 w 710"/>
                <a:gd name="T39" fmla="*/ 85 h 343"/>
                <a:gd name="T40" fmla="*/ 153 w 710"/>
                <a:gd name="T41" fmla="*/ 80 h 343"/>
                <a:gd name="T42" fmla="*/ 79 w 710"/>
                <a:gd name="T43" fmla="*/ 85 h 343"/>
                <a:gd name="T44" fmla="*/ 44 w 710"/>
                <a:gd name="T45" fmla="*/ 80 h 343"/>
                <a:gd name="T46" fmla="*/ 23 w 710"/>
                <a:gd name="T47" fmla="*/ 67 h 343"/>
                <a:gd name="T48" fmla="*/ 5 w 710"/>
                <a:gd name="T49" fmla="*/ 59 h 343"/>
                <a:gd name="T50" fmla="*/ 0 w 710"/>
                <a:gd name="T51" fmla="*/ 40 h 343"/>
                <a:gd name="T52" fmla="*/ 18 w 710"/>
                <a:gd name="T53" fmla="*/ 28 h 343"/>
                <a:gd name="T54" fmla="*/ 42 w 710"/>
                <a:gd name="T55" fmla="*/ 28 h 343"/>
                <a:gd name="T56" fmla="*/ 58 w 710"/>
                <a:gd name="T57" fmla="*/ 25 h 343"/>
                <a:gd name="T58" fmla="*/ 55 w 710"/>
                <a:gd name="T59" fmla="*/ 10 h 343"/>
                <a:gd name="T60" fmla="*/ 68 w 710"/>
                <a:gd name="T61" fmla="*/ 19 h 343"/>
                <a:gd name="T62" fmla="*/ 89 w 710"/>
                <a:gd name="T63" fmla="*/ 17 h 343"/>
                <a:gd name="T64" fmla="*/ 72 w 710"/>
                <a:gd name="T65" fmla="*/ 25 h 343"/>
                <a:gd name="T66" fmla="*/ 72 w 710"/>
                <a:gd name="T67" fmla="*/ 25 h 3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0"/>
                <a:gd name="T103" fmla="*/ 0 h 343"/>
                <a:gd name="T104" fmla="*/ 710 w 710"/>
                <a:gd name="T105" fmla="*/ 343 h 3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0" h="343">
                  <a:moveTo>
                    <a:pt x="289" y="101"/>
                  </a:moveTo>
                  <a:lnTo>
                    <a:pt x="190" y="139"/>
                  </a:lnTo>
                  <a:lnTo>
                    <a:pt x="95" y="137"/>
                  </a:lnTo>
                  <a:lnTo>
                    <a:pt x="61" y="149"/>
                  </a:lnTo>
                  <a:lnTo>
                    <a:pt x="198" y="215"/>
                  </a:lnTo>
                  <a:lnTo>
                    <a:pt x="259" y="234"/>
                  </a:lnTo>
                  <a:lnTo>
                    <a:pt x="215" y="242"/>
                  </a:lnTo>
                  <a:lnTo>
                    <a:pt x="84" y="223"/>
                  </a:lnTo>
                  <a:lnTo>
                    <a:pt x="189" y="270"/>
                  </a:lnTo>
                  <a:lnTo>
                    <a:pt x="236" y="267"/>
                  </a:lnTo>
                  <a:lnTo>
                    <a:pt x="268" y="291"/>
                  </a:lnTo>
                  <a:lnTo>
                    <a:pt x="643" y="280"/>
                  </a:lnTo>
                  <a:lnTo>
                    <a:pt x="626" y="145"/>
                  </a:lnTo>
                  <a:lnTo>
                    <a:pt x="569" y="76"/>
                  </a:lnTo>
                  <a:lnTo>
                    <a:pt x="441" y="44"/>
                  </a:lnTo>
                  <a:lnTo>
                    <a:pt x="327" y="0"/>
                  </a:lnTo>
                  <a:lnTo>
                    <a:pt x="457" y="12"/>
                  </a:lnTo>
                  <a:lnTo>
                    <a:pt x="607" y="46"/>
                  </a:lnTo>
                  <a:lnTo>
                    <a:pt x="673" y="168"/>
                  </a:lnTo>
                  <a:lnTo>
                    <a:pt x="710" y="343"/>
                  </a:lnTo>
                  <a:lnTo>
                    <a:pt x="616" y="322"/>
                  </a:lnTo>
                  <a:lnTo>
                    <a:pt x="316" y="343"/>
                  </a:lnTo>
                  <a:lnTo>
                    <a:pt x="177" y="322"/>
                  </a:lnTo>
                  <a:lnTo>
                    <a:pt x="93" y="270"/>
                  </a:lnTo>
                  <a:lnTo>
                    <a:pt x="23" y="236"/>
                  </a:lnTo>
                  <a:lnTo>
                    <a:pt x="0" y="160"/>
                  </a:lnTo>
                  <a:lnTo>
                    <a:pt x="73" y="114"/>
                  </a:lnTo>
                  <a:lnTo>
                    <a:pt x="170" y="114"/>
                  </a:lnTo>
                  <a:lnTo>
                    <a:pt x="232" y="103"/>
                  </a:lnTo>
                  <a:lnTo>
                    <a:pt x="223" y="40"/>
                  </a:lnTo>
                  <a:lnTo>
                    <a:pt x="272" y="76"/>
                  </a:lnTo>
                  <a:lnTo>
                    <a:pt x="360" y="69"/>
                  </a:lnTo>
                  <a:lnTo>
                    <a:pt x="289" y="101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3115" y="2838"/>
              <a:ext cx="284" cy="122"/>
            </a:xfrm>
            <a:custGeom>
              <a:avLst/>
              <a:gdLst>
                <a:gd name="T0" fmla="*/ 0 w 569"/>
                <a:gd name="T1" fmla="*/ 48 h 243"/>
                <a:gd name="T2" fmla="*/ 17 w 569"/>
                <a:gd name="T3" fmla="*/ 41 h 243"/>
                <a:gd name="T4" fmla="*/ 27 w 569"/>
                <a:gd name="T5" fmla="*/ 26 h 243"/>
                <a:gd name="T6" fmla="*/ 32 w 569"/>
                <a:gd name="T7" fmla="*/ 12 h 243"/>
                <a:gd name="T8" fmla="*/ 46 w 569"/>
                <a:gd name="T9" fmla="*/ 18 h 243"/>
                <a:gd name="T10" fmla="*/ 54 w 569"/>
                <a:gd name="T11" fmla="*/ 9 h 243"/>
                <a:gd name="T12" fmla="*/ 68 w 569"/>
                <a:gd name="T13" fmla="*/ 2 h 243"/>
                <a:gd name="T14" fmla="*/ 58 w 569"/>
                <a:gd name="T15" fmla="*/ 18 h 243"/>
                <a:gd name="T16" fmla="*/ 50 w 569"/>
                <a:gd name="T17" fmla="*/ 28 h 243"/>
                <a:gd name="T18" fmla="*/ 56 w 569"/>
                <a:gd name="T19" fmla="*/ 32 h 243"/>
                <a:gd name="T20" fmla="*/ 37 w 569"/>
                <a:gd name="T21" fmla="*/ 41 h 243"/>
                <a:gd name="T22" fmla="*/ 47 w 569"/>
                <a:gd name="T23" fmla="*/ 45 h 243"/>
                <a:gd name="T24" fmla="*/ 61 w 569"/>
                <a:gd name="T25" fmla="*/ 43 h 243"/>
                <a:gd name="T26" fmla="*/ 74 w 569"/>
                <a:gd name="T27" fmla="*/ 27 h 243"/>
                <a:gd name="T28" fmla="*/ 96 w 569"/>
                <a:gd name="T29" fmla="*/ 26 h 243"/>
                <a:gd name="T30" fmla="*/ 88 w 569"/>
                <a:gd name="T31" fmla="*/ 36 h 243"/>
                <a:gd name="T32" fmla="*/ 102 w 569"/>
                <a:gd name="T33" fmla="*/ 30 h 243"/>
                <a:gd name="T34" fmla="*/ 106 w 569"/>
                <a:gd name="T35" fmla="*/ 20 h 243"/>
                <a:gd name="T36" fmla="*/ 109 w 569"/>
                <a:gd name="T37" fmla="*/ 2 h 243"/>
                <a:gd name="T38" fmla="*/ 118 w 569"/>
                <a:gd name="T39" fmla="*/ 10 h 243"/>
                <a:gd name="T40" fmla="*/ 116 w 569"/>
                <a:gd name="T41" fmla="*/ 0 h 243"/>
                <a:gd name="T42" fmla="*/ 133 w 569"/>
                <a:gd name="T43" fmla="*/ 12 h 243"/>
                <a:gd name="T44" fmla="*/ 141 w 569"/>
                <a:gd name="T45" fmla="*/ 26 h 243"/>
                <a:gd name="T46" fmla="*/ 142 w 569"/>
                <a:gd name="T47" fmla="*/ 48 h 243"/>
                <a:gd name="T48" fmla="*/ 136 w 569"/>
                <a:gd name="T49" fmla="*/ 53 h 243"/>
                <a:gd name="T50" fmla="*/ 114 w 569"/>
                <a:gd name="T51" fmla="*/ 50 h 243"/>
                <a:gd name="T52" fmla="*/ 105 w 569"/>
                <a:gd name="T53" fmla="*/ 57 h 243"/>
                <a:gd name="T54" fmla="*/ 87 w 569"/>
                <a:gd name="T55" fmla="*/ 61 h 243"/>
                <a:gd name="T56" fmla="*/ 74 w 569"/>
                <a:gd name="T57" fmla="*/ 47 h 243"/>
                <a:gd name="T58" fmla="*/ 24 w 569"/>
                <a:gd name="T59" fmla="*/ 47 h 243"/>
                <a:gd name="T60" fmla="*/ 3 w 569"/>
                <a:gd name="T61" fmla="*/ 50 h 243"/>
                <a:gd name="T62" fmla="*/ 0 w 569"/>
                <a:gd name="T63" fmla="*/ 48 h 243"/>
                <a:gd name="T64" fmla="*/ 0 w 569"/>
                <a:gd name="T65" fmla="*/ 48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9"/>
                <a:gd name="T100" fmla="*/ 0 h 243"/>
                <a:gd name="T101" fmla="*/ 569 w 569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9" h="243">
                  <a:moveTo>
                    <a:pt x="0" y="192"/>
                  </a:moveTo>
                  <a:lnTo>
                    <a:pt x="69" y="161"/>
                  </a:lnTo>
                  <a:lnTo>
                    <a:pt x="110" y="101"/>
                  </a:lnTo>
                  <a:lnTo>
                    <a:pt x="131" y="47"/>
                  </a:lnTo>
                  <a:lnTo>
                    <a:pt x="186" y="70"/>
                  </a:lnTo>
                  <a:lnTo>
                    <a:pt x="217" y="36"/>
                  </a:lnTo>
                  <a:lnTo>
                    <a:pt x="274" y="6"/>
                  </a:lnTo>
                  <a:lnTo>
                    <a:pt x="234" y="72"/>
                  </a:lnTo>
                  <a:lnTo>
                    <a:pt x="202" y="112"/>
                  </a:lnTo>
                  <a:lnTo>
                    <a:pt x="226" y="127"/>
                  </a:lnTo>
                  <a:lnTo>
                    <a:pt x="150" y="161"/>
                  </a:lnTo>
                  <a:lnTo>
                    <a:pt x="190" y="177"/>
                  </a:lnTo>
                  <a:lnTo>
                    <a:pt x="245" y="169"/>
                  </a:lnTo>
                  <a:lnTo>
                    <a:pt x="299" y="108"/>
                  </a:lnTo>
                  <a:lnTo>
                    <a:pt x="384" y="101"/>
                  </a:lnTo>
                  <a:lnTo>
                    <a:pt x="352" y="142"/>
                  </a:lnTo>
                  <a:lnTo>
                    <a:pt x="409" y="118"/>
                  </a:lnTo>
                  <a:lnTo>
                    <a:pt x="426" y="80"/>
                  </a:lnTo>
                  <a:lnTo>
                    <a:pt x="436" y="6"/>
                  </a:lnTo>
                  <a:lnTo>
                    <a:pt x="472" y="38"/>
                  </a:lnTo>
                  <a:lnTo>
                    <a:pt x="464" y="0"/>
                  </a:lnTo>
                  <a:lnTo>
                    <a:pt x="532" y="47"/>
                  </a:lnTo>
                  <a:lnTo>
                    <a:pt x="567" y="101"/>
                  </a:lnTo>
                  <a:lnTo>
                    <a:pt x="569" y="192"/>
                  </a:lnTo>
                  <a:lnTo>
                    <a:pt x="544" y="211"/>
                  </a:lnTo>
                  <a:lnTo>
                    <a:pt x="456" y="199"/>
                  </a:lnTo>
                  <a:lnTo>
                    <a:pt x="422" y="226"/>
                  </a:lnTo>
                  <a:lnTo>
                    <a:pt x="350" y="243"/>
                  </a:lnTo>
                  <a:lnTo>
                    <a:pt x="299" y="188"/>
                  </a:lnTo>
                  <a:lnTo>
                    <a:pt x="99" y="186"/>
                  </a:lnTo>
                  <a:lnTo>
                    <a:pt x="13" y="19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089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3274" y="2964"/>
              <a:ext cx="204" cy="92"/>
            </a:xfrm>
            <a:custGeom>
              <a:avLst/>
              <a:gdLst>
                <a:gd name="T0" fmla="*/ 51 w 406"/>
                <a:gd name="T1" fmla="*/ 16 h 182"/>
                <a:gd name="T2" fmla="*/ 37 w 406"/>
                <a:gd name="T3" fmla="*/ 27 h 182"/>
                <a:gd name="T4" fmla="*/ 15 w 406"/>
                <a:gd name="T5" fmla="*/ 36 h 182"/>
                <a:gd name="T6" fmla="*/ 0 w 406"/>
                <a:gd name="T7" fmla="*/ 38 h 182"/>
                <a:gd name="T8" fmla="*/ 16 w 406"/>
                <a:gd name="T9" fmla="*/ 47 h 182"/>
                <a:gd name="T10" fmla="*/ 47 w 406"/>
                <a:gd name="T11" fmla="*/ 41 h 182"/>
                <a:gd name="T12" fmla="*/ 67 w 406"/>
                <a:gd name="T13" fmla="*/ 29 h 182"/>
                <a:gd name="T14" fmla="*/ 103 w 406"/>
                <a:gd name="T15" fmla="*/ 31 h 182"/>
                <a:gd name="T16" fmla="*/ 93 w 406"/>
                <a:gd name="T17" fmla="*/ 21 h 182"/>
                <a:gd name="T18" fmla="*/ 62 w 406"/>
                <a:gd name="T19" fmla="*/ 12 h 182"/>
                <a:gd name="T20" fmla="*/ 44 w 406"/>
                <a:gd name="T21" fmla="*/ 0 h 182"/>
                <a:gd name="T22" fmla="*/ 27 w 406"/>
                <a:gd name="T23" fmla="*/ 5 h 182"/>
                <a:gd name="T24" fmla="*/ 41 w 406"/>
                <a:gd name="T25" fmla="*/ 6 h 182"/>
                <a:gd name="T26" fmla="*/ 58 w 406"/>
                <a:gd name="T27" fmla="*/ 16 h 182"/>
                <a:gd name="T28" fmla="*/ 51 w 406"/>
                <a:gd name="T29" fmla="*/ 16 h 182"/>
                <a:gd name="T30" fmla="*/ 51 w 406"/>
                <a:gd name="T31" fmla="*/ 16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6"/>
                <a:gd name="T49" fmla="*/ 0 h 182"/>
                <a:gd name="T50" fmla="*/ 406 w 406"/>
                <a:gd name="T51" fmla="*/ 182 h 1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6" h="182">
                  <a:moveTo>
                    <a:pt x="203" y="64"/>
                  </a:moveTo>
                  <a:lnTo>
                    <a:pt x="148" y="104"/>
                  </a:lnTo>
                  <a:lnTo>
                    <a:pt x="57" y="140"/>
                  </a:lnTo>
                  <a:lnTo>
                    <a:pt x="0" y="148"/>
                  </a:lnTo>
                  <a:lnTo>
                    <a:pt x="64" y="182"/>
                  </a:lnTo>
                  <a:lnTo>
                    <a:pt x="186" y="161"/>
                  </a:lnTo>
                  <a:lnTo>
                    <a:pt x="266" y="114"/>
                  </a:lnTo>
                  <a:lnTo>
                    <a:pt x="406" y="123"/>
                  </a:lnTo>
                  <a:lnTo>
                    <a:pt x="370" y="81"/>
                  </a:lnTo>
                  <a:lnTo>
                    <a:pt x="247" y="45"/>
                  </a:lnTo>
                  <a:lnTo>
                    <a:pt x="173" y="0"/>
                  </a:lnTo>
                  <a:lnTo>
                    <a:pt x="108" y="17"/>
                  </a:lnTo>
                  <a:lnTo>
                    <a:pt x="163" y="24"/>
                  </a:lnTo>
                  <a:lnTo>
                    <a:pt x="231" y="64"/>
                  </a:lnTo>
                  <a:lnTo>
                    <a:pt x="203" y="64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3311" y="3063"/>
              <a:ext cx="153" cy="31"/>
            </a:xfrm>
            <a:custGeom>
              <a:avLst/>
              <a:gdLst>
                <a:gd name="T0" fmla="*/ 0 w 306"/>
                <a:gd name="T1" fmla="*/ 11 h 61"/>
                <a:gd name="T2" fmla="*/ 10 w 306"/>
                <a:gd name="T3" fmla="*/ 16 h 61"/>
                <a:gd name="T4" fmla="*/ 20 w 306"/>
                <a:gd name="T5" fmla="*/ 11 h 61"/>
                <a:gd name="T6" fmla="*/ 77 w 306"/>
                <a:gd name="T7" fmla="*/ 0 h 61"/>
                <a:gd name="T8" fmla="*/ 15 w 306"/>
                <a:gd name="T9" fmla="*/ 3 h 61"/>
                <a:gd name="T10" fmla="*/ 1 w 306"/>
                <a:gd name="T11" fmla="*/ 0 h 61"/>
                <a:gd name="T12" fmla="*/ 10 w 306"/>
                <a:gd name="T13" fmla="*/ 7 h 61"/>
                <a:gd name="T14" fmla="*/ 0 w 306"/>
                <a:gd name="T15" fmla="*/ 11 h 61"/>
                <a:gd name="T16" fmla="*/ 0 w 306"/>
                <a:gd name="T17" fmla="*/ 1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"/>
                <a:gd name="T28" fmla="*/ 0 h 61"/>
                <a:gd name="T29" fmla="*/ 306 w 306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" h="61">
                  <a:moveTo>
                    <a:pt x="0" y="44"/>
                  </a:moveTo>
                  <a:lnTo>
                    <a:pt x="40" y="61"/>
                  </a:lnTo>
                  <a:lnTo>
                    <a:pt x="78" y="42"/>
                  </a:lnTo>
                  <a:lnTo>
                    <a:pt x="306" y="0"/>
                  </a:lnTo>
                  <a:lnTo>
                    <a:pt x="59" y="10"/>
                  </a:lnTo>
                  <a:lnTo>
                    <a:pt x="3" y="0"/>
                  </a:lnTo>
                  <a:lnTo>
                    <a:pt x="38" y="2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3222" y="2834"/>
              <a:ext cx="87" cy="64"/>
            </a:xfrm>
            <a:custGeom>
              <a:avLst/>
              <a:gdLst>
                <a:gd name="T0" fmla="*/ 43 w 175"/>
                <a:gd name="T1" fmla="*/ 3 h 128"/>
                <a:gd name="T2" fmla="*/ 40 w 175"/>
                <a:gd name="T3" fmla="*/ 14 h 128"/>
                <a:gd name="T4" fmla="*/ 25 w 175"/>
                <a:gd name="T5" fmla="*/ 19 h 128"/>
                <a:gd name="T6" fmla="*/ 16 w 175"/>
                <a:gd name="T7" fmla="*/ 28 h 128"/>
                <a:gd name="T8" fmla="*/ 6 w 175"/>
                <a:gd name="T9" fmla="*/ 30 h 128"/>
                <a:gd name="T10" fmla="*/ 0 w 175"/>
                <a:gd name="T11" fmla="*/ 32 h 128"/>
                <a:gd name="T12" fmla="*/ 9 w 175"/>
                <a:gd name="T13" fmla="*/ 20 h 128"/>
                <a:gd name="T14" fmla="*/ 19 w 175"/>
                <a:gd name="T15" fmla="*/ 8 h 128"/>
                <a:gd name="T16" fmla="*/ 31 w 175"/>
                <a:gd name="T17" fmla="*/ 0 h 128"/>
                <a:gd name="T18" fmla="*/ 43 w 175"/>
                <a:gd name="T19" fmla="*/ 3 h 128"/>
                <a:gd name="T20" fmla="*/ 43 w 175"/>
                <a:gd name="T21" fmla="*/ 3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28"/>
                <a:gd name="T35" fmla="*/ 175 w 175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28">
                  <a:moveTo>
                    <a:pt x="175" y="12"/>
                  </a:moveTo>
                  <a:lnTo>
                    <a:pt x="160" y="55"/>
                  </a:lnTo>
                  <a:lnTo>
                    <a:pt x="101" y="76"/>
                  </a:lnTo>
                  <a:lnTo>
                    <a:pt x="67" y="111"/>
                  </a:lnTo>
                  <a:lnTo>
                    <a:pt x="27" y="118"/>
                  </a:lnTo>
                  <a:lnTo>
                    <a:pt x="0" y="128"/>
                  </a:lnTo>
                  <a:lnTo>
                    <a:pt x="36" y="80"/>
                  </a:lnTo>
                  <a:lnTo>
                    <a:pt x="76" y="31"/>
                  </a:lnTo>
                  <a:lnTo>
                    <a:pt x="124" y="0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3180" y="2836"/>
              <a:ext cx="60" cy="17"/>
            </a:xfrm>
            <a:custGeom>
              <a:avLst/>
              <a:gdLst>
                <a:gd name="T0" fmla="*/ 22 w 120"/>
                <a:gd name="T1" fmla="*/ 5 h 34"/>
                <a:gd name="T2" fmla="*/ 14 w 120"/>
                <a:gd name="T3" fmla="*/ 9 h 34"/>
                <a:gd name="T4" fmla="*/ 0 w 120"/>
                <a:gd name="T5" fmla="*/ 8 h 34"/>
                <a:gd name="T6" fmla="*/ 12 w 120"/>
                <a:gd name="T7" fmla="*/ 5 h 34"/>
                <a:gd name="T8" fmla="*/ 20 w 120"/>
                <a:gd name="T9" fmla="*/ 0 h 34"/>
                <a:gd name="T10" fmla="*/ 30 w 120"/>
                <a:gd name="T11" fmla="*/ 1 h 34"/>
                <a:gd name="T12" fmla="*/ 22 w 120"/>
                <a:gd name="T13" fmla="*/ 5 h 34"/>
                <a:gd name="T14" fmla="*/ 22 w 120"/>
                <a:gd name="T15" fmla="*/ 5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34"/>
                <a:gd name="T26" fmla="*/ 120 w 120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34">
                  <a:moveTo>
                    <a:pt x="88" y="17"/>
                  </a:moveTo>
                  <a:lnTo>
                    <a:pt x="54" y="34"/>
                  </a:lnTo>
                  <a:lnTo>
                    <a:pt x="0" y="30"/>
                  </a:lnTo>
                  <a:lnTo>
                    <a:pt x="46" y="17"/>
                  </a:lnTo>
                  <a:lnTo>
                    <a:pt x="78" y="0"/>
                  </a:lnTo>
                  <a:lnTo>
                    <a:pt x="120" y="4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3127" y="2857"/>
              <a:ext cx="43" cy="65"/>
            </a:xfrm>
            <a:custGeom>
              <a:avLst/>
              <a:gdLst>
                <a:gd name="T0" fmla="*/ 22 w 85"/>
                <a:gd name="T1" fmla="*/ 10 h 129"/>
                <a:gd name="T2" fmla="*/ 9 w 85"/>
                <a:gd name="T3" fmla="*/ 27 h 129"/>
                <a:gd name="T4" fmla="*/ 0 w 85"/>
                <a:gd name="T5" fmla="*/ 33 h 129"/>
                <a:gd name="T6" fmla="*/ 11 w 85"/>
                <a:gd name="T7" fmla="*/ 17 h 129"/>
                <a:gd name="T8" fmla="*/ 15 w 85"/>
                <a:gd name="T9" fmla="*/ 7 h 129"/>
                <a:gd name="T10" fmla="*/ 22 w 85"/>
                <a:gd name="T11" fmla="*/ 0 h 129"/>
                <a:gd name="T12" fmla="*/ 22 w 85"/>
                <a:gd name="T13" fmla="*/ 10 h 129"/>
                <a:gd name="T14" fmla="*/ 22 w 85"/>
                <a:gd name="T15" fmla="*/ 1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129"/>
                <a:gd name="T26" fmla="*/ 85 w 85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129">
                  <a:moveTo>
                    <a:pt x="85" y="40"/>
                  </a:moveTo>
                  <a:lnTo>
                    <a:pt x="34" y="108"/>
                  </a:lnTo>
                  <a:lnTo>
                    <a:pt x="0" y="129"/>
                  </a:lnTo>
                  <a:lnTo>
                    <a:pt x="44" y="65"/>
                  </a:lnTo>
                  <a:lnTo>
                    <a:pt x="57" y="28"/>
                  </a:lnTo>
                  <a:lnTo>
                    <a:pt x="85" y="0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FF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3485" y="2034"/>
              <a:ext cx="84" cy="47"/>
            </a:xfrm>
            <a:custGeom>
              <a:avLst/>
              <a:gdLst>
                <a:gd name="T0" fmla="*/ 42 w 167"/>
                <a:gd name="T1" fmla="*/ 11 h 95"/>
                <a:gd name="T2" fmla="*/ 32 w 167"/>
                <a:gd name="T3" fmla="*/ 20 h 95"/>
                <a:gd name="T4" fmla="*/ 20 w 167"/>
                <a:gd name="T5" fmla="*/ 23 h 95"/>
                <a:gd name="T6" fmla="*/ 10 w 167"/>
                <a:gd name="T7" fmla="*/ 23 h 95"/>
                <a:gd name="T8" fmla="*/ 6 w 167"/>
                <a:gd name="T9" fmla="*/ 10 h 95"/>
                <a:gd name="T10" fmla="*/ 0 w 167"/>
                <a:gd name="T11" fmla="*/ 1 h 95"/>
                <a:gd name="T12" fmla="*/ 7 w 167"/>
                <a:gd name="T13" fmla="*/ 4 h 95"/>
                <a:gd name="T14" fmla="*/ 9 w 167"/>
                <a:gd name="T15" fmla="*/ 0 h 95"/>
                <a:gd name="T16" fmla="*/ 25 w 167"/>
                <a:gd name="T17" fmla="*/ 0 h 95"/>
                <a:gd name="T18" fmla="*/ 38 w 167"/>
                <a:gd name="T19" fmla="*/ 3 h 95"/>
                <a:gd name="T20" fmla="*/ 42 w 167"/>
                <a:gd name="T21" fmla="*/ 11 h 95"/>
                <a:gd name="T22" fmla="*/ 42 w 167"/>
                <a:gd name="T23" fmla="*/ 11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7"/>
                <a:gd name="T37" fmla="*/ 0 h 95"/>
                <a:gd name="T38" fmla="*/ 167 w 167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7" h="95">
                  <a:moveTo>
                    <a:pt x="167" y="44"/>
                  </a:moveTo>
                  <a:lnTo>
                    <a:pt x="125" y="82"/>
                  </a:lnTo>
                  <a:lnTo>
                    <a:pt x="79" y="95"/>
                  </a:lnTo>
                  <a:lnTo>
                    <a:pt x="40" y="93"/>
                  </a:lnTo>
                  <a:lnTo>
                    <a:pt x="24" y="40"/>
                  </a:lnTo>
                  <a:lnTo>
                    <a:pt x="0" y="4"/>
                  </a:lnTo>
                  <a:lnTo>
                    <a:pt x="28" y="16"/>
                  </a:lnTo>
                  <a:lnTo>
                    <a:pt x="36" y="0"/>
                  </a:lnTo>
                  <a:lnTo>
                    <a:pt x="100" y="0"/>
                  </a:lnTo>
                  <a:lnTo>
                    <a:pt x="150" y="14"/>
                  </a:lnTo>
                  <a:lnTo>
                    <a:pt x="167" y="44"/>
                  </a:lnTo>
                  <a:close/>
                </a:path>
              </a:pathLst>
            </a:custGeom>
            <a:solidFill>
              <a:srgbClr val="FF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2592" y="2558"/>
              <a:ext cx="152" cy="363"/>
            </a:xfrm>
            <a:custGeom>
              <a:avLst/>
              <a:gdLst>
                <a:gd name="T0" fmla="*/ 69 w 305"/>
                <a:gd name="T1" fmla="*/ 44 h 724"/>
                <a:gd name="T2" fmla="*/ 70 w 305"/>
                <a:gd name="T3" fmla="*/ 72 h 724"/>
                <a:gd name="T4" fmla="*/ 73 w 305"/>
                <a:gd name="T5" fmla="*/ 107 h 724"/>
                <a:gd name="T6" fmla="*/ 76 w 305"/>
                <a:gd name="T7" fmla="*/ 159 h 724"/>
                <a:gd name="T8" fmla="*/ 73 w 305"/>
                <a:gd name="T9" fmla="*/ 182 h 724"/>
                <a:gd name="T10" fmla="*/ 45 w 305"/>
                <a:gd name="T11" fmla="*/ 155 h 724"/>
                <a:gd name="T12" fmla="*/ 57 w 305"/>
                <a:gd name="T13" fmla="*/ 138 h 724"/>
                <a:gd name="T14" fmla="*/ 55 w 305"/>
                <a:gd name="T15" fmla="*/ 66 h 724"/>
                <a:gd name="T16" fmla="*/ 50 w 305"/>
                <a:gd name="T17" fmla="*/ 36 h 724"/>
                <a:gd name="T18" fmla="*/ 42 w 305"/>
                <a:gd name="T19" fmla="*/ 10 h 724"/>
                <a:gd name="T20" fmla="*/ 22 w 305"/>
                <a:gd name="T21" fmla="*/ 5 h 724"/>
                <a:gd name="T22" fmla="*/ 0 w 305"/>
                <a:gd name="T23" fmla="*/ 5 h 724"/>
                <a:gd name="T24" fmla="*/ 30 w 305"/>
                <a:gd name="T25" fmla="*/ 0 h 724"/>
                <a:gd name="T26" fmla="*/ 50 w 305"/>
                <a:gd name="T27" fmla="*/ 5 h 724"/>
                <a:gd name="T28" fmla="*/ 62 w 305"/>
                <a:gd name="T29" fmla="*/ 25 h 724"/>
                <a:gd name="T30" fmla="*/ 69 w 305"/>
                <a:gd name="T31" fmla="*/ 44 h 724"/>
                <a:gd name="T32" fmla="*/ 69 w 305"/>
                <a:gd name="T33" fmla="*/ 44 h 7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724"/>
                <a:gd name="T53" fmla="*/ 305 w 305"/>
                <a:gd name="T54" fmla="*/ 724 h 7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724">
                  <a:moveTo>
                    <a:pt x="276" y="173"/>
                  </a:moveTo>
                  <a:lnTo>
                    <a:pt x="282" y="285"/>
                  </a:lnTo>
                  <a:lnTo>
                    <a:pt x="293" y="426"/>
                  </a:lnTo>
                  <a:lnTo>
                    <a:pt x="305" y="633"/>
                  </a:lnTo>
                  <a:lnTo>
                    <a:pt x="293" y="724"/>
                  </a:lnTo>
                  <a:lnTo>
                    <a:pt x="183" y="616"/>
                  </a:lnTo>
                  <a:lnTo>
                    <a:pt x="230" y="549"/>
                  </a:lnTo>
                  <a:lnTo>
                    <a:pt x="223" y="264"/>
                  </a:lnTo>
                  <a:lnTo>
                    <a:pt x="202" y="141"/>
                  </a:lnTo>
                  <a:lnTo>
                    <a:pt x="170" y="40"/>
                  </a:lnTo>
                  <a:lnTo>
                    <a:pt x="90" y="19"/>
                  </a:lnTo>
                  <a:lnTo>
                    <a:pt x="0" y="19"/>
                  </a:lnTo>
                  <a:lnTo>
                    <a:pt x="120" y="0"/>
                  </a:lnTo>
                  <a:lnTo>
                    <a:pt x="200" y="19"/>
                  </a:lnTo>
                  <a:lnTo>
                    <a:pt x="248" y="97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3292" y="2816"/>
              <a:ext cx="114" cy="138"/>
            </a:xfrm>
            <a:custGeom>
              <a:avLst/>
              <a:gdLst>
                <a:gd name="T0" fmla="*/ 30 w 228"/>
                <a:gd name="T1" fmla="*/ 3 h 276"/>
                <a:gd name="T2" fmla="*/ 42 w 228"/>
                <a:gd name="T3" fmla="*/ 12 h 276"/>
                <a:gd name="T4" fmla="*/ 47 w 228"/>
                <a:gd name="T5" fmla="*/ 26 h 276"/>
                <a:gd name="T6" fmla="*/ 48 w 228"/>
                <a:gd name="T7" fmla="*/ 36 h 276"/>
                <a:gd name="T8" fmla="*/ 52 w 228"/>
                <a:gd name="T9" fmla="*/ 56 h 276"/>
                <a:gd name="T10" fmla="*/ 45 w 228"/>
                <a:gd name="T11" fmla="*/ 61 h 276"/>
                <a:gd name="T12" fmla="*/ 29 w 228"/>
                <a:gd name="T13" fmla="*/ 61 h 276"/>
                <a:gd name="T14" fmla="*/ 43 w 228"/>
                <a:gd name="T15" fmla="*/ 65 h 276"/>
                <a:gd name="T16" fmla="*/ 47 w 228"/>
                <a:gd name="T17" fmla="*/ 69 h 276"/>
                <a:gd name="T18" fmla="*/ 57 w 228"/>
                <a:gd name="T19" fmla="*/ 61 h 276"/>
                <a:gd name="T20" fmla="*/ 57 w 228"/>
                <a:gd name="T21" fmla="*/ 38 h 276"/>
                <a:gd name="T22" fmla="*/ 55 w 228"/>
                <a:gd name="T23" fmla="*/ 29 h 276"/>
                <a:gd name="T24" fmla="*/ 48 w 228"/>
                <a:gd name="T25" fmla="*/ 16 h 276"/>
                <a:gd name="T26" fmla="*/ 38 w 228"/>
                <a:gd name="T27" fmla="*/ 6 h 276"/>
                <a:gd name="T28" fmla="*/ 32 w 228"/>
                <a:gd name="T29" fmla="*/ 0 h 276"/>
                <a:gd name="T30" fmla="*/ 0 w 228"/>
                <a:gd name="T31" fmla="*/ 5 h 276"/>
                <a:gd name="T32" fmla="*/ 30 w 228"/>
                <a:gd name="T33" fmla="*/ 3 h 276"/>
                <a:gd name="T34" fmla="*/ 30 w 228"/>
                <a:gd name="T35" fmla="*/ 3 h 2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276"/>
                <a:gd name="T56" fmla="*/ 228 w 228"/>
                <a:gd name="T57" fmla="*/ 276 h 2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276">
                  <a:moveTo>
                    <a:pt x="121" y="12"/>
                  </a:moveTo>
                  <a:lnTo>
                    <a:pt x="167" y="48"/>
                  </a:lnTo>
                  <a:lnTo>
                    <a:pt x="186" y="105"/>
                  </a:lnTo>
                  <a:lnTo>
                    <a:pt x="190" y="143"/>
                  </a:lnTo>
                  <a:lnTo>
                    <a:pt x="205" y="224"/>
                  </a:lnTo>
                  <a:lnTo>
                    <a:pt x="178" y="245"/>
                  </a:lnTo>
                  <a:lnTo>
                    <a:pt x="116" y="243"/>
                  </a:lnTo>
                  <a:lnTo>
                    <a:pt x="171" y="259"/>
                  </a:lnTo>
                  <a:lnTo>
                    <a:pt x="188" y="276"/>
                  </a:lnTo>
                  <a:lnTo>
                    <a:pt x="228" y="245"/>
                  </a:lnTo>
                  <a:lnTo>
                    <a:pt x="228" y="152"/>
                  </a:lnTo>
                  <a:lnTo>
                    <a:pt x="220" y="114"/>
                  </a:lnTo>
                  <a:lnTo>
                    <a:pt x="192" y="63"/>
                  </a:lnTo>
                  <a:lnTo>
                    <a:pt x="152" y="23"/>
                  </a:lnTo>
                  <a:lnTo>
                    <a:pt x="127" y="0"/>
                  </a:lnTo>
                  <a:lnTo>
                    <a:pt x="0" y="21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1925" y="1657"/>
              <a:ext cx="152" cy="265"/>
            </a:xfrm>
            <a:custGeom>
              <a:avLst/>
              <a:gdLst>
                <a:gd name="T0" fmla="*/ 33 w 304"/>
                <a:gd name="T1" fmla="*/ 129 h 531"/>
                <a:gd name="T2" fmla="*/ 23 w 304"/>
                <a:gd name="T3" fmla="*/ 118 h 531"/>
                <a:gd name="T4" fmla="*/ 14 w 304"/>
                <a:gd name="T5" fmla="*/ 108 h 531"/>
                <a:gd name="T6" fmla="*/ 5 w 304"/>
                <a:gd name="T7" fmla="*/ 88 h 531"/>
                <a:gd name="T8" fmla="*/ 0 w 304"/>
                <a:gd name="T9" fmla="*/ 62 h 531"/>
                <a:gd name="T10" fmla="*/ 0 w 304"/>
                <a:gd name="T11" fmla="*/ 43 h 531"/>
                <a:gd name="T12" fmla="*/ 9 w 304"/>
                <a:gd name="T13" fmla="*/ 22 h 531"/>
                <a:gd name="T14" fmla="*/ 16 w 304"/>
                <a:gd name="T15" fmla="*/ 10 h 531"/>
                <a:gd name="T16" fmla="*/ 30 w 304"/>
                <a:gd name="T17" fmla="*/ 0 h 531"/>
                <a:gd name="T18" fmla="*/ 20 w 304"/>
                <a:gd name="T19" fmla="*/ 15 h 531"/>
                <a:gd name="T20" fmla="*/ 13 w 304"/>
                <a:gd name="T21" fmla="*/ 33 h 531"/>
                <a:gd name="T22" fmla="*/ 9 w 304"/>
                <a:gd name="T23" fmla="*/ 52 h 531"/>
                <a:gd name="T24" fmla="*/ 11 w 304"/>
                <a:gd name="T25" fmla="*/ 70 h 531"/>
                <a:gd name="T26" fmla="*/ 18 w 304"/>
                <a:gd name="T27" fmla="*/ 79 h 531"/>
                <a:gd name="T28" fmla="*/ 25 w 304"/>
                <a:gd name="T29" fmla="*/ 91 h 531"/>
                <a:gd name="T30" fmla="*/ 20 w 304"/>
                <a:gd name="T31" fmla="*/ 67 h 531"/>
                <a:gd name="T32" fmla="*/ 16 w 304"/>
                <a:gd name="T33" fmla="*/ 52 h 531"/>
                <a:gd name="T34" fmla="*/ 21 w 304"/>
                <a:gd name="T35" fmla="*/ 42 h 531"/>
                <a:gd name="T36" fmla="*/ 33 w 304"/>
                <a:gd name="T37" fmla="*/ 47 h 531"/>
                <a:gd name="T38" fmla="*/ 42 w 304"/>
                <a:gd name="T39" fmla="*/ 52 h 531"/>
                <a:gd name="T40" fmla="*/ 64 w 304"/>
                <a:gd name="T41" fmla="*/ 52 h 531"/>
                <a:gd name="T42" fmla="*/ 76 w 304"/>
                <a:gd name="T43" fmla="*/ 51 h 531"/>
                <a:gd name="T44" fmla="*/ 66 w 304"/>
                <a:gd name="T45" fmla="*/ 56 h 531"/>
                <a:gd name="T46" fmla="*/ 55 w 304"/>
                <a:gd name="T47" fmla="*/ 58 h 531"/>
                <a:gd name="T48" fmla="*/ 33 w 304"/>
                <a:gd name="T49" fmla="*/ 56 h 531"/>
                <a:gd name="T50" fmla="*/ 29 w 304"/>
                <a:gd name="T51" fmla="*/ 62 h 531"/>
                <a:gd name="T52" fmla="*/ 29 w 304"/>
                <a:gd name="T53" fmla="*/ 80 h 531"/>
                <a:gd name="T54" fmla="*/ 34 w 304"/>
                <a:gd name="T55" fmla="*/ 93 h 531"/>
                <a:gd name="T56" fmla="*/ 39 w 304"/>
                <a:gd name="T57" fmla="*/ 100 h 531"/>
                <a:gd name="T58" fmla="*/ 38 w 304"/>
                <a:gd name="T59" fmla="*/ 112 h 531"/>
                <a:gd name="T60" fmla="*/ 34 w 304"/>
                <a:gd name="T61" fmla="*/ 120 h 531"/>
                <a:gd name="T62" fmla="*/ 37 w 304"/>
                <a:gd name="T63" fmla="*/ 132 h 531"/>
                <a:gd name="T64" fmla="*/ 33 w 304"/>
                <a:gd name="T65" fmla="*/ 129 h 531"/>
                <a:gd name="T66" fmla="*/ 33 w 304"/>
                <a:gd name="T67" fmla="*/ 129 h 5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531"/>
                <a:gd name="T104" fmla="*/ 304 w 304"/>
                <a:gd name="T105" fmla="*/ 531 h 5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531">
                  <a:moveTo>
                    <a:pt x="131" y="518"/>
                  </a:moveTo>
                  <a:lnTo>
                    <a:pt x="91" y="474"/>
                  </a:lnTo>
                  <a:lnTo>
                    <a:pt x="55" y="432"/>
                  </a:lnTo>
                  <a:lnTo>
                    <a:pt x="19" y="352"/>
                  </a:lnTo>
                  <a:lnTo>
                    <a:pt x="0" y="251"/>
                  </a:lnTo>
                  <a:lnTo>
                    <a:pt x="0" y="175"/>
                  </a:lnTo>
                  <a:lnTo>
                    <a:pt x="34" y="88"/>
                  </a:lnTo>
                  <a:lnTo>
                    <a:pt x="64" y="40"/>
                  </a:lnTo>
                  <a:lnTo>
                    <a:pt x="121" y="0"/>
                  </a:lnTo>
                  <a:lnTo>
                    <a:pt x="81" y="63"/>
                  </a:lnTo>
                  <a:lnTo>
                    <a:pt x="51" y="132"/>
                  </a:lnTo>
                  <a:lnTo>
                    <a:pt x="36" y="208"/>
                  </a:lnTo>
                  <a:lnTo>
                    <a:pt x="45" y="282"/>
                  </a:lnTo>
                  <a:lnTo>
                    <a:pt x="72" y="318"/>
                  </a:lnTo>
                  <a:lnTo>
                    <a:pt x="98" y="367"/>
                  </a:lnTo>
                  <a:lnTo>
                    <a:pt x="78" y="270"/>
                  </a:lnTo>
                  <a:lnTo>
                    <a:pt x="62" y="211"/>
                  </a:lnTo>
                  <a:lnTo>
                    <a:pt x="85" y="170"/>
                  </a:lnTo>
                  <a:lnTo>
                    <a:pt x="129" y="191"/>
                  </a:lnTo>
                  <a:lnTo>
                    <a:pt x="169" y="208"/>
                  </a:lnTo>
                  <a:lnTo>
                    <a:pt x="256" y="211"/>
                  </a:lnTo>
                  <a:lnTo>
                    <a:pt x="304" y="206"/>
                  </a:lnTo>
                  <a:lnTo>
                    <a:pt x="264" y="227"/>
                  </a:lnTo>
                  <a:lnTo>
                    <a:pt x="218" y="234"/>
                  </a:lnTo>
                  <a:lnTo>
                    <a:pt x="131" y="225"/>
                  </a:lnTo>
                  <a:lnTo>
                    <a:pt x="114" y="249"/>
                  </a:lnTo>
                  <a:lnTo>
                    <a:pt x="117" y="322"/>
                  </a:lnTo>
                  <a:lnTo>
                    <a:pt x="135" y="375"/>
                  </a:lnTo>
                  <a:lnTo>
                    <a:pt x="155" y="403"/>
                  </a:lnTo>
                  <a:lnTo>
                    <a:pt x="152" y="451"/>
                  </a:lnTo>
                  <a:lnTo>
                    <a:pt x="136" y="483"/>
                  </a:lnTo>
                  <a:lnTo>
                    <a:pt x="146" y="531"/>
                  </a:lnTo>
                  <a:lnTo>
                    <a:pt x="131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1954" y="1616"/>
              <a:ext cx="318" cy="244"/>
            </a:xfrm>
            <a:custGeom>
              <a:avLst/>
              <a:gdLst>
                <a:gd name="T0" fmla="*/ 3 w 637"/>
                <a:gd name="T1" fmla="*/ 29 h 486"/>
                <a:gd name="T2" fmla="*/ 12 w 637"/>
                <a:gd name="T3" fmla="*/ 19 h 486"/>
                <a:gd name="T4" fmla="*/ 28 w 637"/>
                <a:gd name="T5" fmla="*/ 10 h 486"/>
                <a:gd name="T6" fmla="*/ 50 w 637"/>
                <a:gd name="T7" fmla="*/ 2 h 486"/>
                <a:gd name="T8" fmla="*/ 75 w 637"/>
                <a:gd name="T9" fmla="*/ 0 h 486"/>
                <a:gd name="T10" fmla="*/ 97 w 637"/>
                <a:gd name="T11" fmla="*/ 3 h 486"/>
                <a:gd name="T12" fmla="*/ 117 w 637"/>
                <a:gd name="T13" fmla="*/ 14 h 486"/>
                <a:gd name="T14" fmla="*/ 135 w 637"/>
                <a:gd name="T15" fmla="*/ 30 h 486"/>
                <a:gd name="T16" fmla="*/ 148 w 637"/>
                <a:gd name="T17" fmla="*/ 51 h 486"/>
                <a:gd name="T18" fmla="*/ 154 w 637"/>
                <a:gd name="T19" fmla="*/ 77 h 486"/>
                <a:gd name="T20" fmla="*/ 154 w 637"/>
                <a:gd name="T21" fmla="*/ 93 h 486"/>
                <a:gd name="T22" fmla="*/ 159 w 637"/>
                <a:gd name="T23" fmla="*/ 111 h 486"/>
                <a:gd name="T24" fmla="*/ 156 w 637"/>
                <a:gd name="T25" fmla="*/ 123 h 486"/>
                <a:gd name="T26" fmla="*/ 151 w 637"/>
                <a:gd name="T27" fmla="*/ 109 h 486"/>
                <a:gd name="T28" fmla="*/ 146 w 637"/>
                <a:gd name="T29" fmla="*/ 97 h 486"/>
                <a:gd name="T30" fmla="*/ 138 w 637"/>
                <a:gd name="T31" fmla="*/ 94 h 486"/>
                <a:gd name="T32" fmla="*/ 134 w 637"/>
                <a:gd name="T33" fmla="*/ 84 h 486"/>
                <a:gd name="T34" fmla="*/ 131 w 637"/>
                <a:gd name="T35" fmla="*/ 72 h 486"/>
                <a:gd name="T36" fmla="*/ 123 w 637"/>
                <a:gd name="T37" fmla="*/ 58 h 486"/>
                <a:gd name="T38" fmla="*/ 116 w 637"/>
                <a:gd name="T39" fmla="*/ 54 h 486"/>
                <a:gd name="T40" fmla="*/ 109 w 637"/>
                <a:gd name="T41" fmla="*/ 56 h 486"/>
                <a:gd name="T42" fmla="*/ 105 w 637"/>
                <a:gd name="T43" fmla="*/ 62 h 486"/>
                <a:gd name="T44" fmla="*/ 87 w 637"/>
                <a:gd name="T45" fmla="*/ 70 h 486"/>
                <a:gd name="T46" fmla="*/ 67 w 637"/>
                <a:gd name="T47" fmla="*/ 77 h 486"/>
                <a:gd name="T48" fmla="*/ 48 w 637"/>
                <a:gd name="T49" fmla="*/ 77 h 486"/>
                <a:gd name="T50" fmla="*/ 75 w 637"/>
                <a:gd name="T51" fmla="*/ 70 h 486"/>
                <a:gd name="T52" fmla="*/ 93 w 637"/>
                <a:gd name="T53" fmla="*/ 61 h 486"/>
                <a:gd name="T54" fmla="*/ 93 w 637"/>
                <a:gd name="T55" fmla="*/ 55 h 486"/>
                <a:gd name="T56" fmla="*/ 79 w 637"/>
                <a:gd name="T57" fmla="*/ 50 h 486"/>
                <a:gd name="T58" fmla="*/ 65 w 637"/>
                <a:gd name="T59" fmla="*/ 48 h 486"/>
                <a:gd name="T60" fmla="*/ 91 w 637"/>
                <a:gd name="T61" fmla="*/ 40 h 486"/>
                <a:gd name="T62" fmla="*/ 96 w 637"/>
                <a:gd name="T63" fmla="*/ 30 h 486"/>
                <a:gd name="T64" fmla="*/ 98 w 637"/>
                <a:gd name="T65" fmla="*/ 25 h 486"/>
                <a:gd name="T66" fmla="*/ 87 w 637"/>
                <a:gd name="T67" fmla="*/ 22 h 486"/>
                <a:gd name="T68" fmla="*/ 71 w 637"/>
                <a:gd name="T69" fmla="*/ 16 h 486"/>
                <a:gd name="T70" fmla="*/ 90 w 637"/>
                <a:gd name="T71" fmla="*/ 14 h 486"/>
                <a:gd name="T72" fmla="*/ 88 w 637"/>
                <a:gd name="T73" fmla="*/ 7 h 486"/>
                <a:gd name="T74" fmla="*/ 74 w 637"/>
                <a:gd name="T75" fmla="*/ 5 h 486"/>
                <a:gd name="T76" fmla="*/ 55 w 637"/>
                <a:gd name="T77" fmla="*/ 6 h 486"/>
                <a:gd name="T78" fmla="*/ 30 w 637"/>
                <a:gd name="T79" fmla="*/ 11 h 486"/>
                <a:gd name="T80" fmla="*/ 18 w 637"/>
                <a:gd name="T81" fmla="*/ 21 h 486"/>
                <a:gd name="T82" fmla="*/ 0 w 637"/>
                <a:gd name="T83" fmla="*/ 41 h 486"/>
                <a:gd name="T84" fmla="*/ 3 w 637"/>
                <a:gd name="T85" fmla="*/ 29 h 486"/>
                <a:gd name="T86" fmla="*/ 3 w 637"/>
                <a:gd name="T87" fmla="*/ 29 h 4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7"/>
                <a:gd name="T133" fmla="*/ 0 h 486"/>
                <a:gd name="T134" fmla="*/ 637 w 637"/>
                <a:gd name="T135" fmla="*/ 486 h 4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7" h="486">
                  <a:moveTo>
                    <a:pt x="15" y="116"/>
                  </a:moveTo>
                  <a:lnTo>
                    <a:pt x="51" y="76"/>
                  </a:lnTo>
                  <a:lnTo>
                    <a:pt x="112" y="38"/>
                  </a:lnTo>
                  <a:lnTo>
                    <a:pt x="201" y="7"/>
                  </a:lnTo>
                  <a:lnTo>
                    <a:pt x="302" y="0"/>
                  </a:lnTo>
                  <a:lnTo>
                    <a:pt x="391" y="9"/>
                  </a:lnTo>
                  <a:lnTo>
                    <a:pt x="471" y="53"/>
                  </a:lnTo>
                  <a:lnTo>
                    <a:pt x="543" y="119"/>
                  </a:lnTo>
                  <a:lnTo>
                    <a:pt x="593" y="203"/>
                  </a:lnTo>
                  <a:lnTo>
                    <a:pt x="616" y="306"/>
                  </a:lnTo>
                  <a:lnTo>
                    <a:pt x="616" y="369"/>
                  </a:lnTo>
                  <a:lnTo>
                    <a:pt x="637" y="441"/>
                  </a:lnTo>
                  <a:lnTo>
                    <a:pt x="625" y="486"/>
                  </a:lnTo>
                  <a:lnTo>
                    <a:pt x="606" y="433"/>
                  </a:lnTo>
                  <a:lnTo>
                    <a:pt x="585" y="386"/>
                  </a:lnTo>
                  <a:lnTo>
                    <a:pt x="553" y="374"/>
                  </a:lnTo>
                  <a:lnTo>
                    <a:pt x="538" y="332"/>
                  </a:lnTo>
                  <a:lnTo>
                    <a:pt x="524" y="287"/>
                  </a:lnTo>
                  <a:lnTo>
                    <a:pt x="494" y="232"/>
                  </a:lnTo>
                  <a:lnTo>
                    <a:pt x="464" y="216"/>
                  </a:lnTo>
                  <a:lnTo>
                    <a:pt x="437" y="222"/>
                  </a:lnTo>
                  <a:lnTo>
                    <a:pt x="420" y="245"/>
                  </a:lnTo>
                  <a:lnTo>
                    <a:pt x="349" y="277"/>
                  </a:lnTo>
                  <a:lnTo>
                    <a:pt x="268" y="304"/>
                  </a:lnTo>
                  <a:lnTo>
                    <a:pt x="194" y="304"/>
                  </a:lnTo>
                  <a:lnTo>
                    <a:pt x="302" y="279"/>
                  </a:lnTo>
                  <a:lnTo>
                    <a:pt x="372" y="243"/>
                  </a:lnTo>
                  <a:lnTo>
                    <a:pt x="372" y="220"/>
                  </a:lnTo>
                  <a:lnTo>
                    <a:pt x="319" y="199"/>
                  </a:lnTo>
                  <a:lnTo>
                    <a:pt x="260" y="192"/>
                  </a:lnTo>
                  <a:lnTo>
                    <a:pt x="365" y="157"/>
                  </a:lnTo>
                  <a:lnTo>
                    <a:pt x="386" y="119"/>
                  </a:lnTo>
                  <a:lnTo>
                    <a:pt x="393" y="99"/>
                  </a:lnTo>
                  <a:lnTo>
                    <a:pt x="349" y="85"/>
                  </a:lnTo>
                  <a:lnTo>
                    <a:pt x="287" y="62"/>
                  </a:lnTo>
                  <a:lnTo>
                    <a:pt x="363" y="53"/>
                  </a:lnTo>
                  <a:lnTo>
                    <a:pt x="353" y="26"/>
                  </a:lnTo>
                  <a:lnTo>
                    <a:pt x="296" y="19"/>
                  </a:lnTo>
                  <a:lnTo>
                    <a:pt x="222" y="21"/>
                  </a:lnTo>
                  <a:lnTo>
                    <a:pt x="123" y="43"/>
                  </a:lnTo>
                  <a:lnTo>
                    <a:pt x="74" y="81"/>
                  </a:lnTo>
                  <a:lnTo>
                    <a:pt x="0" y="161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2047" y="1889"/>
              <a:ext cx="89" cy="45"/>
            </a:xfrm>
            <a:custGeom>
              <a:avLst/>
              <a:gdLst>
                <a:gd name="T0" fmla="*/ 0 w 179"/>
                <a:gd name="T1" fmla="*/ 11 h 90"/>
                <a:gd name="T2" fmla="*/ 11 w 179"/>
                <a:gd name="T3" fmla="*/ 3 h 90"/>
                <a:gd name="T4" fmla="*/ 17 w 179"/>
                <a:gd name="T5" fmla="*/ 3 h 90"/>
                <a:gd name="T6" fmla="*/ 31 w 179"/>
                <a:gd name="T7" fmla="*/ 0 h 90"/>
                <a:gd name="T8" fmla="*/ 38 w 179"/>
                <a:gd name="T9" fmla="*/ 2 h 90"/>
                <a:gd name="T10" fmla="*/ 43 w 179"/>
                <a:gd name="T11" fmla="*/ 5 h 90"/>
                <a:gd name="T12" fmla="*/ 44 w 179"/>
                <a:gd name="T13" fmla="*/ 11 h 90"/>
                <a:gd name="T14" fmla="*/ 43 w 179"/>
                <a:gd name="T15" fmla="*/ 14 h 90"/>
                <a:gd name="T16" fmla="*/ 39 w 179"/>
                <a:gd name="T17" fmla="*/ 14 h 90"/>
                <a:gd name="T18" fmla="*/ 30 w 179"/>
                <a:gd name="T19" fmla="*/ 20 h 90"/>
                <a:gd name="T20" fmla="*/ 21 w 179"/>
                <a:gd name="T21" fmla="*/ 23 h 90"/>
                <a:gd name="T22" fmla="*/ 27 w 179"/>
                <a:gd name="T23" fmla="*/ 19 h 90"/>
                <a:gd name="T24" fmla="*/ 22 w 179"/>
                <a:gd name="T25" fmla="*/ 19 h 90"/>
                <a:gd name="T26" fmla="*/ 12 w 179"/>
                <a:gd name="T27" fmla="*/ 20 h 90"/>
                <a:gd name="T28" fmla="*/ 6 w 179"/>
                <a:gd name="T29" fmla="*/ 20 h 90"/>
                <a:gd name="T30" fmla="*/ 13 w 179"/>
                <a:gd name="T31" fmla="*/ 19 h 90"/>
                <a:gd name="T32" fmla="*/ 21 w 179"/>
                <a:gd name="T33" fmla="*/ 15 h 90"/>
                <a:gd name="T34" fmla="*/ 31 w 179"/>
                <a:gd name="T35" fmla="*/ 12 h 90"/>
                <a:gd name="T36" fmla="*/ 28 w 179"/>
                <a:gd name="T37" fmla="*/ 9 h 90"/>
                <a:gd name="T38" fmla="*/ 22 w 179"/>
                <a:gd name="T39" fmla="*/ 7 h 90"/>
                <a:gd name="T40" fmla="*/ 14 w 179"/>
                <a:gd name="T41" fmla="*/ 9 h 90"/>
                <a:gd name="T42" fmla="*/ 7 w 179"/>
                <a:gd name="T43" fmla="*/ 13 h 90"/>
                <a:gd name="T44" fmla="*/ 0 w 179"/>
                <a:gd name="T45" fmla="*/ 16 h 90"/>
                <a:gd name="T46" fmla="*/ 1 w 179"/>
                <a:gd name="T47" fmla="*/ 14 h 90"/>
                <a:gd name="T48" fmla="*/ 13 w 179"/>
                <a:gd name="T49" fmla="*/ 6 h 90"/>
                <a:gd name="T50" fmla="*/ 0 w 179"/>
                <a:gd name="T51" fmla="*/ 11 h 90"/>
                <a:gd name="T52" fmla="*/ 0 w 179"/>
                <a:gd name="T53" fmla="*/ 11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9"/>
                <a:gd name="T82" fmla="*/ 0 h 90"/>
                <a:gd name="T83" fmla="*/ 179 w 179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9" h="90">
                  <a:moveTo>
                    <a:pt x="0" y="42"/>
                  </a:moveTo>
                  <a:lnTo>
                    <a:pt x="46" y="10"/>
                  </a:lnTo>
                  <a:lnTo>
                    <a:pt x="68" y="12"/>
                  </a:lnTo>
                  <a:lnTo>
                    <a:pt x="124" y="0"/>
                  </a:lnTo>
                  <a:lnTo>
                    <a:pt x="152" y="8"/>
                  </a:lnTo>
                  <a:lnTo>
                    <a:pt x="173" y="17"/>
                  </a:lnTo>
                  <a:lnTo>
                    <a:pt x="179" y="44"/>
                  </a:lnTo>
                  <a:lnTo>
                    <a:pt x="175" y="54"/>
                  </a:lnTo>
                  <a:lnTo>
                    <a:pt x="156" y="54"/>
                  </a:lnTo>
                  <a:lnTo>
                    <a:pt x="122" y="78"/>
                  </a:lnTo>
                  <a:lnTo>
                    <a:pt x="85" y="90"/>
                  </a:lnTo>
                  <a:lnTo>
                    <a:pt x="108" y="73"/>
                  </a:lnTo>
                  <a:lnTo>
                    <a:pt x="91" y="73"/>
                  </a:lnTo>
                  <a:lnTo>
                    <a:pt x="49" y="80"/>
                  </a:lnTo>
                  <a:lnTo>
                    <a:pt x="25" y="78"/>
                  </a:lnTo>
                  <a:lnTo>
                    <a:pt x="55" y="73"/>
                  </a:lnTo>
                  <a:lnTo>
                    <a:pt x="84" y="61"/>
                  </a:lnTo>
                  <a:lnTo>
                    <a:pt x="124" y="46"/>
                  </a:lnTo>
                  <a:lnTo>
                    <a:pt x="114" y="33"/>
                  </a:lnTo>
                  <a:lnTo>
                    <a:pt x="89" y="29"/>
                  </a:lnTo>
                  <a:lnTo>
                    <a:pt x="59" y="36"/>
                  </a:lnTo>
                  <a:lnTo>
                    <a:pt x="28" y="50"/>
                  </a:lnTo>
                  <a:lnTo>
                    <a:pt x="0" y="63"/>
                  </a:lnTo>
                  <a:lnTo>
                    <a:pt x="4" y="54"/>
                  </a:lnTo>
                  <a:lnTo>
                    <a:pt x="55" y="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2037" y="1914"/>
              <a:ext cx="23" cy="15"/>
            </a:xfrm>
            <a:custGeom>
              <a:avLst/>
              <a:gdLst>
                <a:gd name="T0" fmla="*/ 0 w 46"/>
                <a:gd name="T1" fmla="*/ 0 h 30"/>
                <a:gd name="T2" fmla="*/ 1 w 46"/>
                <a:gd name="T3" fmla="*/ 6 h 30"/>
                <a:gd name="T4" fmla="*/ 6 w 46"/>
                <a:gd name="T5" fmla="*/ 6 h 30"/>
                <a:gd name="T6" fmla="*/ 12 w 46"/>
                <a:gd name="T7" fmla="*/ 8 h 30"/>
                <a:gd name="T8" fmla="*/ 6 w 46"/>
                <a:gd name="T9" fmla="*/ 5 h 30"/>
                <a:gd name="T10" fmla="*/ 9 w 46"/>
                <a:gd name="T11" fmla="*/ 0 h 30"/>
                <a:gd name="T12" fmla="*/ 0 w 46"/>
                <a:gd name="T13" fmla="*/ 0 h 30"/>
                <a:gd name="T14" fmla="*/ 0 w 46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0"/>
                <a:gd name="T26" fmla="*/ 46 w 4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0">
                  <a:moveTo>
                    <a:pt x="0" y="0"/>
                  </a:moveTo>
                  <a:lnTo>
                    <a:pt x="2" y="23"/>
                  </a:lnTo>
                  <a:lnTo>
                    <a:pt x="23" y="24"/>
                  </a:lnTo>
                  <a:lnTo>
                    <a:pt x="46" y="30"/>
                  </a:lnTo>
                  <a:lnTo>
                    <a:pt x="25" y="17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2162" y="1845"/>
              <a:ext cx="86" cy="66"/>
            </a:xfrm>
            <a:custGeom>
              <a:avLst/>
              <a:gdLst>
                <a:gd name="T0" fmla="*/ 0 w 171"/>
                <a:gd name="T1" fmla="*/ 21 h 131"/>
                <a:gd name="T2" fmla="*/ 1 w 171"/>
                <a:gd name="T3" fmla="*/ 17 h 131"/>
                <a:gd name="T4" fmla="*/ 11 w 171"/>
                <a:gd name="T5" fmla="*/ 8 h 131"/>
                <a:gd name="T6" fmla="*/ 19 w 171"/>
                <a:gd name="T7" fmla="*/ 7 h 131"/>
                <a:gd name="T8" fmla="*/ 25 w 171"/>
                <a:gd name="T9" fmla="*/ 0 h 131"/>
                <a:gd name="T10" fmla="*/ 28 w 171"/>
                <a:gd name="T11" fmla="*/ 0 h 131"/>
                <a:gd name="T12" fmla="*/ 39 w 171"/>
                <a:gd name="T13" fmla="*/ 2 h 131"/>
                <a:gd name="T14" fmla="*/ 43 w 171"/>
                <a:gd name="T15" fmla="*/ 4 h 131"/>
                <a:gd name="T16" fmla="*/ 34 w 171"/>
                <a:gd name="T17" fmla="*/ 7 h 131"/>
                <a:gd name="T18" fmla="*/ 23 w 171"/>
                <a:gd name="T19" fmla="*/ 11 h 131"/>
                <a:gd name="T20" fmla="*/ 18 w 171"/>
                <a:gd name="T21" fmla="*/ 13 h 131"/>
                <a:gd name="T22" fmla="*/ 15 w 171"/>
                <a:gd name="T23" fmla="*/ 17 h 131"/>
                <a:gd name="T24" fmla="*/ 15 w 171"/>
                <a:gd name="T25" fmla="*/ 20 h 131"/>
                <a:gd name="T26" fmla="*/ 19 w 171"/>
                <a:gd name="T27" fmla="*/ 20 h 131"/>
                <a:gd name="T28" fmla="*/ 24 w 171"/>
                <a:gd name="T29" fmla="*/ 20 h 131"/>
                <a:gd name="T30" fmla="*/ 31 w 171"/>
                <a:gd name="T31" fmla="*/ 18 h 131"/>
                <a:gd name="T32" fmla="*/ 36 w 171"/>
                <a:gd name="T33" fmla="*/ 12 h 131"/>
                <a:gd name="T34" fmla="*/ 37 w 171"/>
                <a:gd name="T35" fmla="*/ 18 h 131"/>
                <a:gd name="T36" fmla="*/ 30 w 171"/>
                <a:gd name="T37" fmla="*/ 25 h 131"/>
                <a:gd name="T38" fmla="*/ 24 w 171"/>
                <a:gd name="T39" fmla="*/ 26 h 131"/>
                <a:gd name="T40" fmla="*/ 12 w 171"/>
                <a:gd name="T41" fmla="*/ 27 h 131"/>
                <a:gd name="T42" fmla="*/ 8 w 171"/>
                <a:gd name="T43" fmla="*/ 27 h 131"/>
                <a:gd name="T44" fmla="*/ 8 w 171"/>
                <a:gd name="T45" fmla="*/ 33 h 131"/>
                <a:gd name="T46" fmla="*/ 3 w 171"/>
                <a:gd name="T47" fmla="*/ 27 h 131"/>
                <a:gd name="T48" fmla="*/ 4 w 171"/>
                <a:gd name="T49" fmla="*/ 22 h 131"/>
                <a:gd name="T50" fmla="*/ 0 w 171"/>
                <a:gd name="T51" fmla="*/ 21 h 131"/>
                <a:gd name="T52" fmla="*/ 0 w 171"/>
                <a:gd name="T53" fmla="*/ 21 h 1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1"/>
                <a:gd name="T83" fmla="*/ 171 w 171"/>
                <a:gd name="T84" fmla="*/ 131 h 1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1">
                  <a:moveTo>
                    <a:pt x="0" y="84"/>
                  </a:moveTo>
                  <a:lnTo>
                    <a:pt x="2" y="66"/>
                  </a:lnTo>
                  <a:lnTo>
                    <a:pt x="44" y="32"/>
                  </a:lnTo>
                  <a:lnTo>
                    <a:pt x="74" y="25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54" y="6"/>
                  </a:lnTo>
                  <a:lnTo>
                    <a:pt x="171" y="15"/>
                  </a:lnTo>
                  <a:lnTo>
                    <a:pt x="133" y="26"/>
                  </a:lnTo>
                  <a:lnTo>
                    <a:pt x="89" y="44"/>
                  </a:lnTo>
                  <a:lnTo>
                    <a:pt x="70" y="51"/>
                  </a:lnTo>
                  <a:lnTo>
                    <a:pt x="57" y="66"/>
                  </a:lnTo>
                  <a:lnTo>
                    <a:pt x="59" y="80"/>
                  </a:lnTo>
                  <a:lnTo>
                    <a:pt x="74" y="80"/>
                  </a:lnTo>
                  <a:lnTo>
                    <a:pt x="95" y="80"/>
                  </a:lnTo>
                  <a:lnTo>
                    <a:pt x="122" y="72"/>
                  </a:lnTo>
                  <a:lnTo>
                    <a:pt x="143" y="45"/>
                  </a:lnTo>
                  <a:lnTo>
                    <a:pt x="146" y="70"/>
                  </a:lnTo>
                  <a:lnTo>
                    <a:pt x="118" y="99"/>
                  </a:lnTo>
                  <a:lnTo>
                    <a:pt x="93" y="104"/>
                  </a:lnTo>
                  <a:lnTo>
                    <a:pt x="46" y="108"/>
                  </a:lnTo>
                  <a:lnTo>
                    <a:pt x="32" y="108"/>
                  </a:lnTo>
                  <a:lnTo>
                    <a:pt x="32" y="131"/>
                  </a:lnTo>
                  <a:lnTo>
                    <a:pt x="11" y="106"/>
                  </a:lnTo>
                  <a:lnTo>
                    <a:pt x="13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2221" y="1854"/>
              <a:ext cx="18" cy="20"/>
            </a:xfrm>
            <a:custGeom>
              <a:avLst/>
              <a:gdLst>
                <a:gd name="T0" fmla="*/ 0 w 36"/>
                <a:gd name="T1" fmla="*/ 3 h 40"/>
                <a:gd name="T2" fmla="*/ 3 w 36"/>
                <a:gd name="T3" fmla="*/ 6 h 40"/>
                <a:gd name="T4" fmla="*/ 5 w 36"/>
                <a:gd name="T5" fmla="*/ 10 h 40"/>
                <a:gd name="T6" fmla="*/ 9 w 36"/>
                <a:gd name="T7" fmla="*/ 4 h 40"/>
                <a:gd name="T8" fmla="*/ 4 w 36"/>
                <a:gd name="T9" fmla="*/ 0 h 40"/>
                <a:gd name="T10" fmla="*/ 0 w 36"/>
                <a:gd name="T11" fmla="*/ 3 h 40"/>
                <a:gd name="T12" fmla="*/ 0 w 36"/>
                <a:gd name="T13" fmla="*/ 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0"/>
                <a:gd name="T23" fmla="*/ 36 w 3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0">
                  <a:moveTo>
                    <a:pt x="0" y="13"/>
                  </a:moveTo>
                  <a:lnTo>
                    <a:pt x="11" y="25"/>
                  </a:lnTo>
                  <a:lnTo>
                    <a:pt x="17" y="40"/>
                  </a:lnTo>
                  <a:lnTo>
                    <a:pt x="36" y="15"/>
                  </a:lnTo>
                  <a:lnTo>
                    <a:pt x="1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2098" y="1964"/>
              <a:ext cx="40" cy="78"/>
            </a:xfrm>
            <a:custGeom>
              <a:avLst/>
              <a:gdLst>
                <a:gd name="T0" fmla="*/ 20 w 79"/>
                <a:gd name="T1" fmla="*/ 1 h 155"/>
                <a:gd name="T2" fmla="*/ 15 w 79"/>
                <a:gd name="T3" fmla="*/ 3 h 155"/>
                <a:gd name="T4" fmla="*/ 12 w 79"/>
                <a:gd name="T5" fmla="*/ 12 h 155"/>
                <a:gd name="T6" fmla="*/ 10 w 79"/>
                <a:gd name="T7" fmla="*/ 23 h 155"/>
                <a:gd name="T8" fmla="*/ 6 w 79"/>
                <a:gd name="T9" fmla="*/ 34 h 155"/>
                <a:gd name="T10" fmla="*/ 0 w 79"/>
                <a:gd name="T11" fmla="*/ 39 h 155"/>
                <a:gd name="T12" fmla="*/ 4 w 79"/>
                <a:gd name="T13" fmla="*/ 24 h 155"/>
                <a:gd name="T14" fmla="*/ 4 w 79"/>
                <a:gd name="T15" fmla="*/ 15 h 155"/>
                <a:gd name="T16" fmla="*/ 7 w 79"/>
                <a:gd name="T17" fmla="*/ 6 h 155"/>
                <a:gd name="T18" fmla="*/ 12 w 79"/>
                <a:gd name="T19" fmla="*/ 0 h 155"/>
                <a:gd name="T20" fmla="*/ 20 w 79"/>
                <a:gd name="T21" fmla="*/ 1 h 155"/>
                <a:gd name="T22" fmla="*/ 20 w 79"/>
                <a:gd name="T23" fmla="*/ 1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155"/>
                <a:gd name="T38" fmla="*/ 79 w 79"/>
                <a:gd name="T39" fmla="*/ 155 h 1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155">
                  <a:moveTo>
                    <a:pt x="79" y="1"/>
                  </a:moveTo>
                  <a:lnTo>
                    <a:pt x="60" y="9"/>
                  </a:lnTo>
                  <a:lnTo>
                    <a:pt x="47" y="45"/>
                  </a:lnTo>
                  <a:lnTo>
                    <a:pt x="40" y="91"/>
                  </a:lnTo>
                  <a:lnTo>
                    <a:pt x="22" y="135"/>
                  </a:lnTo>
                  <a:lnTo>
                    <a:pt x="0" y="155"/>
                  </a:lnTo>
                  <a:lnTo>
                    <a:pt x="15" y="95"/>
                  </a:lnTo>
                  <a:lnTo>
                    <a:pt x="13" y="58"/>
                  </a:lnTo>
                  <a:lnTo>
                    <a:pt x="26" y="22"/>
                  </a:lnTo>
                  <a:lnTo>
                    <a:pt x="47" y="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2126" y="1944"/>
              <a:ext cx="102" cy="60"/>
            </a:xfrm>
            <a:custGeom>
              <a:avLst/>
              <a:gdLst>
                <a:gd name="T0" fmla="*/ 0 w 203"/>
                <a:gd name="T1" fmla="*/ 16 h 119"/>
                <a:gd name="T2" fmla="*/ 2 w 203"/>
                <a:gd name="T3" fmla="*/ 23 h 119"/>
                <a:gd name="T4" fmla="*/ 6 w 203"/>
                <a:gd name="T5" fmla="*/ 25 h 119"/>
                <a:gd name="T6" fmla="*/ 13 w 203"/>
                <a:gd name="T7" fmla="*/ 27 h 119"/>
                <a:gd name="T8" fmla="*/ 26 w 203"/>
                <a:gd name="T9" fmla="*/ 30 h 119"/>
                <a:gd name="T10" fmla="*/ 35 w 203"/>
                <a:gd name="T11" fmla="*/ 28 h 119"/>
                <a:gd name="T12" fmla="*/ 41 w 203"/>
                <a:gd name="T13" fmla="*/ 23 h 119"/>
                <a:gd name="T14" fmla="*/ 48 w 203"/>
                <a:gd name="T15" fmla="*/ 18 h 119"/>
                <a:gd name="T16" fmla="*/ 51 w 203"/>
                <a:gd name="T17" fmla="*/ 13 h 119"/>
                <a:gd name="T18" fmla="*/ 50 w 203"/>
                <a:gd name="T19" fmla="*/ 9 h 119"/>
                <a:gd name="T20" fmla="*/ 47 w 203"/>
                <a:gd name="T21" fmla="*/ 2 h 119"/>
                <a:gd name="T22" fmla="*/ 39 w 203"/>
                <a:gd name="T23" fmla="*/ 0 h 119"/>
                <a:gd name="T24" fmla="*/ 45 w 203"/>
                <a:gd name="T25" fmla="*/ 6 h 119"/>
                <a:gd name="T26" fmla="*/ 47 w 203"/>
                <a:gd name="T27" fmla="*/ 10 h 119"/>
                <a:gd name="T28" fmla="*/ 47 w 203"/>
                <a:gd name="T29" fmla="*/ 14 h 119"/>
                <a:gd name="T30" fmla="*/ 43 w 203"/>
                <a:gd name="T31" fmla="*/ 18 h 119"/>
                <a:gd name="T32" fmla="*/ 39 w 203"/>
                <a:gd name="T33" fmla="*/ 18 h 119"/>
                <a:gd name="T34" fmla="*/ 35 w 203"/>
                <a:gd name="T35" fmla="*/ 23 h 119"/>
                <a:gd name="T36" fmla="*/ 29 w 203"/>
                <a:gd name="T37" fmla="*/ 25 h 119"/>
                <a:gd name="T38" fmla="*/ 23 w 203"/>
                <a:gd name="T39" fmla="*/ 26 h 119"/>
                <a:gd name="T40" fmla="*/ 17 w 203"/>
                <a:gd name="T41" fmla="*/ 25 h 119"/>
                <a:gd name="T42" fmla="*/ 12 w 203"/>
                <a:gd name="T43" fmla="*/ 25 h 119"/>
                <a:gd name="T44" fmla="*/ 6 w 203"/>
                <a:gd name="T45" fmla="*/ 23 h 119"/>
                <a:gd name="T46" fmla="*/ 3 w 203"/>
                <a:gd name="T47" fmla="*/ 19 h 119"/>
                <a:gd name="T48" fmla="*/ 3 w 203"/>
                <a:gd name="T49" fmla="*/ 14 h 119"/>
                <a:gd name="T50" fmla="*/ 6 w 203"/>
                <a:gd name="T51" fmla="*/ 10 h 119"/>
                <a:gd name="T52" fmla="*/ 1 w 203"/>
                <a:gd name="T53" fmla="*/ 13 h 119"/>
                <a:gd name="T54" fmla="*/ 0 w 203"/>
                <a:gd name="T55" fmla="*/ 16 h 119"/>
                <a:gd name="T56" fmla="*/ 0 w 203"/>
                <a:gd name="T57" fmla="*/ 16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3"/>
                <a:gd name="T88" fmla="*/ 0 h 119"/>
                <a:gd name="T89" fmla="*/ 203 w 203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3" h="119">
                  <a:moveTo>
                    <a:pt x="0" y="62"/>
                  </a:moveTo>
                  <a:lnTo>
                    <a:pt x="5" y="89"/>
                  </a:lnTo>
                  <a:lnTo>
                    <a:pt x="21" y="100"/>
                  </a:lnTo>
                  <a:lnTo>
                    <a:pt x="51" y="108"/>
                  </a:lnTo>
                  <a:lnTo>
                    <a:pt x="104" y="119"/>
                  </a:lnTo>
                  <a:lnTo>
                    <a:pt x="140" y="112"/>
                  </a:lnTo>
                  <a:lnTo>
                    <a:pt x="161" y="89"/>
                  </a:lnTo>
                  <a:lnTo>
                    <a:pt x="190" y="70"/>
                  </a:lnTo>
                  <a:lnTo>
                    <a:pt x="203" y="51"/>
                  </a:lnTo>
                  <a:lnTo>
                    <a:pt x="199" y="34"/>
                  </a:lnTo>
                  <a:lnTo>
                    <a:pt x="186" y="5"/>
                  </a:lnTo>
                  <a:lnTo>
                    <a:pt x="154" y="0"/>
                  </a:lnTo>
                  <a:lnTo>
                    <a:pt x="177" y="22"/>
                  </a:lnTo>
                  <a:lnTo>
                    <a:pt x="186" y="40"/>
                  </a:lnTo>
                  <a:lnTo>
                    <a:pt x="186" y="55"/>
                  </a:lnTo>
                  <a:lnTo>
                    <a:pt x="171" y="70"/>
                  </a:lnTo>
                  <a:lnTo>
                    <a:pt x="156" y="72"/>
                  </a:lnTo>
                  <a:lnTo>
                    <a:pt x="137" y="89"/>
                  </a:lnTo>
                  <a:lnTo>
                    <a:pt x="114" y="98"/>
                  </a:lnTo>
                  <a:lnTo>
                    <a:pt x="91" y="102"/>
                  </a:lnTo>
                  <a:lnTo>
                    <a:pt x="68" y="100"/>
                  </a:lnTo>
                  <a:lnTo>
                    <a:pt x="47" y="100"/>
                  </a:lnTo>
                  <a:lnTo>
                    <a:pt x="23" y="91"/>
                  </a:lnTo>
                  <a:lnTo>
                    <a:pt x="9" y="76"/>
                  </a:lnTo>
                  <a:lnTo>
                    <a:pt x="9" y="55"/>
                  </a:lnTo>
                  <a:lnTo>
                    <a:pt x="23" y="38"/>
                  </a:lnTo>
                  <a:lnTo>
                    <a:pt x="4" y="4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2119" y="1985"/>
              <a:ext cx="136" cy="81"/>
            </a:xfrm>
            <a:custGeom>
              <a:avLst/>
              <a:gdLst>
                <a:gd name="T0" fmla="*/ 15 w 272"/>
                <a:gd name="T1" fmla="*/ 5 h 162"/>
                <a:gd name="T2" fmla="*/ 14 w 272"/>
                <a:gd name="T3" fmla="*/ 9 h 162"/>
                <a:gd name="T4" fmla="*/ 10 w 272"/>
                <a:gd name="T5" fmla="*/ 14 h 162"/>
                <a:gd name="T6" fmla="*/ 3 w 272"/>
                <a:gd name="T7" fmla="*/ 22 h 162"/>
                <a:gd name="T8" fmla="*/ 0 w 272"/>
                <a:gd name="T9" fmla="*/ 32 h 162"/>
                <a:gd name="T10" fmla="*/ 3 w 272"/>
                <a:gd name="T11" fmla="*/ 41 h 162"/>
                <a:gd name="T12" fmla="*/ 11 w 272"/>
                <a:gd name="T13" fmla="*/ 34 h 162"/>
                <a:gd name="T14" fmla="*/ 14 w 272"/>
                <a:gd name="T15" fmla="*/ 24 h 162"/>
                <a:gd name="T16" fmla="*/ 19 w 272"/>
                <a:gd name="T17" fmla="*/ 16 h 162"/>
                <a:gd name="T18" fmla="*/ 8 w 272"/>
                <a:gd name="T19" fmla="*/ 24 h 162"/>
                <a:gd name="T20" fmla="*/ 8 w 272"/>
                <a:gd name="T21" fmla="*/ 20 h 162"/>
                <a:gd name="T22" fmla="*/ 14 w 272"/>
                <a:gd name="T23" fmla="*/ 11 h 162"/>
                <a:gd name="T24" fmla="*/ 19 w 272"/>
                <a:gd name="T25" fmla="*/ 11 h 162"/>
                <a:gd name="T26" fmla="*/ 23 w 272"/>
                <a:gd name="T27" fmla="*/ 13 h 162"/>
                <a:gd name="T28" fmla="*/ 25 w 272"/>
                <a:gd name="T29" fmla="*/ 17 h 162"/>
                <a:gd name="T30" fmla="*/ 29 w 272"/>
                <a:gd name="T31" fmla="*/ 21 h 162"/>
                <a:gd name="T32" fmla="*/ 32 w 272"/>
                <a:gd name="T33" fmla="*/ 20 h 162"/>
                <a:gd name="T34" fmla="*/ 35 w 272"/>
                <a:gd name="T35" fmla="*/ 16 h 162"/>
                <a:gd name="T36" fmla="*/ 39 w 272"/>
                <a:gd name="T37" fmla="*/ 15 h 162"/>
                <a:gd name="T38" fmla="*/ 46 w 272"/>
                <a:gd name="T39" fmla="*/ 14 h 162"/>
                <a:gd name="T40" fmla="*/ 51 w 272"/>
                <a:gd name="T41" fmla="*/ 14 h 162"/>
                <a:gd name="T42" fmla="*/ 58 w 272"/>
                <a:gd name="T43" fmla="*/ 15 h 162"/>
                <a:gd name="T44" fmla="*/ 63 w 272"/>
                <a:gd name="T45" fmla="*/ 22 h 162"/>
                <a:gd name="T46" fmla="*/ 66 w 272"/>
                <a:gd name="T47" fmla="*/ 27 h 162"/>
                <a:gd name="T48" fmla="*/ 67 w 272"/>
                <a:gd name="T49" fmla="*/ 19 h 162"/>
                <a:gd name="T50" fmla="*/ 68 w 272"/>
                <a:gd name="T51" fmla="*/ 9 h 162"/>
                <a:gd name="T52" fmla="*/ 60 w 272"/>
                <a:gd name="T53" fmla="*/ 4 h 162"/>
                <a:gd name="T54" fmla="*/ 48 w 272"/>
                <a:gd name="T55" fmla="*/ 0 h 162"/>
                <a:gd name="T56" fmla="*/ 42 w 272"/>
                <a:gd name="T57" fmla="*/ 1 h 162"/>
                <a:gd name="T58" fmla="*/ 35 w 272"/>
                <a:gd name="T59" fmla="*/ 7 h 162"/>
                <a:gd name="T60" fmla="*/ 29 w 272"/>
                <a:gd name="T61" fmla="*/ 11 h 162"/>
                <a:gd name="T62" fmla="*/ 24 w 272"/>
                <a:gd name="T63" fmla="*/ 10 h 162"/>
                <a:gd name="T64" fmla="*/ 15 w 272"/>
                <a:gd name="T65" fmla="*/ 5 h 162"/>
                <a:gd name="T66" fmla="*/ 15 w 272"/>
                <a:gd name="T67" fmla="*/ 5 h 1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2"/>
                <a:gd name="T103" fmla="*/ 0 h 162"/>
                <a:gd name="T104" fmla="*/ 272 w 272"/>
                <a:gd name="T105" fmla="*/ 162 h 1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2" h="162">
                  <a:moveTo>
                    <a:pt x="59" y="21"/>
                  </a:moveTo>
                  <a:lnTo>
                    <a:pt x="54" y="35"/>
                  </a:lnTo>
                  <a:lnTo>
                    <a:pt x="38" y="54"/>
                  </a:lnTo>
                  <a:lnTo>
                    <a:pt x="12" y="88"/>
                  </a:lnTo>
                  <a:lnTo>
                    <a:pt x="0" y="126"/>
                  </a:lnTo>
                  <a:lnTo>
                    <a:pt x="12" y="162"/>
                  </a:lnTo>
                  <a:lnTo>
                    <a:pt x="44" y="133"/>
                  </a:lnTo>
                  <a:lnTo>
                    <a:pt x="54" y="94"/>
                  </a:lnTo>
                  <a:lnTo>
                    <a:pt x="76" y="63"/>
                  </a:lnTo>
                  <a:lnTo>
                    <a:pt x="31" y="95"/>
                  </a:lnTo>
                  <a:lnTo>
                    <a:pt x="31" y="78"/>
                  </a:lnTo>
                  <a:lnTo>
                    <a:pt x="54" y="42"/>
                  </a:lnTo>
                  <a:lnTo>
                    <a:pt x="75" y="42"/>
                  </a:lnTo>
                  <a:lnTo>
                    <a:pt x="90" y="52"/>
                  </a:lnTo>
                  <a:lnTo>
                    <a:pt x="99" y="65"/>
                  </a:lnTo>
                  <a:lnTo>
                    <a:pt x="116" y="82"/>
                  </a:lnTo>
                  <a:lnTo>
                    <a:pt x="128" y="78"/>
                  </a:lnTo>
                  <a:lnTo>
                    <a:pt x="141" y="63"/>
                  </a:lnTo>
                  <a:lnTo>
                    <a:pt x="156" y="59"/>
                  </a:lnTo>
                  <a:lnTo>
                    <a:pt x="183" y="57"/>
                  </a:lnTo>
                  <a:lnTo>
                    <a:pt x="204" y="57"/>
                  </a:lnTo>
                  <a:lnTo>
                    <a:pt x="230" y="59"/>
                  </a:lnTo>
                  <a:lnTo>
                    <a:pt x="253" y="86"/>
                  </a:lnTo>
                  <a:lnTo>
                    <a:pt x="261" y="107"/>
                  </a:lnTo>
                  <a:lnTo>
                    <a:pt x="267" y="75"/>
                  </a:lnTo>
                  <a:lnTo>
                    <a:pt x="272" y="33"/>
                  </a:lnTo>
                  <a:lnTo>
                    <a:pt x="238" y="14"/>
                  </a:lnTo>
                  <a:lnTo>
                    <a:pt x="192" y="0"/>
                  </a:lnTo>
                  <a:lnTo>
                    <a:pt x="168" y="2"/>
                  </a:lnTo>
                  <a:lnTo>
                    <a:pt x="139" y="29"/>
                  </a:lnTo>
                  <a:lnTo>
                    <a:pt x="116" y="42"/>
                  </a:lnTo>
                  <a:lnTo>
                    <a:pt x="96" y="3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2122" y="2018"/>
              <a:ext cx="123" cy="67"/>
            </a:xfrm>
            <a:custGeom>
              <a:avLst/>
              <a:gdLst>
                <a:gd name="T0" fmla="*/ 11 w 245"/>
                <a:gd name="T1" fmla="*/ 15 h 133"/>
                <a:gd name="T2" fmla="*/ 17 w 245"/>
                <a:gd name="T3" fmla="*/ 11 h 133"/>
                <a:gd name="T4" fmla="*/ 24 w 245"/>
                <a:gd name="T5" fmla="*/ 7 h 133"/>
                <a:gd name="T6" fmla="*/ 29 w 245"/>
                <a:gd name="T7" fmla="*/ 6 h 133"/>
                <a:gd name="T8" fmla="*/ 31 w 245"/>
                <a:gd name="T9" fmla="*/ 7 h 133"/>
                <a:gd name="T10" fmla="*/ 36 w 245"/>
                <a:gd name="T11" fmla="*/ 7 h 133"/>
                <a:gd name="T12" fmla="*/ 42 w 245"/>
                <a:gd name="T13" fmla="*/ 4 h 133"/>
                <a:gd name="T14" fmla="*/ 42 w 245"/>
                <a:gd name="T15" fmla="*/ 0 h 133"/>
                <a:gd name="T16" fmla="*/ 54 w 245"/>
                <a:gd name="T17" fmla="*/ 0 h 133"/>
                <a:gd name="T18" fmla="*/ 62 w 245"/>
                <a:gd name="T19" fmla="*/ 3 h 133"/>
                <a:gd name="T20" fmla="*/ 62 w 245"/>
                <a:gd name="T21" fmla="*/ 7 h 133"/>
                <a:gd name="T22" fmla="*/ 56 w 245"/>
                <a:gd name="T23" fmla="*/ 7 h 133"/>
                <a:gd name="T24" fmla="*/ 51 w 245"/>
                <a:gd name="T25" fmla="*/ 10 h 133"/>
                <a:gd name="T26" fmla="*/ 39 w 245"/>
                <a:gd name="T27" fmla="*/ 15 h 133"/>
                <a:gd name="T28" fmla="*/ 23 w 245"/>
                <a:gd name="T29" fmla="*/ 15 h 133"/>
                <a:gd name="T30" fmla="*/ 15 w 245"/>
                <a:gd name="T31" fmla="*/ 16 h 133"/>
                <a:gd name="T32" fmla="*/ 12 w 245"/>
                <a:gd name="T33" fmla="*/ 19 h 133"/>
                <a:gd name="T34" fmla="*/ 9 w 245"/>
                <a:gd name="T35" fmla="*/ 23 h 133"/>
                <a:gd name="T36" fmla="*/ 5 w 245"/>
                <a:gd name="T37" fmla="*/ 24 h 133"/>
                <a:gd name="T38" fmla="*/ 6 w 245"/>
                <a:gd name="T39" fmla="*/ 29 h 133"/>
                <a:gd name="T40" fmla="*/ 9 w 245"/>
                <a:gd name="T41" fmla="*/ 34 h 133"/>
                <a:gd name="T42" fmla="*/ 2 w 245"/>
                <a:gd name="T43" fmla="*/ 34 h 133"/>
                <a:gd name="T44" fmla="*/ 0 w 245"/>
                <a:gd name="T45" fmla="*/ 28 h 133"/>
                <a:gd name="T46" fmla="*/ 1 w 245"/>
                <a:gd name="T47" fmla="*/ 17 h 133"/>
                <a:gd name="T48" fmla="*/ 11 w 245"/>
                <a:gd name="T49" fmla="*/ 15 h 133"/>
                <a:gd name="T50" fmla="*/ 11 w 245"/>
                <a:gd name="T51" fmla="*/ 15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133"/>
                <a:gd name="T80" fmla="*/ 245 w 245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133">
                  <a:moveTo>
                    <a:pt x="42" y="59"/>
                  </a:moveTo>
                  <a:lnTo>
                    <a:pt x="67" y="42"/>
                  </a:lnTo>
                  <a:lnTo>
                    <a:pt x="93" y="27"/>
                  </a:lnTo>
                  <a:lnTo>
                    <a:pt x="114" y="23"/>
                  </a:lnTo>
                  <a:lnTo>
                    <a:pt x="124" y="27"/>
                  </a:lnTo>
                  <a:lnTo>
                    <a:pt x="141" y="27"/>
                  </a:lnTo>
                  <a:lnTo>
                    <a:pt x="166" y="15"/>
                  </a:lnTo>
                  <a:lnTo>
                    <a:pt x="166" y="0"/>
                  </a:lnTo>
                  <a:lnTo>
                    <a:pt x="213" y="0"/>
                  </a:lnTo>
                  <a:lnTo>
                    <a:pt x="245" y="9"/>
                  </a:lnTo>
                  <a:lnTo>
                    <a:pt x="245" y="25"/>
                  </a:lnTo>
                  <a:lnTo>
                    <a:pt x="223" y="25"/>
                  </a:lnTo>
                  <a:lnTo>
                    <a:pt x="204" y="38"/>
                  </a:lnTo>
                  <a:lnTo>
                    <a:pt x="156" y="59"/>
                  </a:lnTo>
                  <a:lnTo>
                    <a:pt x="90" y="59"/>
                  </a:lnTo>
                  <a:lnTo>
                    <a:pt x="59" y="63"/>
                  </a:lnTo>
                  <a:lnTo>
                    <a:pt x="48" y="76"/>
                  </a:lnTo>
                  <a:lnTo>
                    <a:pt x="34" y="91"/>
                  </a:lnTo>
                  <a:lnTo>
                    <a:pt x="19" y="95"/>
                  </a:lnTo>
                  <a:lnTo>
                    <a:pt x="21" y="116"/>
                  </a:lnTo>
                  <a:lnTo>
                    <a:pt x="36" y="133"/>
                  </a:lnTo>
                  <a:lnTo>
                    <a:pt x="8" y="133"/>
                  </a:lnTo>
                  <a:lnTo>
                    <a:pt x="0" y="110"/>
                  </a:lnTo>
                  <a:lnTo>
                    <a:pt x="4" y="66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59" name="Freeform 143"/>
            <p:cNvSpPr>
              <a:spLocks/>
            </p:cNvSpPr>
            <p:nvPr/>
          </p:nvSpPr>
          <p:spPr bwMode="auto">
            <a:xfrm>
              <a:off x="2115" y="1982"/>
              <a:ext cx="172" cy="214"/>
            </a:xfrm>
            <a:custGeom>
              <a:avLst/>
              <a:gdLst>
                <a:gd name="T0" fmla="*/ 65 w 344"/>
                <a:gd name="T1" fmla="*/ 32 h 427"/>
                <a:gd name="T2" fmla="*/ 59 w 344"/>
                <a:gd name="T3" fmla="*/ 40 h 427"/>
                <a:gd name="T4" fmla="*/ 52 w 344"/>
                <a:gd name="T5" fmla="*/ 44 h 427"/>
                <a:gd name="T6" fmla="*/ 43 w 344"/>
                <a:gd name="T7" fmla="*/ 48 h 427"/>
                <a:gd name="T8" fmla="*/ 34 w 344"/>
                <a:gd name="T9" fmla="*/ 48 h 427"/>
                <a:gd name="T10" fmla="*/ 25 w 344"/>
                <a:gd name="T11" fmla="*/ 47 h 427"/>
                <a:gd name="T12" fmla="*/ 28 w 344"/>
                <a:gd name="T13" fmla="*/ 52 h 427"/>
                <a:gd name="T14" fmla="*/ 26 w 344"/>
                <a:gd name="T15" fmla="*/ 54 h 427"/>
                <a:gd name="T16" fmla="*/ 35 w 344"/>
                <a:gd name="T17" fmla="*/ 54 h 427"/>
                <a:gd name="T18" fmla="*/ 43 w 344"/>
                <a:gd name="T19" fmla="*/ 54 h 427"/>
                <a:gd name="T20" fmla="*/ 50 w 344"/>
                <a:gd name="T21" fmla="*/ 56 h 427"/>
                <a:gd name="T22" fmla="*/ 55 w 344"/>
                <a:gd name="T23" fmla="*/ 58 h 427"/>
                <a:gd name="T24" fmla="*/ 55 w 344"/>
                <a:gd name="T25" fmla="*/ 64 h 427"/>
                <a:gd name="T26" fmla="*/ 52 w 344"/>
                <a:gd name="T27" fmla="*/ 68 h 427"/>
                <a:gd name="T28" fmla="*/ 41 w 344"/>
                <a:gd name="T29" fmla="*/ 71 h 427"/>
                <a:gd name="T30" fmla="*/ 33 w 344"/>
                <a:gd name="T31" fmla="*/ 74 h 427"/>
                <a:gd name="T32" fmla="*/ 24 w 344"/>
                <a:gd name="T33" fmla="*/ 74 h 427"/>
                <a:gd name="T34" fmla="*/ 14 w 344"/>
                <a:gd name="T35" fmla="*/ 72 h 427"/>
                <a:gd name="T36" fmla="*/ 0 w 344"/>
                <a:gd name="T37" fmla="*/ 64 h 427"/>
                <a:gd name="T38" fmla="*/ 9 w 344"/>
                <a:gd name="T39" fmla="*/ 73 h 427"/>
                <a:gd name="T40" fmla="*/ 22 w 344"/>
                <a:gd name="T41" fmla="*/ 77 h 427"/>
                <a:gd name="T42" fmla="*/ 24 w 344"/>
                <a:gd name="T43" fmla="*/ 79 h 427"/>
                <a:gd name="T44" fmla="*/ 24 w 344"/>
                <a:gd name="T45" fmla="*/ 86 h 427"/>
                <a:gd name="T46" fmla="*/ 31 w 344"/>
                <a:gd name="T47" fmla="*/ 82 h 427"/>
                <a:gd name="T48" fmla="*/ 42 w 344"/>
                <a:gd name="T49" fmla="*/ 87 h 427"/>
                <a:gd name="T50" fmla="*/ 46 w 344"/>
                <a:gd name="T51" fmla="*/ 91 h 427"/>
                <a:gd name="T52" fmla="*/ 49 w 344"/>
                <a:gd name="T53" fmla="*/ 97 h 427"/>
                <a:gd name="T54" fmla="*/ 59 w 344"/>
                <a:gd name="T55" fmla="*/ 107 h 427"/>
                <a:gd name="T56" fmla="*/ 53 w 344"/>
                <a:gd name="T57" fmla="*/ 92 h 427"/>
                <a:gd name="T58" fmla="*/ 52 w 344"/>
                <a:gd name="T59" fmla="*/ 82 h 427"/>
                <a:gd name="T60" fmla="*/ 48 w 344"/>
                <a:gd name="T61" fmla="*/ 74 h 427"/>
                <a:gd name="T62" fmla="*/ 55 w 344"/>
                <a:gd name="T63" fmla="*/ 72 h 427"/>
                <a:gd name="T64" fmla="*/ 70 w 344"/>
                <a:gd name="T65" fmla="*/ 61 h 427"/>
                <a:gd name="T66" fmla="*/ 78 w 344"/>
                <a:gd name="T67" fmla="*/ 38 h 427"/>
                <a:gd name="T68" fmla="*/ 86 w 344"/>
                <a:gd name="T69" fmla="*/ 25 h 427"/>
                <a:gd name="T70" fmla="*/ 86 w 344"/>
                <a:gd name="T71" fmla="*/ 0 h 427"/>
                <a:gd name="T72" fmla="*/ 82 w 344"/>
                <a:gd name="T73" fmla="*/ 24 h 427"/>
                <a:gd name="T74" fmla="*/ 76 w 344"/>
                <a:gd name="T75" fmla="*/ 21 h 427"/>
                <a:gd name="T76" fmla="*/ 66 w 344"/>
                <a:gd name="T77" fmla="*/ 11 h 427"/>
                <a:gd name="T78" fmla="*/ 68 w 344"/>
                <a:gd name="T79" fmla="*/ 33 h 427"/>
                <a:gd name="T80" fmla="*/ 68 w 344"/>
                <a:gd name="T81" fmla="*/ 44 h 427"/>
                <a:gd name="T82" fmla="*/ 66 w 344"/>
                <a:gd name="T83" fmla="*/ 51 h 427"/>
                <a:gd name="T84" fmla="*/ 61 w 344"/>
                <a:gd name="T85" fmla="*/ 52 h 427"/>
                <a:gd name="T86" fmla="*/ 65 w 344"/>
                <a:gd name="T87" fmla="*/ 43 h 427"/>
                <a:gd name="T88" fmla="*/ 65 w 344"/>
                <a:gd name="T89" fmla="*/ 32 h 427"/>
                <a:gd name="T90" fmla="*/ 65 w 344"/>
                <a:gd name="T91" fmla="*/ 32 h 4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4"/>
                <a:gd name="T139" fmla="*/ 0 h 427"/>
                <a:gd name="T140" fmla="*/ 344 w 344"/>
                <a:gd name="T141" fmla="*/ 427 h 4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4" h="427">
                  <a:moveTo>
                    <a:pt x="257" y="127"/>
                  </a:moveTo>
                  <a:lnTo>
                    <a:pt x="236" y="159"/>
                  </a:lnTo>
                  <a:lnTo>
                    <a:pt x="207" y="176"/>
                  </a:lnTo>
                  <a:lnTo>
                    <a:pt x="173" y="192"/>
                  </a:lnTo>
                  <a:lnTo>
                    <a:pt x="133" y="192"/>
                  </a:lnTo>
                  <a:lnTo>
                    <a:pt x="101" y="188"/>
                  </a:lnTo>
                  <a:lnTo>
                    <a:pt x="110" y="207"/>
                  </a:lnTo>
                  <a:lnTo>
                    <a:pt x="103" y="215"/>
                  </a:lnTo>
                  <a:lnTo>
                    <a:pt x="137" y="215"/>
                  </a:lnTo>
                  <a:lnTo>
                    <a:pt x="173" y="216"/>
                  </a:lnTo>
                  <a:lnTo>
                    <a:pt x="199" y="222"/>
                  </a:lnTo>
                  <a:lnTo>
                    <a:pt x="218" y="232"/>
                  </a:lnTo>
                  <a:lnTo>
                    <a:pt x="220" y="253"/>
                  </a:lnTo>
                  <a:lnTo>
                    <a:pt x="207" y="270"/>
                  </a:lnTo>
                  <a:lnTo>
                    <a:pt x="161" y="283"/>
                  </a:lnTo>
                  <a:lnTo>
                    <a:pt x="131" y="296"/>
                  </a:lnTo>
                  <a:lnTo>
                    <a:pt x="95" y="296"/>
                  </a:lnTo>
                  <a:lnTo>
                    <a:pt x="57" y="285"/>
                  </a:lnTo>
                  <a:lnTo>
                    <a:pt x="0" y="256"/>
                  </a:lnTo>
                  <a:lnTo>
                    <a:pt x="36" y="291"/>
                  </a:lnTo>
                  <a:lnTo>
                    <a:pt x="85" y="308"/>
                  </a:lnTo>
                  <a:lnTo>
                    <a:pt x="97" y="315"/>
                  </a:lnTo>
                  <a:lnTo>
                    <a:pt x="95" y="344"/>
                  </a:lnTo>
                  <a:lnTo>
                    <a:pt x="125" y="327"/>
                  </a:lnTo>
                  <a:lnTo>
                    <a:pt x="167" y="346"/>
                  </a:lnTo>
                  <a:lnTo>
                    <a:pt x="182" y="361"/>
                  </a:lnTo>
                  <a:lnTo>
                    <a:pt x="194" y="386"/>
                  </a:lnTo>
                  <a:lnTo>
                    <a:pt x="237" y="427"/>
                  </a:lnTo>
                  <a:lnTo>
                    <a:pt x="213" y="367"/>
                  </a:lnTo>
                  <a:lnTo>
                    <a:pt x="207" y="325"/>
                  </a:lnTo>
                  <a:lnTo>
                    <a:pt x="190" y="294"/>
                  </a:lnTo>
                  <a:lnTo>
                    <a:pt x="218" y="285"/>
                  </a:lnTo>
                  <a:lnTo>
                    <a:pt x="279" y="241"/>
                  </a:lnTo>
                  <a:lnTo>
                    <a:pt x="312" y="152"/>
                  </a:lnTo>
                  <a:lnTo>
                    <a:pt x="344" y="97"/>
                  </a:lnTo>
                  <a:lnTo>
                    <a:pt x="344" y="0"/>
                  </a:lnTo>
                  <a:lnTo>
                    <a:pt x="325" y="95"/>
                  </a:lnTo>
                  <a:lnTo>
                    <a:pt x="302" y="83"/>
                  </a:lnTo>
                  <a:lnTo>
                    <a:pt x="264" y="43"/>
                  </a:lnTo>
                  <a:lnTo>
                    <a:pt x="272" y="131"/>
                  </a:lnTo>
                  <a:lnTo>
                    <a:pt x="272" y="173"/>
                  </a:lnTo>
                  <a:lnTo>
                    <a:pt x="262" y="203"/>
                  </a:lnTo>
                  <a:lnTo>
                    <a:pt x="243" y="207"/>
                  </a:lnTo>
                  <a:lnTo>
                    <a:pt x="258" y="171"/>
                  </a:lnTo>
                  <a:lnTo>
                    <a:pt x="257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0" name="Freeform 144"/>
            <p:cNvSpPr>
              <a:spLocks/>
            </p:cNvSpPr>
            <p:nvPr/>
          </p:nvSpPr>
          <p:spPr bwMode="auto">
            <a:xfrm>
              <a:off x="2266" y="1851"/>
              <a:ext cx="25" cy="181"/>
            </a:xfrm>
            <a:custGeom>
              <a:avLst/>
              <a:gdLst>
                <a:gd name="T0" fmla="*/ 0 w 52"/>
                <a:gd name="T1" fmla="*/ 0 h 362"/>
                <a:gd name="T2" fmla="*/ 5 w 52"/>
                <a:gd name="T3" fmla="*/ 10 h 362"/>
                <a:gd name="T4" fmla="*/ 8 w 52"/>
                <a:gd name="T5" fmla="*/ 30 h 362"/>
                <a:gd name="T6" fmla="*/ 8 w 52"/>
                <a:gd name="T7" fmla="*/ 49 h 362"/>
                <a:gd name="T8" fmla="*/ 8 w 52"/>
                <a:gd name="T9" fmla="*/ 59 h 362"/>
                <a:gd name="T10" fmla="*/ 6 w 52"/>
                <a:gd name="T11" fmla="*/ 91 h 362"/>
                <a:gd name="T12" fmla="*/ 9 w 52"/>
                <a:gd name="T13" fmla="*/ 72 h 362"/>
                <a:gd name="T14" fmla="*/ 12 w 52"/>
                <a:gd name="T15" fmla="*/ 47 h 362"/>
                <a:gd name="T16" fmla="*/ 10 w 52"/>
                <a:gd name="T17" fmla="*/ 22 h 362"/>
                <a:gd name="T18" fmla="*/ 7 w 52"/>
                <a:gd name="T19" fmla="*/ 6 h 362"/>
                <a:gd name="T20" fmla="*/ 0 w 52"/>
                <a:gd name="T21" fmla="*/ 0 h 362"/>
                <a:gd name="T22" fmla="*/ 0 w 52"/>
                <a:gd name="T23" fmla="*/ 0 h 3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62"/>
                <a:gd name="T38" fmla="*/ 52 w 52"/>
                <a:gd name="T39" fmla="*/ 362 h 3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62">
                  <a:moveTo>
                    <a:pt x="0" y="0"/>
                  </a:moveTo>
                  <a:lnTo>
                    <a:pt x="23" y="40"/>
                  </a:lnTo>
                  <a:lnTo>
                    <a:pt x="34" y="120"/>
                  </a:lnTo>
                  <a:lnTo>
                    <a:pt x="36" y="196"/>
                  </a:lnTo>
                  <a:lnTo>
                    <a:pt x="36" y="234"/>
                  </a:lnTo>
                  <a:lnTo>
                    <a:pt x="27" y="362"/>
                  </a:lnTo>
                  <a:lnTo>
                    <a:pt x="40" y="287"/>
                  </a:lnTo>
                  <a:lnTo>
                    <a:pt x="52" y="187"/>
                  </a:lnTo>
                  <a:lnTo>
                    <a:pt x="44" y="88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1977" y="1881"/>
              <a:ext cx="196" cy="257"/>
            </a:xfrm>
            <a:custGeom>
              <a:avLst/>
              <a:gdLst>
                <a:gd name="T0" fmla="*/ 7 w 394"/>
                <a:gd name="T1" fmla="*/ 14 h 515"/>
                <a:gd name="T2" fmla="*/ 4 w 394"/>
                <a:gd name="T3" fmla="*/ 19 h 515"/>
                <a:gd name="T4" fmla="*/ 0 w 394"/>
                <a:gd name="T5" fmla="*/ 21 h 515"/>
                <a:gd name="T6" fmla="*/ 1 w 394"/>
                <a:gd name="T7" fmla="*/ 26 h 515"/>
                <a:gd name="T8" fmla="*/ 7 w 394"/>
                <a:gd name="T9" fmla="*/ 32 h 515"/>
                <a:gd name="T10" fmla="*/ 10 w 394"/>
                <a:gd name="T11" fmla="*/ 30 h 515"/>
                <a:gd name="T12" fmla="*/ 6 w 394"/>
                <a:gd name="T13" fmla="*/ 27 h 515"/>
                <a:gd name="T14" fmla="*/ 6 w 394"/>
                <a:gd name="T15" fmla="*/ 23 h 515"/>
                <a:gd name="T16" fmla="*/ 10 w 394"/>
                <a:gd name="T17" fmla="*/ 21 h 515"/>
                <a:gd name="T18" fmla="*/ 13 w 394"/>
                <a:gd name="T19" fmla="*/ 27 h 515"/>
                <a:gd name="T20" fmla="*/ 14 w 394"/>
                <a:gd name="T21" fmla="*/ 34 h 515"/>
                <a:gd name="T22" fmla="*/ 18 w 394"/>
                <a:gd name="T23" fmla="*/ 47 h 515"/>
                <a:gd name="T24" fmla="*/ 23 w 394"/>
                <a:gd name="T25" fmla="*/ 65 h 515"/>
                <a:gd name="T26" fmla="*/ 25 w 394"/>
                <a:gd name="T27" fmla="*/ 77 h 515"/>
                <a:gd name="T28" fmla="*/ 32 w 394"/>
                <a:gd name="T29" fmla="*/ 90 h 515"/>
                <a:gd name="T30" fmla="*/ 44 w 394"/>
                <a:gd name="T31" fmla="*/ 105 h 515"/>
                <a:gd name="T32" fmla="*/ 67 w 394"/>
                <a:gd name="T33" fmla="*/ 121 h 515"/>
                <a:gd name="T34" fmla="*/ 80 w 394"/>
                <a:gd name="T35" fmla="*/ 127 h 515"/>
                <a:gd name="T36" fmla="*/ 98 w 394"/>
                <a:gd name="T37" fmla="*/ 128 h 515"/>
                <a:gd name="T38" fmla="*/ 78 w 394"/>
                <a:gd name="T39" fmla="*/ 122 h 515"/>
                <a:gd name="T40" fmla="*/ 58 w 394"/>
                <a:gd name="T41" fmla="*/ 113 h 515"/>
                <a:gd name="T42" fmla="*/ 37 w 394"/>
                <a:gd name="T43" fmla="*/ 92 h 515"/>
                <a:gd name="T44" fmla="*/ 26 w 394"/>
                <a:gd name="T45" fmla="*/ 67 h 515"/>
                <a:gd name="T46" fmla="*/ 20 w 394"/>
                <a:gd name="T47" fmla="*/ 37 h 515"/>
                <a:gd name="T48" fmla="*/ 16 w 394"/>
                <a:gd name="T49" fmla="*/ 23 h 515"/>
                <a:gd name="T50" fmla="*/ 3 w 394"/>
                <a:gd name="T51" fmla="*/ 0 h 515"/>
                <a:gd name="T52" fmla="*/ 7 w 394"/>
                <a:gd name="T53" fmla="*/ 14 h 515"/>
                <a:gd name="T54" fmla="*/ 7 w 394"/>
                <a:gd name="T55" fmla="*/ 14 h 5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4"/>
                <a:gd name="T85" fmla="*/ 0 h 515"/>
                <a:gd name="T86" fmla="*/ 394 w 394"/>
                <a:gd name="T87" fmla="*/ 515 h 5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4" h="515">
                  <a:moveTo>
                    <a:pt x="29" y="59"/>
                  </a:moveTo>
                  <a:lnTo>
                    <a:pt x="19" y="78"/>
                  </a:lnTo>
                  <a:lnTo>
                    <a:pt x="0" y="86"/>
                  </a:lnTo>
                  <a:lnTo>
                    <a:pt x="4" y="107"/>
                  </a:lnTo>
                  <a:lnTo>
                    <a:pt x="29" y="130"/>
                  </a:lnTo>
                  <a:lnTo>
                    <a:pt x="40" y="120"/>
                  </a:lnTo>
                  <a:lnTo>
                    <a:pt x="25" y="110"/>
                  </a:lnTo>
                  <a:lnTo>
                    <a:pt x="25" y="95"/>
                  </a:lnTo>
                  <a:lnTo>
                    <a:pt x="40" y="86"/>
                  </a:lnTo>
                  <a:lnTo>
                    <a:pt x="55" y="110"/>
                  </a:lnTo>
                  <a:lnTo>
                    <a:pt x="59" y="139"/>
                  </a:lnTo>
                  <a:lnTo>
                    <a:pt x="74" y="190"/>
                  </a:lnTo>
                  <a:lnTo>
                    <a:pt x="92" y="263"/>
                  </a:lnTo>
                  <a:lnTo>
                    <a:pt x="103" y="308"/>
                  </a:lnTo>
                  <a:lnTo>
                    <a:pt x="130" y="363"/>
                  </a:lnTo>
                  <a:lnTo>
                    <a:pt x="177" y="420"/>
                  </a:lnTo>
                  <a:lnTo>
                    <a:pt x="270" y="485"/>
                  </a:lnTo>
                  <a:lnTo>
                    <a:pt x="323" y="508"/>
                  </a:lnTo>
                  <a:lnTo>
                    <a:pt x="394" y="515"/>
                  </a:lnTo>
                  <a:lnTo>
                    <a:pt x="314" y="489"/>
                  </a:lnTo>
                  <a:lnTo>
                    <a:pt x="234" y="453"/>
                  </a:lnTo>
                  <a:lnTo>
                    <a:pt x="149" y="371"/>
                  </a:lnTo>
                  <a:lnTo>
                    <a:pt x="105" y="270"/>
                  </a:lnTo>
                  <a:lnTo>
                    <a:pt x="80" y="150"/>
                  </a:lnTo>
                  <a:lnTo>
                    <a:pt x="65" y="93"/>
                  </a:lnTo>
                  <a:lnTo>
                    <a:pt x="12" y="0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1946" y="1882"/>
              <a:ext cx="28" cy="59"/>
            </a:xfrm>
            <a:custGeom>
              <a:avLst/>
              <a:gdLst>
                <a:gd name="T0" fmla="*/ 9 w 56"/>
                <a:gd name="T1" fmla="*/ 17 h 120"/>
                <a:gd name="T2" fmla="*/ 7 w 56"/>
                <a:gd name="T3" fmla="*/ 9 h 120"/>
                <a:gd name="T4" fmla="*/ 7 w 56"/>
                <a:gd name="T5" fmla="*/ 4 h 120"/>
                <a:gd name="T6" fmla="*/ 13 w 56"/>
                <a:gd name="T7" fmla="*/ 3 h 120"/>
                <a:gd name="T8" fmla="*/ 9 w 56"/>
                <a:gd name="T9" fmla="*/ 0 h 120"/>
                <a:gd name="T10" fmla="*/ 3 w 56"/>
                <a:gd name="T11" fmla="*/ 0 h 120"/>
                <a:gd name="T12" fmla="*/ 0 w 56"/>
                <a:gd name="T13" fmla="*/ 5 h 120"/>
                <a:gd name="T14" fmla="*/ 3 w 56"/>
                <a:gd name="T15" fmla="*/ 15 h 120"/>
                <a:gd name="T16" fmla="*/ 9 w 56"/>
                <a:gd name="T17" fmla="*/ 22 h 120"/>
                <a:gd name="T18" fmla="*/ 14 w 56"/>
                <a:gd name="T19" fmla="*/ 29 h 120"/>
                <a:gd name="T20" fmla="*/ 11 w 56"/>
                <a:gd name="T21" fmla="*/ 21 h 120"/>
                <a:gd name="T22" fmla="*/ 9 w 56"/>
                <a:gd name="T23" fmla="*/ 17 h 120"/>
                <a:gd name="T24" fmla="*/ 9 w 56"/>
                <a:gd name="T25" fmla="*/ 1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20"/>
                <a:gd name="T41" fmla="*/ 56 w 5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20">
                  <a:moveTo>
                    <a:pt x="33" y="70"/>
                  </a:moveTo>
                  <a:lnTo>
                    <a:pt x="27" y="36"/>
                  </a:lnTo>
                  <a:lnTo>
                    <a:pt x="29" y="17"/>
                  </a:lnTo>
                  <a:lnTo>
                    <a:pt x="50" y="13"/>
                  </a:lnTo>
                  <a:lnTo>
                    <a:pt x="35" y="2"/>
                  </a:lnTo>
                  <a:lnTo>
                    <a:pt x="10" y="0"/>
                  </a:lnTo>
                  <a:lnTo>
                    <a:pt x="0" y="23"/>
                  </a:lnTo>
                  <a:lnTo>
                    <a:pt x="10" y="61"/>
                  </a:lnTo>
                  <a:lnTo>
                    <a:pt x="35" y="91"/>
                  </a:lnTo>
                  <a:lnTo>
                    <a:pt x="56" y="120"/>
                  </a:lnTo>
                  <a:lnTo>
                    <a:pt x="44" y="88"/>
                  </a:lnTo>
                  <a:lnTo>
                    <a:pt x="3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1936" y="1871"/>
              <a:ext cx="84" cy="127"/>
            </a:xfrm>
            <a:custGeom>
              <a:avLst/>
              <a:gdLst>
                <a:gd name="T0" fmla="*/ 10 w 170"/>
                <a:gd name="T1" fmla="*/ 0 h 253"/>
                <a:gd name="T2" fmla="*/ 3 w 170"/>
                <a:gd name="T3" fmla="*/ 1 h 253"/>
                <a:gd name="T4" fmla="*/ 0 w 170"/>
                <a:gd name="T5" fmla="*/ 9 h 253"/>
                <a:gd name="T6" fmla="*/ 4 w 170"/>
                <a:gd name="T7" fmla="*/ 21 h 253"/>
                <a:gd name="T8" fmla="*/ 13 w 170"/>
                <a:gd name="T9" fmla="*/ 33 h 253"/>
                <a:gd name="T10" fmla="*/ 20 w 170"/>
                <a:gd name="T11" fmla="*/ 44 h 253"/>
                <a:gd name="T12" fmla="*/ 27 w 170"/>
                <a:gd name="T13" fmla="*/ 49 h 253"/>
                <a:gd name="T14" fmla="*/ 29 w 170"/>
                <a:gd name="T15" fmla="*/ 59 h 253"/>
                <a:gd name="T16" fmla="*/ 33 w 170"/>
                <a:gd name="T17" fmla="*/ 63 h 253"/>
                <a:gd name="T18" fmla="*/ 38 w 170"/>
                <a:gd name="T19" fmla="*/ 64 h 253"/>
                <a:gd name="T20" fmla="*/ 42 w 170"/>
                <a:gd name="T21" fmla="*/ 64 h 253"/>
                <a:gd name="T22" fmla="*/ 42 w 170"/>
                <a:gd name="T23" fmla="*/ 61 h 253"/>
                <a:gd name="T24" fmla="*/ 36 w 170"/>
                <a:gd name="T25" fmla="*/ 60 h 253"/>
                <a:gd name="T26" fmla="*/ 31 w 170"/>
                <a:gd name="T27" fmla="*/ 57 h 253"/>
                <a:gd name="T28" fmla="*/ 30 w 170"/>
                <a:gd name="T29" fmla="*/ 50 h 253"/>
                <a:gd name="T30" fmla="*/ 34 w 170"/>
                <a:gd name="T31" fmla="*/ 50 h 253"/>
                <a:gd name="T32" fmla="*/ 27 w 170"/>
                <a:gd name="T33" fmla="*/ 46 h 253"/>
                <a:gd name="T34" fmla="*/ 23 w 170"/>
                <a:gd name="T35" fmla="*/ 38 h 253"/>
                <a:gd name="T36" fmla="*/ 11 w 170"/>
                <a:gd name="T37" fmla="*/ 29 h 253"/>
                <a:gd name="T38" fmla="*/ 4 w 170"/>
                <a:gd name="T39" fmla="*/ 18 h 253"/>
                <a:gd name="T40" fmla="*/ 3 w 170"/>
                <a:gd name="T41" fmla="*/ 10 h 253"/>
                <a:gd name="T42" fmla="*/ 5 w 170"/>
                <a:gd name="T43" fmla="*/ 4 h 253"/>
                <a:gd name="T44" fmla="*/ 11 w 170"/>
                <a:gd name="T45" fmla="*/ 2 h 253"/>
                <a:gd name="T46" fmla="*/ 10 w 170"/>
                <a:gd name="T47" fmla="*/ 0 h 253"/>
                <a:gd name="T48" fmla="*/ 10 w 170"/>
                <a:gd name="T49" fmla="*/ 0 h 2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0"/>
                <a:gd name="T76" fmla="*/ 0 h 253"/>
                <a:gd name="T77" fmla="*/ 170 w 170"/>
                <a:gd name="T78" fmla="*/ 253 h 2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0" h="253">
                  <a:moveTo>
                    <a:pt x="42" y="0"/>
                  </a:moveTo>
                  <a:lnTo>
                    <a:pt x="14" y="2"/>
                  </a:lnTo>
                  <a:lnTo>
                    <a:pt x="0" y="33"/>
                  </a:lnTo>
                  <a:lnTo>
                    <a:pt x="16" y="82"/>
                  </a:lnTo>
                  <a:lnTo>
                    <a:pt x="52" y="131"/>
                  </a:lnTo>
                  <a:lnTo>
                    <a:pt x="82" y="173"/>
                  </a:lnTo>
                  <a:lnTo>
                    <a:pt x="111" y="194"/>
                  </a:lnTo>
                  <a:lnTo>
                    <a:pt x="120" y="236"/>
                  </a:lnTo>
                  <a:lnTo>
                    <a:pt x="134" y="249"/>
                  </a:lnTo>
                  <a:lnTo>
                    <a:pt x="154" y="253"/>
                  </a:lnTo>
                  <a:lnTo>
                    <a:pt x="170" y="253"/>
                  </a:lnTo>
                  <a:lnTo>
                    <a:pt x="170" y="244"/>
                  </a:lnTo>
                  <a:lnTo>
                    <a:pt x="147" y="240"/>
                  </a:lnTo>
                  <a:lnTo>
                    <a:pt x="126" y="228"/>
                  </a:lnTo>
                  <a:lnTo>
                    <a:pt x="122" y="198"/>
                  </a:lnTo>
                  <a:lnTo>
                    <a:pt x="137" y="198"/>
                  </a:lnTo>
                  <a:lnTo>
                    <a:pt x="111" y="181"/>
                  </a:lnTo>
                  <a:lnTo>
                    <a:pt x="94" y="152"/>
                  </a:lnTo>
                  <a:lnTo>
                    <a:pt x="46" y="114"/>
                  </a:lnTo>
                  <a:lnTo>
                    <a:pt x="19" y="72"/>
                  </a:lnTo>
                  <a:lnTo>
                    <a:pt x="14" y="40"/>
                  </a:lnTo>
                  <a:lnTo>
                    <a:pt x="23" y="14"/>
                  </a:lnTo>
                  <a:lnTo>
                    <a:pt x="46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2258" y="1775"/>
              <a:ext cx="19" cy="46"/>
            </a:xfrm>
            <a:custGeom>
              <a:avLst/>
              <a:gdLst>
                <a:gd name="T0" fmla="*/ 1 w 38"/>
                <a:gd name="T1" fmla="*/ 4 h 91"/>
                <a:gd name="T2" fmla="*/ 5 w 38"/>
                <a:gd name="T3" fmla="*/ 13 h 91"/>
                <a:gd name="T4" fmla="*/ 8 w 38"/>
                <a:gd name="T5" fmla="*/ 23 h 91"/>
                <a:gd name="T6" fmla="*/ 10 w 38"/>
                <a:gd name="T7" fmla="*/ 16 h 91"/>
                <a:gd name="T8" fmla="*/ 7 w 38"/>
                <a:gd name="T9" fmla="*/ 6 h 91"/>
                <a:gd name="T10" fmla="*/ 0 w 38"/>
                <a:gd name="T11" fmla="*/ 0 h 91"/>
                <a:gd name="T12" fmla="*/ 1 w 38"/>
                <a:gd name="T13" fmla="*/ 4 h 91"/>
                <a:gd name="T14" fmla="*/ 1 w 38"/>
                <a:gd name="T15" fmla="*/ 4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91"/>
                <a:gd name="T26" fmla="*/ 38 w 38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91">
                  <a:moveTo>
                    <a:pt x="4" y="15"/>
                  </a:moveTo>
                  <a:lnTo>
                    <a:pt x="21" y="52"/>
                  </a:lnTo>
                  <a:lnTo>
                    <a:pt x="30" y="91"/>
                  </a:lnTo>
                  <a:lnTo>
                    <a:pt x="38" y="63"/>
                  </a:lnTo>
                  <a:lnTo>
                    <a:pt x="27" y="23"/>
                  </a:lnTo>
                  <a:lnTo>
                    <a:pt x="0" y="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2257" y="1765"/>
              <a:ext cx="30" cy="118"/>
            </a:xfrm>
            <a:custGeom>
              <a:avLst/>
              <a:gdLst>
                <a:gd name="T0" fmla="*/ 1 w 61"/>
                <a:gd name="T1" fmla="*/ 3 h 238"/>
                <a:gd name="T2" fmla="*/ 10 w 61"/>
                <a:gd name="T3" fmla="*/ 8 h 238"/>
                <a:gd name="T4" fmla="*/ 13 w 61"/>
                <a:gd name="T5" fmla="*/ 17 h 238"/>
                <a:gd name="T6" fmla="*/ 12 w 61"/>
                <a:gd name="T7" fmla="*/ 32 h 238"/>
                <a:gd name="T8" fmla="*/ 11 w 61"/>
                <a:gd name="T9" fmla="*/ 52 h 238"/>
                <a:gd name="T10" fmla="*/ 13 w 61"/>
                <a:gd name="T11" fmla="*/ 59 h 238"/>
                <a:gd name="T12" fmla="*/ 14 w 61"/>
                <a:gd name="T13" fmla="*/ 42 h 238"/>
                <a:gd name="T14" fmla="*/ 15 w 61"/>
                <a:gd name="T15" fmla="*/ 22 h 238"/>
                <a:gd name="T16" fmla="*/ 13 w 61"/>
                <a:gd name="T17" fmla="*/ 12 h 238"/>
                <a:gd name="T18" fmla="*/ 11 w 61"/>
                <a:gd name="T19" fmla="*/ 7 h 238"/>
                <a:gd name="T20" fmla="*/ 0 w 61"/>
                <a:gd name="T21" fmla="*/ 0 h 238"/>
                <a:gd name="T22" fmla="*/ 1 w 61"/>
                <a:gd name="T23" fmla="*/ 3 h 238"/>
                <a:gd name="T24" fmla="*/ 1 w 61"/>
                <a:gd name="T25" fmla="*/ 3 h 2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238"/>
                <a:gd name="T41" fmla="*/ 61 w 61"/>
                <a:gd name="T42" fmla="*/ 238 h 2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238">
                  <a:moveTo>
                    <a:pt x="6" y="12"/>
                  </a:moveTo>
                  <a:lnTo>
                    <a:pt x="40" y="34"/>
                  </a:lnTo>
                  <a:lnTo>
                    <a:pt x="55" y="71"/>
                  </a:lnTo>
                  <a:lnTo>
                    <a:pt x="50" y="130"/>
                  </a:lnTo>
                  <a:lnTo>
                    <a:pt x="44" y="211"/>
                  </a:lnTo>
                  <a:lnTo>
                    <a:pt x="55" y="238"/>
                  </a:lnTo>
                  <a:lnTo>
                    <a:pt x="59" y="169"/>
                  </a:lnTo>
                  <a:lnTo>
                    <a:pt x="61" y="90"/>
                  </a:lnTo>
                  <a:lnTo>
                    <a:pt x="55" y="50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2244" y="1792"/>
              <a:ext cx="33" cy="76"/>
            </a:xfrm>
            <a:custGeom>
              <a:avLst/>
              <a:gdLst>
                <a:gd name="T0" fmla="*/ 11 w 66"/>
                <a:gd name="T1" fmla="*/ 15 h 152"/>
                <a:gd name="T2" fmla="*/ 14 w 66"/>
                <a:gd name="T3" fmla="*/ 20 h 152"/>
                <a:gd name="T4" fmla="*/ 15 w 66"/>
                <a:gd name="T5" fmla="*/ 25 h 152"/>
                <a:gd name="T6" fmla="*/ 14 w 66"/>
                <a:gd name="T7" fmla="*/ 29 h 152"/>
                <a:gd name="T8" fmla="*/ 17 w 66"/>
                <a:gd name="T9" fmla="*/ 38 h 152"/>
                <a:gd name="T10" fmla="*/ 12 w 66"/>
                <a:gd name="T11" fmla="*/ 35 h 152"/>
                <a:gd name="T12" fmla="*/ 7 w 66"/>
                <a:gd name="T13" fmla="*/ 24 h 152"/>
                <a:gd name="T14" fmla="*/ 0 w 66"/>
                <a:gd name="T15" fmla="*/ 0 h 152"/>
                <a:gd name="T16" fmla="*/ 11 w 66"/>
                <a:gd name="T17" fmla="*/ 15 h 152"/>
                <a:gd name="T18" fmla="*/ 11 w 66"/>
                <a:gd name="T19" fmla="*/ 15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52"/>
                <a:gd name="T32" fmla="*/ 66 w 66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52">
                  <a:moveTo>
                    <a:pt x="43" y="61"/>
                  </a:moveTo>
                  <a:lnTo>
                    <a:pt x="57" y="80"/>
                  </a:lnTo>
                  <a:lnTo>
                    <a:pt x="60" y="101"/>
                  </a:lnTo>
                  <a:lnTo>
                    <a:pt x="57" y="116"/>
                  </a:lnTo>
                  <a:lnTo>
                    <a:pt x="66" y="152"/>
                  </a:lnTo>
                  <a:lnTo>
                    <a:pt x="49" y="137"/>
                  </a:lnTo>
                  <a:lnTo>
                    <a:pt x="26" y="95"/>
                  </a:lnTo>
                  <a:lnTo>
                    <a:pt x="0" y="0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2024" y="2030"/>
              <a:ext cx="234" cy="827"/>
            </a:xfrm>
            <a:custGeom>
              <a:avLst/>
              <a:gdLst>
                <a:gd name="T0" fmla="*/ 5 w 468"/>
                <a:gd name="T1" fmla="*/ 8 h 1654"/>
                <a:gd name="T2" fmla="*/ 8 w 468"/>
                <a:gd name="T3" fmla="*/ 27 h 1654"/>
                <a:gd name="T4" fmla="*/ 28 w 468"/>
                <a:gd name="T5" fmla="*/ 74 h 1654"/>
                <a:gd name="T6" fmla="*/ 47 w 468"/>
                <a:gd name="T7" fmla="*/ 100 h 1654"/>
                <a:gd name="T8" fmla="*/ 41 w 468"/>
                <a:gd name="T9" fmla="*/ 98 h 1654"/>
                <a:gd name="T10" fmla="*/ 22 w 468"/>
                <a:gd name="T11" fmla="*/ 68 h 1654"/>
                <a:gd name="T12" fmla="*/ 33 w 468"/>
                <a:gd name="T13" fmla="*/ 107 h 1654"/>
                <a:gd name="T14" fmla="*/ 59 w 468"/>
                <a:gd name="T15" fmla="*/ 190 h 1654"/>
                <a:gd name="T16" fmla="*/ 83 w 468"/>
                <a:gd name="T17" fmla="*/ 266 h 1654"/>
                <a:gd name="T18" fmla="*/ 92 w 468"/>
                <a:gd name="T19" fmla="*/ 298 h 1654"/>
                <a:gd name="T20" fmla="*/ 99 w 468"/>
                <a:gd name="T21" fmla="*/ 259 h 1654"/>
                <a:gd name="T22" fmla="*/ 104 w 468"/>
                <a:gd name="T23" fmla="*/ 197 h 1654"/>
                <a:gd name="T24" fmla="*/ 108 w 468"/>
                <a:gd name="T25" fmla="*/ 157 h 1654"/>
                <a:gd name="T26" fmla="*/ 117 w 468"/>
                <a:gd name="T27" fmla="*/ 112 h 1654"/>
                <a:gd name="T28" fmla="*/ 114 w 468"/>
                <a:gd name="T29" fmla="*/ 170 h 1654"/>
                <a:gd name="T30" fmla="*/ 99 w 468"/>
                <a:gd name="T31" fmla="*/ 303 h 1654"/>
                <a:gd name="T32" fmla="*/ 92 w 468"/>
                <a:gd name="T33" fmla="*/ 334 h 1654"/>
                <a:gd name="T34" fmla="*/ 79 w 468"/>
                <a:gd name="T35" fmla="*/ 414 h 1654"/>
                <a:gd name="T36" fmla="*/ 74 w 468"/>
                <a:gd name="T37" fmla="*/ 408 h 1654"/>
                <a:gd name="T38" fmla="*/ 91 w 468"/>
                <a:gd name="T39" fmla="*/ 317 h 1654"/>
                <a:gd name="T40" fmla="*/ 67 w 468"/>
                <a:gd name="T41" fmla="*/ 247 h 1654"/>
                <a:gd name="T42" fmla="*/ 33 w 468"/>
                <a:gd name="T43" fmla="*/ 132 h 1654"/>
                <a:gd name="T44" fmla="*/ 10 w 468"/>
                <a:gd name="T45" fmla="*/ 58 h 1654"/>
                <a:gd name="T46" fmla="*/ 0 w 468"/>
                <a:gd name="T47" fmla="*/ 14 h 1654"/>
                <a:gd name="T48" fmla="*/ 3 w 468"/>
                <a:gd name="T49" fmla="*/ 0 h 1654"/>
                <a:gd name="T50" fmla="*/ 5 w 468"/>
                <a:gd name="T51" fmla="*/ 8 h 1654"/>
                <a:gd name="T52" fmla="*/ 5 w 468"/>
                <a:gd name="T53" fmla="*/ 8 h 16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8"/>
                <a:gd name="T82" fmla="*/ 0 h 1654"/>
                <a:gd name="T83" fmla="*/ 468 w 468"/>
                <a:gd name="T84" fmla="*/ 1654 h 16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8" h="1654">
                  <a:moveTo>
                    <a:pt x="19" y="32"/>
                  </a:moveTo>
                  <a:lnTo>
                    <a:pt x="31" y="108"/>
                  </a:lnTo>
                  <a:lnTo>
                    <a:pt x="112" y="293"/>
                  </a:lnTo>
                  <a:lnTo>
                    <a:pt x="185" y="397"/>
                  </a:lnTo>
                  <a:lnTo>
                    <a:pt x="164" y="391"/>
                  </a:lnTo>
                  <a:lnTo>
                    <a:pt x="86" y="272"/>
                  </a:lnTo>
                  <a:lnTo>
                    <a:pt x="131" y="426"/>
                  </a:lnTo>
                  <a:lnTo>
                    <a:pt x="236" y="758"/>
                  </a:lnTo>
                  <a:lnTo>
                    <a:pt x="329" y="1063"/>
                  </a:lnTo>
                  <a:lnTo>
                    <a:pt x="367" y="1192"/>
                  </a:lnTo>
                  <a:lnTo>
                    <a:pt x="396" y="1036"/>
                  </a:lnTo>
                  <a:lnTo>
                    <a:pt x="415" y="787"/>
                  </a:lnTo>
                  <a:lnTo>
                    <a:pt x="432" y="627"/>
                  </a:lnTo>
                  <a:lnTo>
                    <a:pt x="468" y="447"/>
                  </a:lnTo>
                  <a:lnTo>
                    <a:pt x="453" y="677"/>
                  </a:lnTo>
                  <a:lnTo>
                    <a:pt x="396" y="1209"/>
                  </a:lnTo>
                  <a:lnTo>
                    <a:pt x="367" y="1336"/>
                  </a:lnTo>
                  <a:lnTo>
                    <a:pt x="314" y="1654"/>
                  </a:lnTo>
                  <a:lnTo>
                    <a:pt x="295" y="1629"/>
                  </a:lnTo>
                  <a:lnTo>
                    <a:pt x="362" y="1266"/>
                  </a:lnTo>
                  <a:lnTo>
                    <a:pt x="266" y="988"/>
                  </a:lnTo>
                  <a:lnTo>
                    <a:pt x="130" y="526"/>
                  </a:lnTo>
                  <a:lnTo>
                    <a:pt x="38" y="230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1703" y="2037"/>
              <a:ext cx="415" cy="771"/>
            </a:xfrm>
            <a:custGeom>
              <a:avLst/>
              <a:gdLst>
                <a:gd name="T0" fmla="*/ 164 w 831"/>
                <a:gd name="T1" fmla="*/ 0 h 1544"/>
                <a:gd name="T2" fmla="*/ 141 w 831"/>
                <a:gd name="T3" fmla="*/ 11 h 1544"/>
                <a:gd name="T4" fmla="*/ 108 w 831"/>
                <a:gd name="T5" fmla="*/ 30 h 1544"/>
                <a:gd name="T6" fmla="*/ 71 w 831"/>
                <a:gd name="T7" fmla="*/ 46 h 1544"/>
                <a:gd name="T8" fmla="*/ 19 w 831"/>
                <a:gd name="T9" fmla="*/ 66 h 1544"/>
                <a:gd name="T10" fmla="*/ 0 w 831"/>
                <a:gd name="T11" fmla="*/ 75 h 1544"/>
                <a:gd name="T12" fmla="*/ 15 w 831"/>
                <a:gd name="T13" fmla="*/ 75 h 1544"/>
                <a:gd name="T14" fmla="*/ 27 w 831"/>
                <a:gd name="T15" fmla="*/ 107 h 1544"/>
                <a:gd name="T16" fmla="*/ 38 w 831"/>
                <a:gd name="T17" fmla="*/ 144 h 1544"/>
                <a:gd name="T18" fmla="*/ 57 w 831"/>
                <a:gd name="T19" fmla="*/ 182 h 1544"/>
                <a:gd name="T20" fmla="*/ 51 w 831"/>
                <a:gd name="T21" fmla="*/ 162 h 1544"/>
                <a:gd name="T22" fmla="*/ 39 w 831"/>
                <a:gd name="T23" fmla="*/ 118 h 1544"/>
                <a:gd name="T24" fmla="*/ 24 w 831"/>
                <a:gd name="T25" fmla="*/ 71 h 1544"/>
                <a:gd name="T26" fmla="*/ 87 w 831"/>
                <a:gd name="T27" fmla="*/ 46 h 1544"/>
                <a:gd name="T28" fmla="*/ 115 w 831"/>
                <a:gd name="T29" fmla="*/ 35 h 1544"/>
                <a:gd name="T30" fmla="*/ 135 w 831"/>
                <a:gd name="T31" fmla="*/ 33 h 1544"/>
                <a:gd name="T32" fmla="*/ 121 w 831"/>
                <a:gd name="T33" fmla="*/ 105 h 1544"/>
                <a:gd name="T34" fmla="*/ 117 w 831"/>
                <a:gd name="T35" fmla="*/ 154 h 1544"/>
                <a:gd name="T36" fmla="*/ 145 w 831"/>
                <a:gd name="T37" fmla="*/ 155 h 1544"/>
                <a:gd name="T38" fmla="*/ 126 w 831"/>
                <a:gd name="T39" fmla="*/ 170 h 1544"/>
                <a:gd name="T40" fmla="*/ 174 w 831"/>
                <a:gd name="T41" fmla="*/ 302 h 1544"/>
                <a:gd name="T42" fmla="*/ 201 w 831"/>
                <a:gd name="T43" fmla="*/ 384 h 1544"/>
                <a:gd name="T44" fmla="*/ 207 w 831"/>
                <a:gd name="T45" fmla="*/ 385 h 1544"/>
                <a:gd name="T46" fmla="*/ 174 w 831"/>
                <a:gd name="T47" fmla="*/ 286 h 1544"/>
                <a:gd name="T48" fmla="*/ 134 w 831"/>
                <a:gd name="T49" fmla="*/ 172 h 1544"/>
                <a:gd name="T50" fmla="*/ 154 w 831"/>
                <a:gd name="T51" fmla="*/ 152 h 1544"/>
                <a:gd name="T52" fmla="*/ 122 w 831"/>
                <a:gd name="T53" fmla="*/ 148 h 1544"/>
                <a:gd name="T54" fmla="*/ 140 w 831"/>
                <a:gd name="T55" fmla="*/ 32 h 1544"/>
                <a:gd name="T56" fmla="*/ 142 w 831"/>
                <a:gd name="T57" fmla="*/ 15 h 1544"/>
                <a:gd name="T58" fmla="*/ 165 w 831"/>
                <a:gd name="T59" fmla="*/ 7 h 1544"/>
                <a:gd name="T60" fmla="*/ 164 w 831"/>
                <a:gd name="T61" fmla="*/ 0 h 1544"/>
                <a:gd name="T62" fmla="*/ 164 w 831"/>
                <a:gd name="T63" fmla="*/ 0 h 1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1"/>
                <a:gd name="T97" fmla="*/ 0 h 1544"/>
                <a:gd name="T98" fmla="*/ 831 w 831"/>
                <a:gd name="T99" fmla="*/ 1544 h 15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1" h="1544">
                  <a:moveTo>
                    <a:pt x="658" y="0"/>
                  </a:moveTo>
                  <a:lnTo>
                    <a:pt x="566" y="44"/>
                  </a:lnTo>
                  <a:lnTo>
                    <a:pt x="435" y="122"/>
                  </a:lnTo>
                  <a:lnTo>
                    <a:pt x="287" y="186"/>
                  </a:lnTo>
                  <a:lnTo>
                    <a:pt x="76" y="264"/>
                  </a:lnTo>
                  <a:lnTo>
                    <a:pt x="0" y="302"/>
                  </a:lnTo>
                  <a:lnTo>
                    <a:pt x="61" y="302"/>
                  </a:lnTo>
                  <a:lnTo>
                    <a:pt x="110" y="428"/>
                  </a:lnTo>
                  <a:lnTo>
                    <a:pt x="152" y="576"/>
                  </a:lnTo>
                  <a:lnTo>
                    <a:pt x="230" y="730"/>
                  </a:lnTo>
                  <a:lnTo>
                    <a:pt x="207" y="648"/>
                  </a:lnTo>
                  <a:lnTo>
                    <a:pt x="159" y="472"/>
                  </a:lnTo>
                  <a:lnTo>
                    <a:pt x="97" y="285"/>
                  </a:lnTo>
                  <a:lnTo>
                    <a:pt x="351" y="186"/>
                  </a:lnTo>
                  <a:lnTo>
                    <a:pt x="460" y="141"/>
                  </a:lnTo>
                  <a:lnTo>
                    <a:pt x="542" y="135"/>
                  </a:lnTo>
                  <a:lnTo>
                    <a:pt x="484" y="422"/>
                  </a:lnTo>
                  <a:lnTo>
                    <a:pt x="469" y="618"/>
                  </a:lnTo>
                  <a:lnTo>
                    <a:pt x="581" y="620"/>
                  </a:lnTo>
                  <a:lnTo>
                    <a:pt x="507" y="683"/>
                  </a:lnTo>
                  <a:lnTo>
                    <a:pt x="697" y="1209"/>
                  </a:lnTo>
                  <a:lnTo>
                    <a:pt x="806" y="1540"/>
                  </a:lnTo>
                  <a:lnTo>
                    <a:pt x="831" y="1544"/>
                  </a:lnTo>
                  <a:lnTo>
                    <a:pt x="697" y="1147"/>
                  </a:lnTo>
                  <a:lnTo>
                    <a:pt x="538" y="690"/>
                  </a:lnTo>
                  <a:lnTo>
                    <a:pt x="616" y="610"/>
                  </a:lnTo>
                  <a:lnTo>
                    <a:pt x="490" y="595"/>
                  </a:lnTo>
                  <a:lnTo>
                    <a:pt x="562" y="131"/>
                  </a:lnTo>
                  <a:lnTo>
                    <a:pt x="570" y="63"/>
                  </a:lnTo>
                  <a:lnTo>
                    <a:pt x="663" y="3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69" name="Freeform 153"/>
            <p:cNvSpPr>
              <a:spLocks/>
            </p:cNvSpPr>
            <p:nvPr/>
          </p:nvSpPr>
          <p:spPr bwMode="auto">
            <a:xfrm>
              <a:off x="1594" y="2184"/>
              <a:ext cx="481" cy="749"/>
            </a:xfrm>
            <a:custGeom>
              <a:avLst/>
              <a:gdLst>
                <a:gd name="T0" fmla="*/ 71 w 962"/>
                <a:gd name="T1" fmla="*/ 6 h 1498"/>
                <a:gd name="T2" fmla="*/ 88 w 962"/>
                <a:gd name="T3" fmla="*/ 48 h 1498"/>
                <a:gd name="T4" fmla="*/ 84 w 962"/>
                <a:gd name="T5" fmla="*/ 57 h 1498"/>
                <a:gd name="T6" fmla="*/ 95 w 962"/>
                <a:gd name="T7" fmla="*/ 98 h 1498"/>
                <a:gd name="T8" fmla="*/ 74 w 962"/>
                <a:gd name="T9" fmla="*/ 83 h 1498"/>
                <a:gd name="T10" fmla="*/ 92 w 962"/>
                <a:gd name="T11" fmla="*/ 120 h 1498"/>
                <a:gd name="T12" fmla="*/ 83 w 962"/>
                <a:gd name="T13" fmla="*/ 128 h 1498"/>
                <a:gd name="T14" fmla="*/ 99 w 962"/>
                <a:gd name="T15" fmla="*/ 137 h 1498"/>
                <a:gd name="T16" fmla="*/ 101 w 962"/>
                <a:gd name="T17" fmla="*/ 166 h 1498"/>
                <a:gd name="T18" fmla="*/ 81 w 962"/>
                <a:gd name="T19" fmla="*/ 184 h 1498"/>
                <a:gd name="T20" fmla="*/ 103 w 962"/>
                <a:gd name="T21" fmla="*/ 190 h 1498"/>
                <a:gd name="T22" fmla="*/ 88 w 962"/>
                <a:gd name="T23" fmla="*/ 203 h 1498"/>
                <a:gd name="T24" fmla="*/ 76 w 962"/>
                <a:gd name="T25" fmla="*/ 219 h 1498"/>
                <a:gd name="T26" fmla="*/ 40 w 962"/>
                <a:gd name="T27" fmla="*/ 223 h 1498"/>
                <a:gd name="T28" fmla="*/ 23 w 962"/>
                <a:gd name="T29" fmla="*/ 229 h 1498"/>
                <a:gd name="T30" fmla="*/ 70 w 962"/>
                <a:gd name="T31" fmla="*/ 232 h 1498"/>
                <a:gd name="T32" fmla="*/ 81 w 962"/>
                <a:gd name="T33" fmla="*/ 237 h 1498"/>
                <a:gd name="T34" fmla="*/ 51 w 962"/>
                <a:gd name="T35" fmla="*/ 242 h 1498"/>
                <a:gd name="T36" fmla="*/ 22 w 962"/>
                <a:gd name="T37" fmla="*/ 242 h 1498"/>
                <a:gd name="T38" fmla="*/ 0 w 962"/>
                <a:gd name="T39" fmla="*/ 271 h 1498"/>
                <a:gd name="T40" fmla="*/ 29 w 962"/>
                <a:gd name="T41" fmla="*/ 253 h 1498"/>
                <a:gd name="T42" fmla="*/ 56 w 962"/>
                <a:gd name="T43" fmla="*/ 252 h 1498"/>
                <a:gd name="T44" fmla="*/ 75 w 962"/>
                <a:gd name="T45" fmla="*/ 252 h 1498"/>
                <a:gd name="T46" fmla="*/ 105 w 962"/>
                <a:gd name="T47" fmla="*/ 255 h 1498"/>
                <a:gd name="T48" fmla="*/ 80 w 962"/>
                <a:gd name="T49" fmla="*/ 261 h 1498"/>
                <a:gd name="T50" fmla="*/ 73 w 962"/>
                <a:gd name="T51" fmla="*/ 272 h 1498"/>
                <a:gd name="T52" fmla="*/ 108 w 962"/>
                <a:gd name="T53" fmla="*/ 274 h 1498"/>
                <a:gd name="T54" fmla="*/ 110 w 962"/>
                <a:gd name="T55" fmla="*/ 281 h 1498"/>
                <a:gd name="T56" fmla="*/ 125 w 962"/>
                <a:gd name="T57" fmla="*/ 288 h 1498"/>
                <a:gd name="T58" fmla="*/ 117 w 962"/>
                <a:gd name="T59" fmla="*/ 305 h 1498"/>
                <a:gd name="T60" fmla="*/ 136 w 962"/>
                <a:gd name="T61" fmla="*/ 308 h 1498"/>
                <a:gd name="T62" fmla="*/ 147 w 962"/>
                <a:gd name="T63" fmla="*/ 317 h 1498"/>
                <a:gd name="T64" fmla="*/ 168 w 962"/>
                <a:gd name="T65" fmla="*/ 326 h 1498"/>
                <a:gd name="T66" fmla="*/ 188 w 962"/>
                <a:gd name="T67" fmla="*/ 341 h 1498"/>
                <a:gd name="T68" fmla="*/ 228 w 962"/>
                <a:gd name="T69" fmla="*/ 375 h 1498"/>
                <a:gd name="T70" fmla="*/ 241 w 962"/>
                <a:gd name="T71" fmla="*/ 375 h 1498"/>
                <a:gd name="T72" fmla="*/ 192 w 962"/>
                <a:gd name="T73" fmla="*/ 340 h 1498"/>
                <a:gd name="T74" fmla="*/ 181 w 962"/>
                <a:gd name="T75" fmla="*/ 326 h 1498"/>
                <a:gd name="T76" fmla="*/ 138 w 962"/>
                <a:gd name="T77" fmla="*/ 288 h 1498"/>
                <a:gd name="T78" fmla="*/ 127 w 962"/>
                <a:gd name="T79" fmla="*/ 252 h 1498"/>
                <a:gd name="T80" fmla="*/ 125 w 962"/>
                <a:gd name="T81" fmla="*/ 176 h 1498"/>
                <a:gd name="T82" fmla="*/ 119 w 962"/>
                <a:gd name="T83" fmla="*/ 152 h 1498"/>
                <a:gd name="T84" fmla="*/ 119 w 962"/>
                <a:gd name="T85" fmla="*/ 122 h 1498"/>
                <a:gd name="T86" fmla="*/ 132 w 962"/>
                <a:gd name="T87" fmla="*/ 85 h 1498"/>
                <a:gd name="T88" fmla="*/ 120 w 962"/>
                <a:gd name="T89" fmla="*/ 110 h 1498"/>
                <a:gd name="T90" fmla="*/ 108 w 962"/>
                <a:gd name="T91" fmla="*/ 107 h 1498"/>
                <a:gd name="T92" fmla="*/ 93 w 962"/>
                <a:gd name="T93" fmla="*/ 42 h 1498"/>
                <a:gd name="T94" fmla="*/ 75 w 962"/>
                <a:gd name="T95" fmla="*/ 0 h 1498"/>
                <a:gd name="T96" fmla="*/ 71 w 962"/>
                <a:gd name="T97" fmla="*/ 6 h 1498"/>
                <a:gd name="T98" fmla="*/ 71 w 962"/>
                <a:gd name="T99" fmla="*/ 6 h 14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2"/>
                <a:gd name="T151" fmla="*/ 0 h 1498"/>
                <a:gd name="T152" fmla="*/ 962 w 962"/>
                <a:gd name="T153" fmla="*/ 1498 h 14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2" h="1498">
                  <a:moveTo>
                    <a:pt x="283" y="23"/>
                  </a:moveTo>
                  <a:lnTo>
                    <a:pt x="352" y="190"/>
                  </a:lnTo>
                  <a:lnTo>
                    <a:pt x="333" y="228"/>
                  </a:lnTo>
                  <a:lnTo>
                    <a:pt x="380" y="391"/>
                  </a:lnTo>
                  <a:lnTo>
                    <a:pt x="293" y="329"/>
                  </a:lnTo>
                  <a:lnTo>
                    <a:pt x="365" y="479"/>
                  </a:lnTo>
                  <a:lnTo>
                    <a:pt x="331" y="511"/>
                  </a:lnTo>
                  <a:lnTo>
                    <a:pt x="395" y="545"/>
                  </a:lnTo>
                  <a:lnTo>
                    <a:pt x="403" y="663"/>
                  </a:lnTo>
                  <a:lnTo>
                    <a:pt x="323" y="736"/>
                  </a:lnTo>
                  <a:lnTo>
                    <a:pt x="412" y="760"/>
                  </a:lnTo>
                  <a:lnTo>
                    <a:pt x="352" y="810"/>
                  </a:lnTo>
                  <a:lnTo>
                    <a:pt x="302" y="874"/>
                  </a:lnTo>
                  <a:lnTo>
                    <a:pt x="158" y="891"/>
                  </a:lnTo>
                  <a:lnTo>
                    <a:pt x="91" y="914"/>
                  </a:lnTo>
                  <a:lnTo>
                    <a:pt x="279" y="929"/>
                  </a:lnTo>
                  <a:lnTo>
                    <a:pt x="321" y="948"/>
                  </a:lnTo>
                  <a:lnTo>
                    <a:pt x="201" y="966"/>
                  </a:lnTo>
                  <a:lnTo>
                    <a:pt x="85" y="968"/>
                  </a:lnTo>
                  <a:lnTo>
                    <a:pt x="0" y="1082"/>
                  </a:lnTo>
                  <a:lnTo>
                    <a:pt x="116" y="1011"/>
                  </a:lnTo>
                  <a:lnTo>
                    <a:pt x="222" y="1009"/>
                  </a:lnTo>
                  <a:lnTo>
                    <a:pt x="297" y="1009"/>
                  </a:lnTo>
                  <a:lnTo>
                    <a:pt x="418" y="1021"/>
                  </a:lnTo>
                  <a:lnTo>
                    <a:pt x="317" y="1044"/>
                  </a:lnTo>
                  <a:lnTo>
                    <a:pt x="289" y="1085"/>
                  </a:lnTo>
                  <a:lnTo>
                    <a:pt x="432" y="1093"/>
                  </a:lnTo>
                  <a:lnTo>
                    <a:pt x="437" y="1122"/>
                  </a:lnTo>
                  <a:lnTo>
                    <a:pt x="500" y="1150"/>
                  </a:lnTo>
                  <a:lnTo>
                    <a:pt x="468" y="1217"/>
                  </a:lnTo>
                  <a:lnTo>
                    <a:pt x="544" y="1232"/>
                  </a:lnTo>
                  <a:lnTo>
                    <a:pt x="587" y="1268"/>
                  </a:lnTo>
                  <a:lnTo>
                    <a:pt x="669" y="1302"/>
                  </a:lnTo>
                  <a:lnTo>
                    <a:pt x="751" y="1361"/>
                  </a:lnTo>
                  <a:lnTo>
                    <a:pt x="909" y="1498"/>
                  </a:lnTo>
                  <a:lnTo>
                    <a:pt x="962" y="1498"/>
                  </a:lnTo>
                  <a:lnTo>
                    <a:pt x="768" y="1359"/>
                  </a:lnTo>
                  <a:lnTo>
                    <a:pt x="721" y="1304"/>
                  </a:lnTo>
                  <a:lnTo>
                    <a:pt x="551" y="1150"/>
                  </a:lnTo>
                  <a:lnTo>
                    <a:pt x="506" y="1009"/>
                  </a:lnTo>
                  <a:lnTo>
                    <a:pt x="500" y="703"/>
                  </a:lnTo>
                  <a:lnTo>
                    <a:pt x="475" y="606"/>
                  </a:lnTo>
                  <a:lnTo>
                    <a:pt x="475" y="488"/>
                  </a:lnTo>
                  <a:lnTo>
                    <a:pt x="525" y="340"/>
                  </a:lnTo>
                  <a:lnTo>
                    <a:pt x="477" y="439"/>
                  </a:lnTo>
                  <a:lnTo>
                    <a:pt x="432" y="429"/>
                  </a:lnTo>
                  <a:lnTo>
                    <a:pt x="371" y="165"/>
                  </a:lnTo>
                  <a:lnTo>
                    <a:pt x="298" y="0"/>
                  </a:lnTo>
                  <a:lnTo>
                    <a:pt x="28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0" name="Freeform 154"/>
            <p:cNvSpPr>
              <a:spLocks/>
            </p:cNvSpPr>
            <p:nvPr/>
          </p:nvSpPr>
          <p:spPr bwMode="auto">
            <a:xfrm>
              <a:off x="2246" y="2257"/>
              <a:ext cx="429" cy="781"/>
            </a:xfrm>
            <a:custGeom>
              <a:avLst/>
              <a:gdLst>
                <a:gd name="T0" fmla="*/ 0 w 860"/>
                <a:gd name="T1" fmla="*/ 326 h 1561"/>
                <a:gd name="T2" fmla="*/ 31 w 860"/>
                <a:gd name="T3" fmla="*/ 265 h 1561"/>
                <a:gd name="T4" fmla="*/ 62 w 860"/>
                <a:gd name="T5" fmla="*/ 179 h 1561"/>
                <a:gd name="T6" fmla="*/ 91 w 860"/>
                <a:gd name="T7" fmla="*/ 93 h 1561"/>
                <a:gd name="T8" fmla="*/ 107 w 860"/>
                <a:gd name="T9" fmla="*/ 9 h 1561"/>
                <a:gd name="T10" fmla="*/ 123 w 860"/>
                <a:gd name="T11" fmla="*/ 3 h 1561"/>
                <a:gd name="T12" fmla="*/ 100 w 860"/>
                <a:gd name="T13" fmla="*/ 83 h 1561"/>
                <a:gd name="T14" fmla="*/ 70 w 860"/>
                <a:gd name="T15" fmla="*/ 199 h 1561"/>
                <a:gd name="T16" fmla="*/ 62 w 860"/>
                <a:gd name="T17" fmla="*/ 204 h 1561"/>
                <a:gd name="T18" fmla="*/ 64 w 860"/>
                <a:gd name="T19" fmla="*/ 211 h 1561"/>
                <a:gd name="T20" fmla="*/ 70 w 860"/>
                <a:gd name="T21" fmla="*/ 214 h 1561"/>
                <a:gd name="T22" fmla="*/ 79 w 860"/>
                <a:gd name="T23" fmla="*/ 214 h 1561"/>
                <a:gd name="T24" fmla="*/ 65 w 860"/>
                <a:gd name="T25" fmla="*/ 226 h 1561"/>
                <a:gd name="T26" fmla="*/ 44 w 860"/>
                <a:gd name="T27" fmla="*/ 262 h 1561"/>
                <a:gd name="T28" fmla="*/ 74 w 860"/>
                <a:gd name="T29" fmla="*/ 238 h 1561"/>
                <a:gd name="T30" fmla="*/ 86 w 860"/>
                <a:gd name="T31" fmla="*/ 211 h 1561"/>
                <a:gd name="T32" fmla="*/ 86 w 860"/>
                <a:gd name="T33" fmla="*/ 190 h 1561"/>
                <a:gd name="T34" fmla="*/ 107 w 860"/>
                <a:gd name="T35" fmla="*/ 117 h 1561"/>
                <a:gd name="T36" fmla="*/ 117 w 860"/>
                <a:gd name="T37" fmla="*/ 63 h 1561"/>
                <a:gd name="T38" fmla="*/ 150 w 860"/>
                <a:gd name="T39" fmla="*/ 12 h 1561"/>
                <a:gd name="T40" fmla="*/ 166 w 860"/>
                <a:gd name="T41" fmla="*/ 0 h 1561"/>
                <a:gd name="T42" fmla="*/ 175 w 860"/>
                <a:gd name="T43" fmla="*/ 22 h 1561"/>
                <a:gd name="T44" fmla="*/ 173 w 860"/>
                <a:gd name="T45" fmla="*/ 36 h 1561"/>
                <a:gd name="T46" fmla="*/ 149 w 860"/>
                <a:gd name="T47" fmla="*/ 66 h 1561"/>
                <a:gd name="T48" fmla="*/ 147 w 860"/>
                <a:gd name="T49" fmla="*/ 76 h 1561"/>
                <a:gd name="T50" fmla="*/ 173 w 860"/>
                <a:gd name="T51" fmla="*/ 64 h 1561"/>
                <a:gd name="T52" fmla="*/ 171 w 860"/>
                <a:gd name="T53" fmla="*/ 76 h 1561"/>
                <a:gd name="T54" fmla="*/ 133 w 860"/>
                <a:gd name="T55" fmla="*/ 83 h 1561"/>
                <a:gd name="T56" fmla="*/ 149 w 860"/>
                <a:gd name="T57" fmla="*/ 85 h 1561"/>
                <a:gd name="T58" fmla="*/ 146 w 860"/>
                <a:gd name="T59" fmla="*/ 90 h 1561"/>
                <a:gd name="T60" fmla="*/ 132 w 860"/>
                <a:gd name="T61" fmla="*/ 96 h 1561"/>
                <a:gd name="T62" fmla="*/ 115 w 860"/>
                <a:gd name="T63" fmla="*/ 161 h 1561"/>
                <a:gd name="T64" fmla="*/ 137 w 860"/>
                <a:gd name="T65" fmla="*/ 159 h 1561"/>
                <a:gd name="T66" fmla="*/ 172 w 860"/>
                <a:gd name="T67" fmla="*/ 149 h 1561"/>
                <a:gd name="T68" fmla="*/ 214 w 860"/>
                <a:gd name="T69" fmla="*/ 153 h 1561"/>
                <a:gd name="T70" fmla="*/ 175 w 860"/>
                <a:gd name="T71" fmla="*/ 155 h 1561"/>
                <a:gd name="T72" fmla="*/ 141 w 860"/>
                <a:gd name="T73" fmla="*/ 163 h 1561"/>
                <a:gd name="T74" fmla="*/ 122 w 860"/>
                <a:gd name="T75" fmla="*/ 176 h 1561"/>
                <a:gd name="T76" fmla="*/ 125 w 860"/>
                <a:gd name="T77" fmla="*/ 191 h 1561"/>
                <a:gd name="T78" fmla="*/ 119 w 860"/>
                <a:gd name="T79" fmla="*/ 203 h 1561"/>
                <a:gd name="T80" fmla="*/ 126 w 860"/>
                <a:gd name="T81" fmla="*/ 237 h 1561"/>
                <a:gd name="T82" fmla="*/ 135 w 860"/>
                <a:gd name="T83" fmla="*/ 246 h 1561"/>
                <a:gd name="T84" fmla="*/ 139 w 860"/>
                <a:gd name="T85" fmla="*/ 224 h 1561"/>
                <a:gd name="T86" fmla="*/ 147 w 860"/>
                <a:gd name="T87" fmla="*/ 213 h 1561"/>
                <a:gd name="T88" fmla="*/ 142 w 860"/>
                <a:gd name="T89" fmla="*/ 259 h 1561"/>
                <a:gd name="T90" fmla="*/ 149 w 860"/>
                <a:gd name="T91" fmla="*/ 287 h 1561"/>
                <a:gd name="T92" fmla="*/ 152 w 860"/>
                <a:gd name="T93" fmla="*/ 327 h 1561"/>
                <a:gd name="T94" fmla="*/ 146 w 860"/>
                <a:gd name="T95" fmla="*/ 307 h 1561"/>
                <a:gd name="T96" fmla="*/ 141 w 860"/>
                <a:gd name="T97" fmla="*/ 269 h 1561"/>
                <a:gd name="T98" fmla="*/ 130 w 860"/>
                <a:gd name="T99" fmla="*/ 251 h 1561"/>
                <a:gd name="T100" fmla="*/ 117 w 860"/>
                <a:gd name="T101" fmla="*/ 227 h 1561"/>
                <a:gd name="T102" fmla="*/ 108 w 860"/>
                <a:gd name="T103" fmla="*/ 191 h 1561"/>
                <a:gd name="T104" fmla="*/ 101 w 860"/>
                <a:gd name="T105" fmla="*/ 233 h 1561"/>
                <a:gd name="T106" fmla="*/ 90 w 860"/>
                <a:gd name="T107" fmla="*/ 333 h 1561"/>
                <a:gd name="T108" fmla="*/ 94 w 860"/>
                <a:gd name="T109" fmla="*/ 391 h 1561"/>
                <a:gd name="T110" fmla="*/ 64 w 860"/>
                <a:gd name="T111" fmla="*/ 380 h 1561"/>
                <a:gd name="T112" fmla="*/ 33 w 860"/>
                <a:gd name="T113" fmla="*/ 355 h 1561"/>
                <a:gd name="T114" fmla="*/ 0 w 860"/>
                <a:gd name="T115" fmla="*/ 326 h 1561"/>
                <a:gd name="T116" fmla="*/ 0 w 860"/>
                <a:gd name="T117" fmla="*/ 326 h 15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0"/>
                <a:gd name="T178" fmla="*/ 0 h 1561"/>
                <a:gd name="T179" fmla="*/ 860 w 860"/>
                <a:gd name="T180" fmla="*/ 1561 h 15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0" h="1561">
                  <a:moveTo>
                    <a:pt x="0" y="1301"/>
                  </a:moveTo>
                  <a:lnTo>
                    <a:pt x="124" y="1057"/>
                  </a:lnTo>
                  <a:lnTo>
                    <a:pt x="249" y="715"/>
                  </a:lnTo>
                  <a:lnTo>
                    <a:pt x="365" y="371"/>
                  </a:lnTo>
                  <a:lnTo>
                    <a:pt x="432" y="34"/>
                  </a:lnTo>
                  <a:lnTo>
                    <a:pt x="495" y="12"/>
                  </a:lnTo>
                  <a:lnTo>
                    <a:pt x="400" y="331"/>
                  </a:lnTo>
                  <a:lnTo>
                    <a:pt x="280" y="793"/>
                  </a:lnTo>
                  <a:lnTo>
                    <a:pt x="249" y="816"/>
                  </a:lnTo>
                  <a:lnTo>
                    <a:pt x="259" y="841"/>
                  </a:lnTo>
                  <a:lnTo>
                    <a:pt x="280" y="856"/>
                  </a:lnTo>
                  <a:lnTo>
                    <a:pt x="316" y="854"/>
                  </a:lnTo>
                  <a:lnTo>
                    <a:pt x="261" y="903"/>
                  </a:lnTo>
                  <a:lnTo>
                    <a:pt x="177" y="1046"/>
                  </a:lnTo>
                  <a:lnTo>
                    <a:pt x="297" y="951"/>
                  </a:lnTo>
                  <a:lnTo>
                    <a:pt x="344" y="841"/>
                  </a:lnTo>
                  <a:lnTo>
                    <a:pt x="344" y="759"/>
                  </a:lnTo>
                  <a:lnTo>
                    <a:pt x="428" y="466"/>
                  </a:lnTo>
                  <a:lnTo>
                    <a:pt x="472" y="249"/>
                  </a:lnTo>
                  <a:lnTo>
                    <a:pt x="601" y="48"/>
                  </a:lnTo>
                  <a:lnTo>
                    <a:pt x="668" y="0"/>
                  </a:lnTo>
                  <a:lnTo>
                    <a:pt x="702" y="86"/>
                  </a:lnTo>
                  <a:lnTo>
                    <a:pt x="696" y="141"/>
                  </a:lnTo>
                  <a:lnTo>
                    <a:pt x="599" y="261"/>
                  </a:lnTo>
                  <a:lnTo>
                    <a:pt x="592" y="302"/>
                  </a:lnTo>
                  <a:lnTo>
                    <a:pt x="696" y="255"/>
                  </a:lnTo>
                  <a:lnTo>
                    <a:pt x="687" y="304"/>
                  </a:lnTo>
                  <a:lnTo>
                    <a:pt x="536" y="331"/>
                  </a:lnTo>
                  <a:lnTo>
                    <a:pt x="599" y="337"/>
                  </a:lnTo>
                  <a:lnTo>
                    <a:pt x="586" y="359"/>
                  </a:lnTo>
                  <a:lnTo>
                    <a:pt x="529" y="384"/>
                  </a:lnTo>
                  <a:lnTo>
                    <a:pt x="462" y="643"/>
                  </a:lnTo>
                  <a:lnTo>
                    <a:pt x="552" y="633"/>
                  </a:lnTo>
                  <a:lnTo>
                    <a:pt x="692" y="595"/>
                  </a:lnTo>
                  <a:lnTo>
                    <a:pt x="860" y="609"/>
                  </a:lnTo>
                  <a:lnTo>
                    <a:pt x="702" y="618"/>
                  </a:lnTo>
                  <a:lnTo>
                    <a:pt x="567" y="652"/>
                  </a:lnTo>
                  <a:lnTo>
                    <a:pt x="491" y="702"/>
                  </a:lnTo>
                  <a:lnTo>
                    <a:pt x="504" y="764"/>
                  </a:lnTo>
                  <a:lnTo>
                    <a:pt x="479" y="812"/>
                  </a:lnTo>
                  <a:lnTo>
                    <a:pt x="506" y="945"/>
                  </a:lnTo>
                  <a:lnTo>
                    <a:pt x="544" y="983"/>
                  </a:lnTo>
                  <a:lnTo>
                    <a:pt x="557" y="894"/>
                  </a:lnTo>
                  <a:lnTo>
                    <a:pt x="592" y="850"/>
                  </a:lnTo>
                  <a:lnTo>
                    <a:pt x="571" y="1036"/>
                  </a:lnTo>
                  <a:lnTo>
                    <a:pt x="599" y="1147"/>
                  </a:lnTo>
                  <a:lnTo>
                    <a:pt x="609" y="1306"/>
                  </a:lnTo>
                  <a:lnTo>
                    <a:pt x="588" y="1228"/>
                  </a:lnTo>
                  <a:lnTo>
                    <a:pt x="567" y="1074"/>
                  </a:lnTo>
                  <a:lnTo>
                    <a:pt x="523" y="1002"/>
                  </a:lnTo>
                  <a:lnTo>
                    <a:pt x="472" y="907"/>
                  </a:lnTo>
                  <a:lnTo>
                    <a:pt x="434" y="761"/>
                  </a:lnTo>
                  <a:lnTo>
                    <a:pt x="405" y="930"/>
                  </a:lnTo>
                  <a:lnTo>
                    <a:pt x="362" y="1329"/>
                  </a:lnTo>
                  <a:lnTo>
                    <a:pt x="379" y="1561"/>
                  </a:lnTo>
                  <a:lnTo>
                    <a:pt x="259" y="1517"/>
                  </a:lnTo>
                  <a:lnTo>
                    <a:pt x="135" y="1417"/>
                  </a:lnTo>
                  <a:lnTo>
                    <a:pt x="0" y="1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1" name="Freeform 155"/>
            <p:cNvSpPr>
              <a:spLocks/>
            </p:cNvSpPr>
            <p:nvPr/>
          </p:nvSpPr>
          <p:spPr bwMode="auto">
            <a:xfrm>
              <a:off x="2208" y="2046"/>
              <a:ext cx="379" cy="826"/>
            </a:xfrm>
            <a:custGeom>
              <a:avLst/>
              <a:gdLst>
                <a:gd name="T0" fmla="*/ 109 w 759"/>
                <a:gd name="T1" fmla="*/ 117 h 1652"/>
                <a:gd name="T2" fmla="*/ 77 w 759"/>
                <a:gd name="T3" fmla="*/ 131 h 1652"/>
                <a:gd name="T4" fmla="*/ 98 w 759"/>
                <a:gd name="T5" fmla="*/ 108 h 1652"/>
                <a:gd name="T6" fmla="*/ 86 w 759"/>
                <a:gd name="T7" fmla="*/ 78 h 1652"/>
                <a:gd name="T8" fmla="*/ 77 w 759"/>
                <a:gd name="T9" fmla="*/ 71 h 1652"/>
                <a:gd name="T10" fmla="*/ 76 w 759"/>
                <a:gd name="T11" fmla="*/ 83 h 1652"/>
                <a:gd name="T12" fmla="*/ 58 w 759"/>
                <a:gd name="T13" fmla="*/ 122 h 1652"/>
                <a:gd name="T14" fmla="*/ 41 w 759"/>
                <a:gd name="T15" fmla="*/ 292 h 1652"/>
                <a:gd name="T16" fmla="*/ 0 w 759"/>
                <a:gd name="T17" fmla="*/ 413 h 1652"/>
                <a:gd name="T18" fmla="*/ 30 w 759"/>
                <a:gd name="T19" fmla="*/ 195 h 1652"/>
                <a:gd name="T20" fmla="*/ 28 w 759"/>
                <a:gd name="T21" fmla="*/ 74 h 1652"/>
                <a:gd name="T22" fmla="*/ 38 w 759"/>
                <a:gd name="T23" fmla="*/ 22 h 1652"/>
                <a:gd name="T24" fmla="*/ 33 w 759"/>
                <a:gd name="T25" fmla="*/ 0 h 1652"/>
                <a:gd name="T26" fmla="*/ 58 w 759"/>
                <a:gd name="T27" fmla="*/ 37 h 1652"/>
                <a:gd name="T28" fmla="*/ 106 w 759"/>
                <a:gd name="T29" fmla="*/ 56 h 1652"/>
                <a:gd name="T30" fmla="*/ 133 w 759"/>
                <a:gd name="T31" fmla="*/ 67 h 1652"/>
                <a:gd name="T32" fmla="*/ 174 w 759"/>
                <a:gd name="T33" fmla="*/ 82 h 1652"/>
                <a:gd name="T34" fmla="*/ 188 w 759"/>
                <a:gd name="T35" fmla="*/ 99 h 1652"/>
                <a:gd name="T36" fmla="*/ 189 w 759"/>
                <a:gd name="T37" fmla="*/ 114 h 1652"/>
                <a:gd name="T38" fmla="*/ 184 w 759"/>
                <a:gd name="T39" fmla="*/ 103 h 1652"/>
                <a:gd name="T40" fmla="*/ 162 w 759"/>
                <a:gd name="T41" fmla="*/ 115 h 1652"/>
                <a:gd name="T42" fmla="*/ 179 w 759"/>
                <a:gd name="T43" fmla="*/ 100 h 1652"/>
                <a:gd name="T44" fmla="*/ 167 w 759"/>
                <a:gd name="T45" fmla="*/ 87 h 1652"/>
                <a:gd name="T46" fmla="*/ 141 w 759"/>
                <a:gd name="T47" fmla="*/ 75 h 1652"/>
                <a:gd name="T48" fmla="*/ 122 w 759"/>
                <a:gd name="T49" fmla="*/ 73 h 1652"/>
                <a:gd name="T50" fmla="*/ 96 w 759"/>
                <a:gd name="T51" fmla="*/ 83 h 1652"/>
                <a:gd name="T52" fmla="*/ 103 w 759"/>
                <a:gd name="T53" fmla="*/ 105 h 1652"/>
                <a:gd name="T54" fmla="*/ 119 w 759"/>
                <a:gd name="T55" fmla="*/ 95 h 1652"/>
                <a:gd name="T56" fmla="*/ 105 w 759"/>
                <a:gd name="T57" fmla="*/ 113 h 1652"/>
                <a:gd name="T58" fmla="*/ 126 w 759"/>
                <a:gd name="T59" fmla="*/ 113 h 1652"/>
                <a:gd name="T60" fmla="*/ 109 w 759"/>
                <a:gd name="T61" fmla="*/ 117 h 1652"/>
                <a:gd name="T62" fmla="*/ 109 w 759"/>
                <a:gd name="T63" fmla="*/ 117 h 16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9"/>
                <a:gd name="T97" fmla="*/ 0 h 1652"/>
                <a:gd name="T98" fmla="*/ 759 w 759"/>
                <a:gd name="T99" fmla="*/ 1652 h 16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9" h="1652">
                  <a:moveTo>
                    <a:pt x="436" y="466"/>
                  </a:moveTo>
                  <a:lnTo>
                    <a:pt x="308" y="523"/>
                  </a:lnTo>
                  <a:lnTo>
                    <a:pt x="392" y="432"/>
                  </a:lnTo>
                  <a:lnTo>
                    <a:pt x="344" y="312"/>
                  </a:lnTo>
                  <a:lnTo>
                    <a:pt x="308" y="283"/>
                  </a:lnTo>
                  <a:lnTo>
                    <a:pt x="306" y="331"/>
                  </a:lnTo>
                  <a:lnTo>
                    <a:pt x="232" y="489"/>
                  </a:lnTo>
                  <a:lnTo>
                    <a:pt x="166" y="1167"/>
                  </a:lnTo>
                  <a:lnTo>
                    <a:pt x="0" y="1652"/>
                  </a:lnTo>
                  <a:lnTo>
                    <a:pt x="120" y="780"/>
                  </a:lnTo>
                  <a:lnTo>
                    <a:pt x="112" y="295"/>
                  </a:lnTo>
                  <a:lnTo>
                    <a:pt x="154" y="88"/>
                  </a:lnTo>
                  <a:lnTo>
                    <a:pt x="135" y="0"/>
                  </a:lnTo>
                  <a:lnTo>
                    <a:pt x="234" y="148"/>
                  </a:lnTo>
                  <a:lnTo>
                    <a:pt x="426" y="222"/>
                  </a:lnTo>
                  <a:lnTo>
                    <a:pt x="533" y="266"/>
                  </a:lnTo>
                  <a:lnTo>
                    <a:pt x="696" y="327"/>
                  </a:lnTo>
                  <a:lnTo>
                    <a:pt x="753" y="394"/>
                  </a:lnTo>
                  <a:lnTo>
                    <a:pt x="759" y="456"/>
                  </a:lnTo>
                  <a:lnTo>
                    <a:pt x="738" y="409"/>
                  </a:lnTo>
                  <a:lnTo>
                    <a:pt x="649" y="460"/>
                  </a:lnTo>
                  <a:lnTo>
                    <a:pt x="719" y="397"/>
                  </a:lnTo>
                  <a:lnTo>
                    <a:pt x="671" y="346"/>
                  </a:lnTo>
                  <a:lnTo>
                    <a:pt x="567" y="299"/>
                  </a:lnTo>
                  <a:lnTo>
                    <a:pt x="491" y="289"/>
                  </a:lnTo>
                  <a:lnTo>
                    <a:pt x="384" y="331"/>
                  </a:lnTo>
                  <a:lnTo>
                    <a:pt x="413" y="418"/>
                  </a:lnTo>
                  <a:lnTo>
                    <a:pt x="479" y="378"/>
                  </a:lnTo>
                  <a:lnTo>
                    <a:pt x="422" y="451"/>
                  </a:lnTo>
                  <a:lnTo>
                    <a:pt x="504" y="453"/>
                  </a:lnTo>
                  <a:lnTo>
                    <a:pt x="436" y="4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2" name="Freeform 156"/>
            <p:cNvSpPr>
              <a:spLocks/>
            </p:cNvSpPr>
            <p:nvPr/>
          </p:nvSpPr>
          <p:spPr bwMode="auto">
            <a:xfrm>
              <a:off x="2116" y="2140"/>
              <a:ext cx="136" cy="324"/>
            </a:xfrm>
            <a:custGeom>
              <a:avLst/>
              <a:gdLst>
                <a:gd name="T0" fmla="*/ 23 w 272"/>
                <a:gd name="T1" fmla="*/ 0 h 649"/>
                <a:gd name="T2" fmla="*/ 20 w 272"/>
                <a:gd name="T3" fmla="*/ 17 h 649"/>
                <a:gd name="T4" fmla="*/ 0 w 272"/>
                <a:gd name="T5" fmla="*/ 45 h 649"/>
                <a:gd name="T6" fmla="*/ 16 w 272"/>
                <a:gd name="T7" fmla="*/ 32 h 649"/>
                <a:gd name="T8" fmla="*/ 28 w 272"/>
                <a:gd name="T9" fmla="*/ 14 h 649"/>
                <a:gd name="T10" fmla="*/ 35 w 272"/>
                <a:gd name="T11" fmla="*/ 19 h 649"/>
                <a:gd name="T12" fmla="*/ 22 w 272"/>
                <a:gd name="T13" fmla="*/ 33 h 649"/>
                <a:gd name="T14" fmla="*/ 13 w 272"/>
                <a:gd name="T15" fmla="*/ 56 h 649"/>
                <a:gd name="T16" fmla="*/ 11 w 272"/>
                <a:gd name="T17" fmla="*/ 118 h 649"/>
                <a:gd name="T18" fmla="*/ 18 w 272"/>
                <a:gd name="T19" fmla="*/ 159 h 649"/>
                <a:gd name="T20" fmla="*/ 18 w 272"/>
                <a:gd name="T21" fmla="*/ 115 h 649"/>
                <a:gd name="T22" fmla="*/ 30 w 272"/>
                <a:gd name="T23" fmla="*/ 132 h 649"/>
                <a:gd name="T24" fmla="*/ 23 w 272"/>
                <a:gd name="T25" fmla="*/ 69 h 649"/>
                <a:gd name="T26" fmla="*/ 27 w 272"/>
                <a:gd name="T27" fmla="*/ 38 h 649"/>
                <a:gd name="T28" fmla="*/ 35 w 272"/>
                <a:gd name="T29" fmla="*/ 25 h 649"/>
                <a:gd name="T30" fmla="*/ 33 w 272"/>
                <a:gd name="T31" fmla="*/ 39 h 649"/>
                <a:gd name="T32" fmla="*/ 43 w 272"/>
                <a:gd name="T33" fmla="*/ 54 h 649"/>
                <a:gd name="T34" fmla="*/ 40 w 272"/>
                <a:gd name="T35" fmla="*/ 38 h 649"/>
                <a:gd name="T36" fmla="*/ 43 w 272"/>
                <a:gd name="T37" fmla="*/ 20 h 649"/>
                <a:gd name="T38" fmla="*/ 57 w 272"/>
                <a:gd name="T39" fmla="*/ 42 h 649"/>
                <a:gd name="T40" fmla="*/ 55 w 272"/>
                <a:gd name="T41" fmla="*/ 58 h 649"/>
                <a:gd name="T42" fmla="*/ 56 w 272"/>
                <a:gd name="T43" fmla="*/ 79 h 649"/>
                <a:gd name="T44" fmla="*/ 59 w 272"/>
                <a:gd name="T45" fmla="*/ 162 h 649"/>
                <a:gd name="T46" fmla="*/ 68 w 272"/>
                <a:gd name="T47" fmla="*/ 83 h 649"/>
                <a:gd name="T48" fmla="*/ 65 w 272"/>
                <a:gd name="T49" fmla="*/ 55 h 649"/>
                <a:gd name="T50" fmla="*/ 58 w 272"/>
                <a:gd name="T51" fmla="*/ 30 h 649"/>
                <a:gd name="T52" fmla="*/ 48 w 272"/>
                <a:gd name="T53" fmla="*/ 13 h 649"/>
                <a:gd name="T54" fmla="*/ 33 w 272"/>
                <a:gd name="T55" fmla="*/ 10 h 649"/>
                <a:gd name="T56" fmla="*/ 23 w 272"/>
                <a:gd name="T57" fmla="*/ 0 h 649"/>
                <a:gd name="T58" fmla="*/ 23 w 272"/>
                <a:gd name="T59" fmla="*/ 0 h 6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649"/>
                <a:gd name="T92" fmla="*/ 272 w 272"/>
                <a:gd name="T93" fmla="*/ 649 h 6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649">
                  <a:moveTo>
                    <a:pt x="91" y="0"/>
                  </a:moveTo>
                  <a:lnTo>
                    <a:pt x="81" y="71"/>
                  </a:lnTo>
                  <a:lnTo>
                    <a:pt x="0" y="181"/>
                  </a:lnTo>
                  <a:lnTo>
                    <a:pt x="62" y="130"/>
                  </a:lnTo>
                  <a:lnTo>
                    <a:pt x="110" y="57"/>
                  </a:lnTo>
                  <a:lnTo>
                    <a:pt x="139" y="76"/>
                  </a:lnTo>
                  <a:lnTo>
                    <a:pt x="89" y="135"/>
                  </a:lnTo>
                  <a:lnTo>
                    <a:pt x="51" y="227"/>
                  </a:lnTo>
                  <a:lnTo>
                    <a:pt x="43" y="474"/>
                  </a:lnTo>
                  <a:lnTo>
                    <a:pt x="72" y="639"/>
                  </a:lnTo>
                  <a:lnTo>
                    <a:pt x="70" y="460"/>
                  </a:lnTo>
                  <a:lnTo>
                    <a:pt x="120" y="531"/>
                  </a:lnTo>
                  <a:lnTo>
                    <a:pt x="91" y="278"/>
                  </a:lnTo>
                  <a:lnTo>
                    <a:pt x="108" y="154"/>
                  </a:lnTo>
                  <a:lnTo>
                    <a:pt x="139" y="101"/>
                  </a:lnTo>
                  <a:lnTo>
                    <a:pt x="129" y="158"/>
                  </a:lnTo>
                  <a:lnTo>
                    <a:pt x="171" y="217"/>
                  </a:lnTo>
                  <a:lnTo>
                    <a:pt x="161" y="154"/>
                  </a:lnTo>
                  <a:lnTo>
                    <a:pt x="171" y="82"/>
                  </a:lnTo>
                  <a:lnTo>
                    <a:pt x="226" y="168"/>
                  </a:lnTo>
                  <a:lnTo>
                    <a:pt x="220" y="234"/>
                  </a:lnTo>
                  <a:lnTo>
                    <a:pt x="224" y="316"/>
                  </a:lnTo>
                  <a:lnTo>
                    <a:pt x="234" y="649"/>
                  </a:lnTo>
                  <a:lnTo>
                    <a:pt x="272" y="335"/>
                  </a:lnTo>
                  <a:lnTo>
                    <a:pt x="258" y="221"/>
                  </a:lnTo>
                  <a:lnTo>
                    <a:pt x="230" y="120"/>
                  </a:lnTo>
                  <a:lnTo>
                    <a:pt x="192" y="54"/>
                  </a:lnTo>
                  <a:lnTo>
                    <a:pt x="129" y="4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3" name="Freeform 157"/>
            <p:cNvSpPr>
              <a:spLocks/>
            </p:cNvSpPr>
            <p:nvPr/>
          </p:nvSpPr>
          <p:spPr bwMode="auto">
            <a:xfrm>
              <a:off x="1584" y="2178"/>
              <a:ext cx="273" cy="871"/>
            </a:xfrm>
            <a:custGeom>
              <a:avLst/>
              <a:gdLst>
                <a:gd name="T0" fmla="*/ 65 w 546"/>
                <a:gd name="T1" fmla="*/ 3 h 1742"/>
                <a:gd name="T2" fmla="*/ 52 w 546"/>
                <a:gd name="T3" fmla="*/ 22 h 1742"/>
                <a:gd name="T4" fmla="*/ 45 w 546"/>
                <a:gd name="T5" fmla="*/ 64 h 1742"/>
                <a:gd name="T6" fmla="*/ 37 w 546"/>
                <a:gd name="T7" fmla="*/ 78 h 1742"/>
                <a:gd name="T8" fmla="*/ 39 w 546"/>
                <a:gd name="T9" fmla="*/ 104 h 1742"/>
                <a:gd name="T10" fmla="*/ 22 w 546"/>
                <a:gd name="T11" fmla="*/ 137 h 1742"/>
                <a:gd name="T12" fmla="*/ 23 w 546"/>
                <a:gd name="T13" fmla="*/ 157 h 1742"/>
                <a:gd name="T14" fmla="*/ 3 w 546"/>
                <a:gd name="T15" fmla="*/ 205 h 1742"/>
                <a:gd name="T16" fmla="*/ 0 w 546"/>
                <a:gd name="T17" fmla="*/ 227 h 1742"/>
                <a:gd name="T18" fmla="*/ 0 w 546"/>
                <a:gd name="T19" fmla="*/ 243 h 1742"/>
                <a:gd name="T20" fmla="*/ 0 w 546"/>
                <a:gd name="T21" fmla="*/ 288 h 1742"/>
                <a:gd name="T22" fmla="*/ 2 w 546"/>
                <a:gd name="T23" fmla="*/ 310 h 1742"/>
                <a:gd name="T24" fmla="*/ 20 w 546"/>
                <a:gd name="T25" fmla="*/ 337 h 1742"/>
                <a:gd name="T26" fmla="*/ 96 w 546"/>
                <a:gd name="T27" fmla="*/ 419 h 1742"/>
                <a:gd name="T28" fmla="*/ 116 w 546"/>
                <a:gd name="T29" fmla="*/ 436 h 1742"/>
                <a:gd name="T30" fmla="*/ 107 w 546"/>
                <a:gd name="T31" fmla="*/ 413 h 1742"/>
                <a:gd name="T32" fmla="*/ 137 w 546"/>
                <a:gd name="T33" fmla="*/ 413 h 1742"/>
                <a:gd name="T34" fmla="*/ 88 w 546"/>
                <a:gd name="T35" fmla="*/ 387 h 1742"/>
                <a:gd name="T36" fmla="*/ 74 w 546"/>
                <a:gd name="T37" fmla="*/ 375 h 1742"/>
                <a:gd name="T38" fmla="*/ 68 w 546"/>
                <a:gd name="T39" fmla="*/ 341 h 1742"/>
                <a:gd name="T40" fmla="*/ 31 w 546"/>
                <a:gd name="T41" fmla="*/ 338 h 1742"/>
                <a:gd name="T42" fmla="*/ 12 w 546"/>
                <a:gd name="T43" fmla="*/ 312 h 1742"/>
                <a:gd name="T44" fmla="*/ 23 w 546"/>
                <a:gd name="T45" fmla="*/ 286 h 1742"/>
                <a:gd name="T46" fmla="*/ 44 w 546"/>
                <a:gd name="T47" fmla="*/ 268 h 1742"/>
                <a:gd name="T48" fmla="*/ 21 w 546"/>
                <a:gd name="T49" fmla="*/ 270 h 1742"/>
                <a:gd name="T50" fmla="*/ 5 w 546"/>
                <a:gd name="T51" fmla="*/ 289 h 1742"/>
                <a:gd name="T52" fmla="*/ 4 w 546"/>
                <a:gd name="T53" fmla="*/ 275 h 1742"/>
                <a:gd name="T54" fmla="*/ 4 w 546"/>
                <a:gd name="T55" fmla="*/ 269 h 1742"/>
                <a:gd name="T56" fmla="*/ 22 w 546"/>
                <a:gd name="T57" fmla="*/ 245 h 1742"/>
                <a:gd name="T58" fmla="*/ 5 w 546"/>
                <a:gd name="T59" fmla="*/ 245 h 1742"/>
                <a:gd name="T60" fmla="*/ 8 w 546"/>
                <a:gd name="T61" fmla="*/ 215 h 1742"/>
                <a:gd name="T62" fmla="*/ 52 w 546"/>
                <a:gd name="T63" fmla="*/ 218 h 1742"/>
                <a:gd name="T64" fmla="*/ 14 w 546"/>
                <a:gd name="T65" fmla="*/ 203 h 1742"/>
                <a:gd name="T66" fmla="*/ 30 w 546"/>
                <a:gd name="T67" fmla="*/ 145 h 1742"/>
                <a:gd name="T68" fmla="*/ 38 w 546"/>
                <a:gd name="T69" fmla="*/ 118 h 1742"/>
                <a:gd name="T70" fmla="*/ 65 w 546"/>
                <a:gd name="T71" fmla="*/ 153 h 1742"/>
                <a:gd name="T72" fmla="*/ 47 w 546"/>
                <a:gd name="T73" fmla="*/ 107 h 1742"/>
                <a:gd name="T74" fmla="*/ 47 w 546"/>
                <a:gd name="T75" fmla="*/ 77 h 1742"/>
                <a:gd name="T76" fmla="*/ 50 w 546"/>
                <a:gd name="T77" fmla="*/ 59 h 1742"/>
                <a:gd name="T78" fmla="*/ 59 w 546"/>
                <a:gd name="T79" fmla="*/ 70 h 1742"/>
                <a:gd name="T80" fmla="*/ 59 w 546"/>
                <a:gd name="T81" fmla="*/ 38 h 1742"/>
                <a:gd name="T82" fmla="*/ 65 w 546"/>
                <a:gd name="T83" fmla="*/ 15 h 1742"/>
                <a:gd name="T84" fmla="*/ 80 w 546"/>
                <a:gd name="T85" fmla="*/ 0 h 1742"/>
                <a:gd name="T86" fmla="*/ 65 w 546"/>
                <a:gd name="T87" fmla="*/ 3 h 1742"/>
                <a:gd name="T88" fmla="*/ 65 w 546"/>
                <a:gd name="T89" fmla="*/ 3 h 17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6"/>
                <a:gd name="T136" fmla="*/ 0 h 1742"/>
                <a:gd name="T137" fmla="*/ 546 w 546"/>
                <a:gd name="T138" fmla="*/ 1742 h 17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6" h="1742">
                  <a:moveTo>
                    <a:pt x="260" y="12"/>
                  </a:moveTo>
                  <a:lnTo>
                    <a:pt x="207" y="86"/>
                  </a:lnTo>
                  <a:lnTo>
                    <a:pt x="179" y="255"/>
                  </a:lnTo>
                  <a:lnTo>
                    <a:pt x="146" y="312"/>
                  </a:lnTo>
                  <a:lnTo>
                    <a:pt x="156" y="413"/>
                  </a:lnTo>
                  <a:lnTo>
                    <a:pt x="89" y="546"/>
                  </a:lnTo>
                  <a:lnTo>
                    <a:pt x="93" y="628"/>
                  </a:lnTo>
                  <a:lnTo>
                    <a:pt x="11" y="820"/>
                  </a:lnTo>
                  <a:lnTo>
                    <a:pt x="0" y="907"/>
                  </a:lnTo>
                  <a:lnTo>
                    <a:pt x="0" y="970"/>
                  </a:lnTo>
                  <a:lnTo>
                    <a:pt x="0" y="1151"/>
                  </a:lnTo>
                  <a:lnTo>
                    <a:pt x="6" y="1238"/>
                  </a:lnTo>
                  <a:lnTo>
                    <a:pt x="78" y="1345"/>
                  </a:lnTo>
                  <a:lnTo>
                    <a:pt x="382" y="1675"/>
                  </a:lnTo>
                  <a:lnTo>
                    <a:pt x="462" y="1742"/>
                  </a:lnTo>
                  <a:lnTo>
                    <a:pt x="426" y="1651"/>
                  </a:lnTo>
                  <a:lnTo>
                    <a:pt x="546" y="1649"/>
                  </a:lnTo>
                  <a:lnTo>
                    <a:pt x="352" y="1546"/>
                  </a:lnTo>
                  <a:lnTo>
                    <a:pt x="295" y="1500"/>
                  </a:lnTo>
                  <a:lnTo>
                    <a:pt x="270" y="1362"/>
                  </a:lnTo>
                  <a:lnTo>
                    <a:pt x="122" y="1352"/>
                  </a:lnTo>
                  <a:lnTo>
                    <a:pt x="49" y="1248"/>
                  </a:lnTo>
                  <a:lnTo>
                    <a:pt x="93" y="1143"/>
                  </a:lnTo>
                  <a:lnTo>
                    <a:pt x="175" y="1071"/>
                  </a:lnTo>
                  <a:lnTo>
                    <a:pt x="84" y="1080"/>
                  </a:lnTo>
                  <a:lnTo>
                    <a:pt x="17" y="1153"/>
                  </a:lnTo>
                  <a:lnTo>
                    <a:pt x="15" y="1099"/>
                  </a:lnTo>
                  <a:lnTo>
                    <a:pt x="15" y="1075"/>
                  </a:lnTo>
                  <a:lnTo>
                    <a:pt x="89" y="978"/>
                  </a:lnTo>
                  <a:lnTo>
                    <a:pt x="17" y="978"/>
                  </a:lnTo>
                  <a:lnTo>
                    <a:pt x="30" y="858"/>
                  </a:lnTo>
                  <a:lnTo>
                    <a:pt x="207" y="873"/>
                  </a:lnTo>
                  <a:lnTo>
                    <a:pt x="55" y="810"/>
                  </a:lnTo>
                  <a:lnTo>
                    <a:pt x="118" y="580"/>
                  </a:lnTo>
                  <a:lnTo>
                    <a:pt x="152" y="472"/>
                  </a:lnTo>
                  <a:lnTo>
                    <a:pt x="257" y="611"/>
                  </a:lnTo>
                  <a:lnTo>
                    <a:pt x="188" y="428"/>
                  </a:lnTo>
                  <a:lnTo>
                    <a:pt x="188" y="308"/>
                  </a:lnTo>
                  <a:lnTo>
                    <a:pt x="200" y="236"/>
                  </a:lnTo>
                  <a:lnTo>
                    <a:pt x="234" y="280"/>
                  </a:lnTo>
                  <a:lnTo>
                    <a:pt x="234" y="151"/>
                  </a:lnTo>
                  <a:lnTo>
                    <a:pt x="260" y="59"/>
                  </a:lnTo>
                  <a:lnTo>
                    <a:pt x="318" y="0"/>
                  </a:lnTo>
                  <a:lnTo>
                    <a:pt x="2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4" name="Freeform 158"/>
            <p:cNvSpPr>
              <a:spLocks/>
            </p:cNvSpPr>
            <p:nvPr/>
          </p:nvSpPr>
          <p:spPr bwMode="auto">
            <a:xfrm>
              <a:off x="1648" y="2758"/>
              <a:ext cx="45" cy="53"/>
            </a:xfrm>
            <a:custGeom>
              <a:avLst/>
              <a:gdLst>
                <a:gd name="T0" fmla="*/ 3 w 92"/>
                <a:gd name="T1" fmla="*/ 11 h 107"/>
                <a:gd name="T2" fmla="*/ 22 w 92"/>
                <a:gd name="T3" fmla="*/ 0 h 107"/>
                <a:gd name="T4" fmla="*/ 19 w 92"/>
                <a:gd name="T5" fmla="*/ 8 h 107"/>
                <a:gd name="T6" fmla="*/ 10 w 92"/>
                <a:gd name="T7" fmla="*/ 18 h 107"/>
                <a:gd name="T8" fmla="*/ 4 w 92"/>
                <a:gd name="T9" fmla="*/ 26 h 107"/>
                <a:gd name="T10" fmla="*/ 0 w 92"/>
                <a:gd name="T11" fmla="*/ 22 h 107"/>
                <a:gd name="T12" fmla="*/ 3 w 92"/>
                <a:gd name="T13" fmla="*/ 11 h 107"/>
                <a:gd name="T14" fmla="*/ 3 w 92"/>
                <a:gd name="T15" fmla="*/ 11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107"/>
                <a:gd name="T26" fmla="*/ 92 w 92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107">
                  <a:moveTo>
                    <a:pt x="14" y="44"/>
                  </a:moveTo>
                  <a:lnTo>
                    <a:pt x="92" y="0"/>
                  </a:lnTo>
                  <a:lnTo>
                    <a:pt x="80" y="34"/>
                  </a:lnTo>
                  <a:lnTo>
                    <a:pt x="42" y="72"/>
                  </a:lnTo>
                  <a:lnTo>
                    <a:pt x="19" y="107"/>
                  </a:lnTo>
                  <a:lnTo>
                    <a:pt x="0" y="88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5" name="Freeform 159"/>
            <p:cNvSpPr>
              <a:spLocks/>
            </p:cNvSpPr>
            <p:nvPr/>
          </p:nvSpPr>
          <p:spPr bwMode="auto">
            <a:xfrm>
              <a:off x="1665" y="2696"/>
              <a:ext cx="71" cy="53"/>
            </a:xfrm>
            <a:custGeom>
              <a:avLst/>
              <a:gdLst>
                <a:gd name="T0" fmla="*/ 0 w 142"/>
                <a:gd name="T1" fmla="*/ 27 h 104"/>
                <a:gd name="T2" fmla="*/ 10 w 142"/>
                <a:gd name="T3" fmla="*/ 8 h 104"/>
                <a:gd name="T4" fmla="*/ 36 w 142"/>
                <a:gd name="T5" fmla="*/ 0 h 104"/>
                <a:gd name="T6" fmla="*/ 21 w 142"/>
                <a:gd name="T7" fmla="*/ 16 h 104"/>
                <a:gd name="T8" fmla="*/ 0 w 142"/>
                <a:gd name="T9" fmla="*/ 27 h 104"/>
                <a:gd name="T10" fmla="*/ 0 w 142"/>
                <a:gd name="T11" fmla="*/ 2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"/>
                <a:gd name="T19" fmla="*/ 0 h 104"/>
                <a:gd name="T20" fmla="*/ 142 w 142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" h="104">
                  <a:moveTo>
                    <a:pt x="0" y="104"/>
                  </a:moveTo>
                  <a:lnTo>
                    <a:pt x="38" y="32"/>
                  </a:lnTo>
                  <a:lnTo>
                    <a:pt x="142" y="0"/>
                  </a:lnTo>
                  <a:lnTo>
                    <a:pt x="85" y="6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1697" y="2730"/>
              <a:ext cx="119" cy="81"/>
            </a:xfrm>
            <a:custGeom>
              <a:avLst/>
              <a:gdLst>
                <a:gd name="T0" fmla="*/ 19 w 238"/>
                <a:gd name="T1" fmla="*/ 9 h 162"/>
                <a:gd name="T2" fmla="*/ 0 w 238"/>
                <a:gd name="T3" fmla="*/ 41 h 162"/>
                <a:gd name="T4" fmla="*/ 12 w 238"/>
                <a:gd name="T5" fmla="*/ 41 h 162"/>
                <a:gd name="T6" fmla="*/ 23 w 238"/>
                <a:gd name="T7" fmla="*/ 11 h 162"/>
                <a:gd name="T8" fmla="*/ 44 w 238"/>
                <a:gd name="T9" fmla="*/ 11 h 162"/>
                <a:gd name="T10" fmla="*/ 39 w 238"/>
                <a:gd name="T11" fmla="*/ 26 h 162"/>
                <a:gd name="T12" fmla="*/ 58 w 238"/>
                <a:gd name="T13" fmla="*/ 23 h 162"/>
                <a:gd name="T14" fmla="*/ 60 w 238"/>
                <a:gd name="T15" fmla="*/ 11 h 162"/>
                <a:gd name="T16" fmla="*/ 57 w 238"/>
                <a:gd name="T17" fmla="*/ 0 h 162"/>
                <a:gd name="T18" fmla="*/ 19 w 238"/>
                <a:gd name="T19" fmla="*/ 3 h 162"/>
                <a:gd name="T20" fmla="*/ 19 w 238"/>
                <a:gd name="T21" fmla="*/ 9 h 162"/>
                <a:gd name="T22" fmla="*/ 19 w 238"/>
                <a:gd name="T23" fmla="*/ 9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"/>
                <a:gd name="T37" fmla="*/ 0 h 162"/>
                <a:gd name="T38" fmla="*/ 238 w 238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" h="162">
                  <a:moveTo>
                    <a:pt x="73" y="36"/>
                  </a:moveTo>
                  <a:lnTo>
                    <a:pt x="0" y="162"/>
                  </a:lnTo>
                  <a:lnTo>
                    <a:pt x="46" y="162"/>
                  </a:lnTo>
                  <a:lnTo>
                    <a:pt x="92" y="42"/>
                  </a:lnTo>
                  <a:lnTo>
                    <a:pt x="175" y="42"/>
                  </a:lnTo>
                  <a:lnTo>
                    <a:pt x="156" y="103"/>
                  </a:lnTo>
                  <a:lnTo>
                    <a:pt x="232" y="93"/>
                  </a:lnTo>
                  <a:lnTo>
                    <a:pt x="238" y="42"/>
                  </a:lnTo>
                  <a:lnTo>
                    <a:pt x="228" y="0"/>
                  </a:lnTo>
                  <a:lnTo>
                    <a:pt x="73" y="13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1787" y="3020"/>
              <a:ext cx="119" cy="110"/>
            </a:xfrm>
            <a:custGeom>
              <a:avLst/>
              <a:gdLst>
                <a:gd name="T0" fmla="*/ 15 w 238"/>
                <a:gd name="T1" fmla="*/ 17 h 219"/>
                <a:gd name="T2" fmla="*/ 9 w 238"/>
                <a:gd name="T3" fmla="*/ 19 h 219"/>
                <a:gd name="T4" fmla="*/ 17 w 238"/>
                <a:gd name="T5" fmla="*/ 25 h 219"/>
                <a:gd name="T6" fmla="*/ 26 w 238"/>
                <a:gd name="T7" fmla="*/ 24 h 219"/>
                <a:gd name="T8" fmla="*/ 27 w 238"/>
                <a:gd name="T9" fmla="*/ 29 h 219"/>
                <a:gd name="T10" fmla="*/ 22 w 238"/>
                <a:gd name="T11" fmla="*/ 30 h 219"/>
                <a:gd name="T12" fmla="*/ 27 w 238"/>
                <a:gd name="T13" fmla="*/ 39 h 219"/>
                <a:gd name="T14" fmla="*/ 39 w 238"/>
                <a:gd name="T15" fmla="*/ 36 h 219"/>
                <a:gd name="T16" fmla="*/ 43 w 238"/>
                <a:gd name="T17" fmla="*/ 38 h 219"/>
                <a:gd name="T18" fmla="*/ 35 w 238"/>
                <a:gd name="T19" fmla="*/ 39 h 219"/>
                <a:gd name="T20" fmla="*/ 35 w 238"/>
                <a:gd name="T21" fmla="*/ 46 h 219"/>
                <a:gd name="T22" fmla="*/ 42 w 238"/>
                <a:gd name="T23" fmla="*/ 48 h 219"/>
                <a:gd name="T24" fmla="*/ 46 w 238"/>
                <a:gd name="T25" fmla="*/ 45 h 219"/>
                <a:gd name="T26" fmla="*/ 60 w 238"/>
                <a:gd name="T27" fmla="*/ 55 h 219"/>
                <a:gd name="T28" fmla="*/ 46 w 238"/>
                <a:gd name="T29" fmla="*/ 54 h 219"/>
                <a:gd name="T30" fmla="*/ 29 w 238"/>
                <a:gd name="T31" fmla="*/ 46 h 219"/>
                <a:gd name="T32" fmla="*/ 6 w 238"/>
                <a:gd name="T33" fmla="*/ 21 h 219"/>
                <a:gd name="T34" fmla="*/ 0 w 238"/>
                <a:gd name="T35" fmla="*/ 0 h 219"/>
                <a:gd name="T36" fmla="*/ 15 w 238"/>
                <a:gd name="T37" fmla="*/ 17 h 219"/>
                <a:gd name="T38" fmla="*/ 15 w 238"/>
                <a:gd name="T39" fmla="*/ 17 h 2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"/>
                <a:gd name="T61" fmla="*/ 0 h 219"/>
                <a:gd name="T62" fmla="*/ 238 w 238"/>
                <a:gd name="T63" fmla="*/ 219 h 2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" h="219">
                  <a:moveTo>
                    <a:pt x="61" y="66"/>
                  </a:moveTo>
                  <a:lnTo>
                    <a:pt x="36" y="76"/>
                  </a:lnTo>
                  <a:lnTo>
                    <a:pt x="66" y="99"/>
                  </a:lnTo>
                  <a:lnTo>
                    <a:pt x="101" y="95"/>
                  </a:lnTo>
                  <a:lnTo>
                    <a:pt x="108" y="114"/>
                  </a:lnTo>
                  <a:lnTo>
                    <a:pt x="85" y="120"/>
                  </a:lnTo>
                  <a:lnTo>
                    <a:pt x="108" y="156"/>
                  </a:lnTo>
                  <a:lnTo>
                    <a:pt x="156" y="142"/>
                  </a:lnTo>
                  <a:lnTo>
                    <a:pt x="171" y="152"/>
                  </a:lnTo>
                  <a:lnTo>
                    <a:pt x="137" y="156"/>
                  </a:lnTo>
                  <a:lnTo>
                    <a:pt x="139" y="181"/>
                  </a:lnTo>
                  <a:lnTo>
                    <a:pt x="167" y="192"/>
                  </a:lnTo>
                  <a:lnTo>
                    <a:pt x="182" y="177"/>
                  </a:lnTo>
                  <a:lnTo>
                    <a:pt x="238" y="219"/>
                  </a:lnTo>
                  <a:lnTo>
                    <a:pt x="181" y="215"/>
                  </a:lnTo>
                  <a:lnTo>
                    <a:pt x="114" y="182"/>
                  </a:lnTo>
                  <a:lnTo>
                    <a:pt x="23" y="82"/>
                  </a:lnTo>
                  <a:lnTo>
                    <a:pt x="0" y="0"/>
                  </a:lnTo>
                  <a:lnTo>
                    <a:pt x="61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1875" y="2929"/>
              <a:ext cx="177" cy="235"/>
            </a:xfrm>
            <a:custGeom>
              <a:avLst/>
              <a:gdLst>
                <a:gd name="T0" fmla="*/ 3 w 353"/>
                <a:gd name="T1" fmla="*/ 102 h 470"/>
                <a:gd name="T2" fmla="*/ 19 w 353"/>
                <a:gd name="T3" fmla="*/ 109 h 470"/>
                <a:gd name="T4" fmla="*/ 39 w 353"/>
                <a:gd name="T5" fmla="*/ 118 h 470"/>
                <a:gd name="T6" fmla="*/ 59 w 353"/>
                <a:gd name="T7" fmla="*/ 109 h 470"/>
                <a:gd name="T8" fmla="*/ 77 w 353"/>
                <a:gd name="T9" fmla="*/ 88 h 470"/>
                <a:gd name="T10" fmla="*/ 73 w 353"/>
                <a:gd name="T11" fmla="*/ 75 h 470"/>
                <a:gd name="T12" fmla="*/ 61 w 353"/>
                <a:gd name="T13" fmla="*/ 79 h 470"/>
                <a:gd name="T14" fmla="*/ 45 w 353"/>
                <a:gd name="T15" fmla="*/ 76 h 470"/>
                <a:gd name="T16" fmla="*/ 39 w 353"/>
                <a:gd name="T17" fmla="*/ 66 h 470"/>
                <a:gd name="T18" fmla="*/ 60 w 353"/>
                <a:gd name="T19" fmla="*/ 37 h 470"/>
                <a:gd name="T20" fmla="*/ 63 w 353"/>
                <a:gd name="T21" fmla="*/ 19 h 470"/>
                <a:gd name="T22" fmla="*/ 76 w 353"/>
                <a:gd name="T23" fmla="*/ 8 h 470"/>
                <a:gd name="T24" fmla="*/ 89 w 353"/>
                <a:gd name="T25" fmla="*/ 0 h 470"/>
                <a:gd name="T26" fmla="*/ 79 w 353"/>
                <a:gd name="T27" fmla="*/ 0 h 470"/>
                <a:gd name="T28" fmla="*/ 64 w 353"/>
                <a:gd name="T29" fmla="*/ 11 h 470"/>
                <a:gd name="T30" fmla="*/ 55 w 353"/>
                <a:gd name="T31" fmla="*/ 26 h 470"/>
                <a:gd name="T32" fmla="*/ 43 w 353"/>
                <a:gd name="T33" fmla="*/ 54 h 470"/>
                <a:gd name="T34" fmla="*/ 26 w 353"/>
                <a:gd name="T35" fmla="*/ 83 h 470"/>
                <a:gd name="T36" fmla="*/ 16 w 353"/>
                <a:gd name="T37" fmla="*/ 102 h 470"/>
                <a:gd name="T38" fmla="*/ 0 w 353"/>
                <a:gd name="T39" fmla="*/ 96 h 470"/>
                <a:gd name="T40" fmla="*/ 3 w 353"/>
                <a:gd name="T41" fmla="*/ 102 h 470"/>
                <a:gd name="T42" fmla="*/ 3 w 353"/>
                <a:gd name="T43" fmla="*/ 102 h 4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3"/>
                <a:gd name="T67" fmla="*/ 0 h 470"/>
                <a:gd name="T68" fmla="*/ 353 w 353"/>
                <a:gd name="T69" fmla="*/ 470 h 4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3" h="470">
                  <a:moveTo>
                    <a:pt x="11" y="407"/>
                  </a:moveTo>
                  <a:lnTo>
                    <a:pt x="74" y="436"/>
                  </a:lnTo>
                  <a:lnTo>
                    <a:pt x="156" y="470"/>
                  </a:lnTo>
                  <a:lnTo>
                    <a:pt x="236" y="436"/>
                  </a:lnTo>
                  <a:lnTo>
                    <a:pt x="308" y="350"/>
                  </a:lnTo>
                  <a:lnTo>
                    <a:pt x="289" y="297"/>
                  </a:lnTo>
                  <a:lnTo>
                    <a:pt x="241" y="316"/>
                  </a:lnTo>
                  <a:lnTo>
                    <a:pt x="180" y="301"/>
                  </a:lnTo>
                  <a:lnTo>
                    <a:pt x="156" y="263"/>
                  </a:lnTo>
                  <a:lnTo>
                    <a:pt x="237" y="147"/>
                  </a:lnTo>
                  <a:lnTo>
                    <a:pt x="251" y="76"/>
                  </a:lnTo>
                  <a:lnTo>
                    <a:pt x="304" y="29"/>
                  </a:lnTo>
                  <a:lnTo>
                    <a:pt x="353" y="0"/>
                  </a:lnTo>
                  <a:lnTo>
                    <a:pt x="314" y="0"/>
                  </a:lnTo>
                  <a:lnTo>
                    <a:pt x="256" y="42"/>
                  </a:lnTo>
                  <a:lnTo>
                    <a:pt x="218" y="101"/>
                  </a:lnTo>
                  <a:lnTo>
                    <a:pt x="169" y="215"/>
                  </a:lnTo>
                  <a:lnTo>
                    <a:pt x="102" y="331"/>
                  </a:lnTo>
                  <a:lnTo>
                    <a:pt x="64" y="407"/>
                  </a:lnTo>
                  <a:lnTo>
                    <a:pt x="0" y="383"/>
                  </a:lnTo>
                  <a:lnTo>
                    <a:pt x="11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3380" y="1594"/>
              <a:ext cx="313" cy="333"/>
            </a:xfrm>
            <a:custGeom>
              <a:avLst/>
              <a:gdLst>
                <a:gd name="T0" fmla="*/ 18 w 625"/>
                <a:gd name="T1" fmla="*/ 130 h 665"/>
                <a:gd name="T2" fmla="*/ 21 w 625"/>
                <a:gd name="T3" fmla="*/ 100 h 665"/>
                <a:gd name="T4" fmla="*/ 25 w 625"/>
                <a:gd name="T5" fmla="*/ 78 h 665"/>
                <a:gd name="T6" fmla="*/ 38 w 625"/>
                <a:gd name="T7" fmla="*/ 51 h 665"/>
                <a:gd name="T8" fmla="*/ 61 w 625"/>
                <a:gd name="T9" fmla="*/ 30 h 665"/>
                <a:gd name="T10" fmla="*/ 89 w 625"/>
                <a:gd name="T11" fmla="*/ 14 h 665"/>
                <a:gd name="T12" fmla="*/ 111 w 625"/>
                <a:gd name="T13" fmla="*/ 4 h 665"/>
                <a:gd name="T14" fmla="*/ 135 w 625"/>
                <a:gd name="T15" fmla="*/ 3 h 665"/>
                <a:gd name="T16" fmla="*/ 157 w 625"/>
                <a:gd name="T17" fmla="*/ 4 h 665"/>
                <a:gd name="T18" fmla="*/ 144 w 625"/>
                <a:gd name="T19" fmla="*/ 1 h 665"/>
                <a:gd name="T20" fmla="*/ 113 w 625"/>
                <a:gd name="T21" fmla="*/ 0 h 665"/>
                <a:gd name="T22" fmla="*/ 90 w 625"/>
                <a:gd name="T23" fmla="*/ 9 h 665"/>
                <a:gd name="T24" fmla="*/ 65 w 625"/>
                <a:gd name="T25" fmla="*/ 21 h 665"/>
                <a:gd name="T26" fmla="*/ 45 w 625"/>
                <a:gd name="T27" fmla="*/ 37 h 665"/>
                <a:gd name="T28" fmla="*/ 40 w 625"/>
                <a:gd name="T29" fmla="*/ 46 h 665"/>
                <a:gd name="T30" fmla="*/ 28 w 625"/>
                <a:gd name="T31" fmla="*/ 65 h 665"/>
                <a:gd name="T32" fmla="*/ 22 w 625"/>
                <a:gd name="T33" fmla="*/ 78 h 665"/>
                <a:gd name="T34" fmla="*/ 18 w 625"/>
                <a:gd name="T35" fmla="*/ 100 h 665"/>
                <a:gd name="T36" fmla="*/ 16 w 625"/>
                <a:gd name="T37" fmla="*/ 124 h 665"/>
                <a:gd name="T38" fmla="*/ 14 w 625"/>
                <a:gd name="T39" fmla="*/ 131 h 665"/>
                <a:gd name="T40" fmla="*/ 5 w 625"/>
                <a:gd name="T41" fmla="*/ 131 h 665"/>
                <a:gd name="T42" fmla="*/ 0 w 625"/>
                <a:gd name="T43" fmla="*/ 137 h 665"/>
                <a:gd name="T44" fmla="*/ 3 w 625"/>
                <a:gd name="T45" fmla="*/ 152 h 665"/>
                <a:gd name="T46" fmla="*/ 10 w 625"/>
                <a:gd name="T47" fmla="*/ 162 h 665"/>
                <a:gd name="T48" fmla="*/ 5 w 625"/>
                <a:gd name="T49" fmla="*/ 150 h 665"/>
                <a:gd name="T50" fmla="*/ 5 w 625"/>
                <a:gd name="T51" fmla="*/ 136 h 665"/>
                <a:gd name="T52" fmla="*/ 10 w 625"/>
                <a:gd name="T53" fmla="*/ 134 h 665"/>
                <a:gd name="T54" fmla="*/ 20 w 625"/>
                <a:gd name="T55" fmla="*/ 137 h 665"/>
                <a:gd name="T56" fmla="*/ 28 w 625"/>
                <a:gd name="T57" fmla="*/ 143 h 665"/>
                <a:gd name="T58" fmla="*/ 34 w 625"/>
                <a:gd name="T59" fmla="*/ 152 h 665"/>
                <a:gd name="T60" fmla="*/ 35 w 625"/>
                <a:gd name="T61" fmla="*/ 159 h 665"/>
                <a:gd name="T62" fmla="*/ 35 w 625"/>
                <a:gd name="T63" fmla="*/ 167 h 665"/>
                <a:gd name="T64" fmla="*/ 38 w 625"/>
                <a:gd name="T65" fmla="*/ 166 h 665"/>
                <a:gd name="T66" fmla="*/ 40 w 625"/>
                <a:gd name="T67" fmla="*/ 158 h 665"/>
                <a:gd name="T68" fmla="*/ 43 w 625"/>
                <a:gd name="T69" fmla="*/ 158 h 665"/>
                <a:gd name="T70" fmla="*/ 42 w 625"/>
                <a:gd name="T71" fmla="*/ 152 h 665"/>
                <a:gd name="T72" fmla="*/ 36 w 625"/>
                <a:gd name="T73" fmla="*/ 151 h 665"/>
                <a:gd name="T74" fmla="*/ 34 w 625"/>
                <a:gd name="T75" fmla="*/ 144 h 665"/>
                <a:gd name="T76" fmla="*/ 28 w 625"/>
                <a:gd name="T77" fmla="*/ 137 h 665"/>
                <a:gd name="T78" fmla="*/ 20 w 625"/>
                <a:gd name="T79" fmla="*/ 133 h 665"/>
                <a:gd name="T80" fmla="*/ 16 w 625"/>
                <a:gd name="T81" fmla="*/ 133 h 665"/>
                <a:gd name="T82" fmla="*/ 18 w 625"/>
                <a:gd name="T83" fmla="*/ 130 h 665"/>
                <a:gd name="T84" fmla="*/ 18 w 625"/>
                <a:gd name="T85" fmla="*/ 130 h 6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25"/>
                <a:gd name="T130" fmla="*/ 0 h 665"/>
                <a:gd name="T131" fmla="*/ 625 w 625"/>
                <a:gd name="T132" fmla="*/ 665 h 6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25" h="665">
                  <a:moveTo>
                    <a:pt x="72" y="517"/>
                  </a:moveTo>
                  <a:lnTo>
                    <a:pt x="81" y="397"/>
                  </a:lnTo>
                  <a:lnTo>
                    <a:pt x="97" y="310"/>
                  </a:lnTo>
                  <a:lnTo>
                    <a:pt x="150" y="203"/>
                  </a:lnTo>
                  <a:lnTo>
                    <a:pt x="241" y="118"/>
                  </a:lnTo>
                  <a:lnTo>
                    <a:pt x="353" y="55"/>
                  </a:lnTo>
                  <a:lnTo>
                    <a:pt x="444" y="15"/>
                  </a:lnTo>
                  <a:lnTo>
                    <a:pt x="540" y="11"/>
                  </a:lnTo>
                  <a:lnTo>
                    <a:pt x="625" y="15"/>
                  </a:lnTo>
                  <a:lnTo>
                    <a:pt x="576" y="4"/>
                  </a:lnTo>
                  <a:lnTo>
                    <a:pt x="450" y="0"/>
                  </a:lnTo>
                  <a:lnTo>
                    <a:pt x="359" y="36"/>
                  </a:lnTo>
                  <a:lnTo>
                    <a:pt x="258" y="84"/>
                  </a:lnTo>
                  <a:lnTo>
                    <a:pt x="180" y="146"/>
                  </a:lnTo>
                  <a:lnTo>
                    <a:pt x="157" y="182"/>
                  </a:lnTo>
                  <a:lnTo>
                    <a:pt x="112" y="257"/>
                  </a:lnTo>
                  <a:lnTo>
                    <a:pt x="85" y="312"/>
                  </a:lnTo>
                  <a:lnTo>
                    <a:pt x="70" y="397"/>
                  </a:lnTo>
                  <a:lnTo>
                    <a:pt x="62" y="496"/>
                  </a:lnTo>
                  <a:lnTo>
                    <a:pt x="55" y="523"/>
                  </a:lnTo>
                  <a:lnTo>
                    <a:pt x="17" y="523"/>
                  </a:lnTo>
                  <a:lnTo>
                    <a:pt x="0" y="546"/>
                  </a:lnTo>
                  <a:lnTo>
                    <a:pt x="9" y="605"/>
                  </a:lnTo>
                  <a:lnTo>
                    <a:pt x="38" y="646"/>
                  </a:lnTo>
                  <a:lnTo>
                    <a:pt x="20" y="597"/>
                  </a:lnTo>
                  <a:lnTo>
                    <a:pt x="17" y="544"/>
                  </a:lnTo>
                  <a:lnTo>
                    <a:pt x="40" y="536"/>
                  </a:lnTo>
                  <a:lnTo>
                    <a:pt x="79" y="547"/>
                  </a:lnTo>
                  <a:lnTo>
                    <a:pt x="110" y="572"/>
                  </a:lnTo>
                  <a:lnTo>
                    <a:pt x="133" y="605"/>
                  </a:lnTo>
                  <a:lnTo>
                    <a:pt x="138" y="635"/>
                  </a:lnTo>
                  <a:lnTo>
                    <a:pt x="138" y="665"/>
                  </a:lnTo>
                  <a:lnTo>
                    <a:pt x="150" y="663"/>
                  </a:lnTo>
                  <a:lnTo>
                    <a:pt x="157" y="629"/>
                  </a:lnTo>
                  <a:lnTo>
                    <a:pt x="169" y="629"/>
                  </a:lnTo>
                  <a:lnTo>
                    <a:pt x="167" y="605"/>
                  </a:lnTo>
                  <a:lnTo>
                    <a:pt x="142" y="601"/>
                  </a:lnTo>
                  <a:lnTo>
                    <a:pt x="133" y="576"/>
                  </a:lnTo>
                  <a:lnTo>
                    <a:pt x="112" y="547"/>
                  </a:lnTo>
                  <a:lnTo>
                    <a:pt x="78" y="530"/>
                  </a:lnTo>
                  <a:lnTo>
                    <a:pt x="64" y="530"/>
                  </a:lnTo>
                  <a:lnTo>
                    <a:pt x="72" y="5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3462" y="1821"/>
              <a:ext cx="237" cy="160"/>
            </a:xfrm>
            <a:custGeom>
              <a:avLst/>
              <a:gdLst>
                <a:gd name="T0" fmla="*/ 0 w 475"/>
                <a:gd name="T1" fmla="*/ 35 h 322"/>
                <a:gd name="T2" fmla="*/ 3 w 475"/>
                <a:gd name="T3" fmla="*/ 30 h 322"/>
                <a:gd name="T4" fmla="*/ 24 w 475"/>
                <a:gd name="T5" fmla="*/ 29 h 322"/>
                <a:gd name="T6" fmla="*/ 34 w 475"/>
                <a:gd name="T7" fmla="*/ 29 h 322"/>
                <a:gd name="T8" fmla="*/ 11 w 475"/>
                <a:gd name="T9" fmla="*/ 26 h 322"/>
                <a:gd name="T10" fmla="*/ 39 w 475"/>
                <a:gd name="T11" fmla="*/ 27 h 322"/>
                <a:gd name="T12" fmla="*/ 43 w 475"/>
                <a:gd name="T13" fmla="*/ 34 h 322"/>
                <a:gd name="T14" fmla="*/ 54 w 475"/>
                <a:gd name="T15" fmla="*/ 27 h 322"/>
                <a:gd name="T16" fmla="*/ 70 w 475"/>
                <a:gd name="T17" fmla="*/ 18 h 322"/>
                <a:gd name="T18" fmla="*/ 84 w 475"/>
                <a:gd name="T19" fmla="*/ 10 h 322"/>
                <a:gd name="T20" fmla="*/ 117 w 475"/>
                <a:gd name="T21" fmla="*/ 0 h 322"/>
                <a:gd name="T22" fmla="*/ 118 w 475"/>
                <a:gd name="T23" fmla="*/ 5 h 322"/>
                <a:gd name="T24" fmla="*/ 90 w 475"/>
                <a:gd name="T25" fmla="*/ 15 h 322"/>
                <a:gd name="T26" fmla="*/ 70 w 475"/>
                <a:gd name="T27" fmla="*/ 27 h 322"/>
                <a:gd name="T28" fmla="*/ 47 w 475"/>
                <a:gd name="T29" fmla="*/ 39 h 322"/>
                <a:gd name="T30" fmla="*/ 46 w 475"/>
                <a:gd name="T31" fmla="*/ 47 h 322"/>
                <a:gd name="T32" fmla="*/ 48 w 475"/>
                <a:gd name="T33" fmla="*/ 64 h 322"/>
                <a:gd name="T34" fmla="*/ 48 w 475"/>
                <a:gd name="T35" fmla="*/ 72 h 322"/>
                <a:gd name="T36" fmla="*/ 43 w 475"/>
                <a:gd name="T37" fmla="*/ 77 h 322"/>
                <a:gd name="T38" fmla="*/ 33 w 475"/>
                <a:gd name="T39" fmla="*/ 80 h 322"/>
                <a:gd name="T40" fmla="*/ 23 w 475"/>
                <a:gd name="T41" fmla="*/ 77 h 322"/>
                <a:gd name="T42" fmla="*/ 36 w 475"/>
                <a:gd name="T43" fmla="*/ 76 h 322"/>
                <a:gd name="T44" fmla="*/ 43 w 475"/>
                <a:gd name="T45" fmla="*/ 74 h 322"/>
                <a:gd name="T46" fmla="*/ 44 w 475"/>
                <a:gd name="T47" fmla="*/ 63 h 322"/>
                <a:gd name="T48" fmla="*/ 41 w 475"/>
                <a:gd name="T49" fmla="*/ 47 h 322"/>
                <a:gd name="T50" fmla="*/ 33 w 475"/>
                <a:gd name="T51" fmla="*/ 33 h 322"/>
                <a:gd name="T52" fmla="*/ 19 w 475"/>
                <a:gd name="T53" fmla="*/ 33 h 322"/>
                <a:gd name="T54" fmla="*/ 6 w 475"/>
                <a:gd name="T55" fmla="*/ 33 h 322"/>
                <a:gd name="T56" fmla="*/ 3 w 475"/>
                <a:gd name="T57" fmla="*/ 40 h 322"/>
                <a:gd name="T58" fmla="*/ 7 w 475"/>
                <a:gd name="T59" fmla="*/ 50 h 322"/>
                <a:gd name="T60" fmla="*/ 12 w 475"/>
                <a:gd name="T61" fmla="*/ 54 h 322"/>
                <a:gd name="T62" fmla="*/ 15 w 475"/>
                <a:gd name="T63" fmla="*/ 60 h 322"/>
                <a:gd name="T64" fmla="*/ 15 w 475"/>
                <a:gd name="T65" fmla="*/ 66 h 322"/>
                <a:gd name="T66" fmla="*/ 20 w 475"/>
                <a:gd name="T67" fmla="*/ 71 h 322"/>
                <a:gd name="T68" fmla="*/ 12 w 475"/>
                <a:gd name="T69" fmla="*/ 65 h 322"/>
                <a:gd name="T70" fmla="*/ 4 w 475"/>
                <a:gd name="T71" fmla="*/ 50 h 322"/>
                <a:gd name="T72" fmla="*/ 0 w 475"/>
                <a:gd name="T73" fmla="*/ 42 h 322"/>
                <a:gd name="T74" fmla="*/ 0 w 475"/>
                <a:gd name="T75" fmla="*/ 35 h 322"/>
                <a:gd name="T76" fmla="*/ 0 w 475"/>
                <a:gd name="T77" fmla="*/ 35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322"/>
                <a:gd name="T119" fmla="*/ 475 w 475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322">
                  <a:moveTo>
                    <a:pt x="0" y="141"/>
                  </a:moveTo>
                  <a:lnTo>
                    <a:pt x="13" y="120"/>
                  </a:lnTo>
                  <a:lnTo>
                    <a:pt x="97" y="118"/>
                  </a:lnTo>
                  <a:lnTo>
                    <a:pt x="139" y="116"/>
                  </a:lnTo>
                  <a:lnTo>
                    <a:pt x="44" y="107"/>
                  </a:lnTo>
                  <a:lnTo>
                    <a:pt x="156" y="109"/>
                  </a:lnTo>
                  <a:lnTo>
                    <a:pt x="173" y="137"/>
                  </a:lnTo>
                  <a:lnTo>
                    <a:pt x="219" y="111"/>
                  </a:lnTo>
                  <a:lnTo>
                    <a:pt x="280" y="75"/>
                  </a:lnTo>
                  <a:lnTo>
                    <a:pt x="339" y="42"/>
                  </a:lnTo>
                  <a:lnTo>
                    <a:pt x="470" y="0"/>
                  </a:lnTo>
                  <a:lnTo>
                    <a:pt x="475" y="23"/>
                  </a:lnTo>
                  <a:lnTo>
                    <a:pt x="361" y="61"/>
                  </a:lnTo>
                  <a:lnTo>
                    <a:pt x="280" y="109"/>
                  </a:lnTo>
                  <a:lnTo>
                    <a:pt x="188" y="156"/>
                  </a:lnTo>
                  <a:lnTo>
                    <a:pt x="185" y="191"/>
                  </a:lnTo>
                  <a:lnTo>
                    <a:pt x="192" y="259"/>
                  </a:lnTo>
                  <a:lnTo>
                    <a:pt x="192" y="289"/>
                  </a:lnTo>
                  <a:lnTo>
                    <a:pt x="173" y="312"/>
                  </a:lnTo>
                  <a:lnTo>
                    <a:pt x="133" y="322"/>
                  </a:lnTo>
                  <a:lnTo>
                    <a:pt x="95" y="312"/>
                  </a:lnTo>
                  <a:lnTo>
                    <a:pt x="145" y="307"/>
                  </a:lnTo>
                  <a:lnTo>
                    <a:pt x="175" y="297"/>
                  </a:lnTo>
                  <a:lnTo>
                    <a:pt x="179" y="255"/>
                  </a:lnTo>
                  <a:lnTo>
                    <a:pt x="164" y="189"/>
                  </a:lnTo>
                  <a:lnTo>
                    <a:pt x="135" y="132"/>
                  </a:lnTo>
                  <a:lnTo>
                    <a:pt x="78" y="134"/>
                  </a:lnTo>
                  <a:lnTo>
                    <a:pt x="27" y="134"/>
                  </a:lnTo>
                  <a:lnTo>
                    <a:pt x="15" y="160"/>
                  </a:lnTo>
                  <a:lnTo>
                    <a:pt x="29" y="204"/>
                  </a:lnTo>
                  <a:lnTo>
                    <a:pt x="51" y="217"/>
                  </a:lnTo>
                  <a:lnTo>
                    <a:pt x="61" y="242"/>
                  </a:lnTo>
                  <a:lnTo>
                    <a:pt x="61" y="265"/>
                  </a:lnTo>
                  <a:lnTo>
                    <a:pt x="82" y="288"/>
                  </a:lnTo>
                  <a:lnTo>
                    <a:pt x="48" y="261"/>
                  </a:lnTo>
                  <a:lnTo>
                    <a:pt x="17" y="202"/>
                  </a:lnTo>
                  <a:lnTo>
                    <a:pt x="2" y="17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1" name="Freeform 165"/>
            <p:cNvSpPr>
              <a:spLocks/>
            </p:cNvSpPr>
            <p:nvPr/>
          </p:nvSpPr>
          <p:spPr bwMode="auto">
            <a:xfrm>
              <a:off x="3385" y="1874"/>
              <a:ext cx="64" cy="94"/>
            </a:xfrm>
            <a:custGeom>
              <a:avLst/>
              <a:gdLst>
                <a:gd name="T0" fmla="*/ 2 w 127"/>
                <a:gd name="T1" fmla="*/ 13 h 188"/>
                <a:gd name="T2" fmla="*/ 11 w 127"/>
                <a:gd name="T3" fmla="*/ 36 h 188"/>
                <a:gd name="T4" fmla="*/ 18 w 127"/>
                <a:gd name="T5" fmla="*/ 45 h 188"/>
                <a:gd name="T6" fmla="*/ 32 w 127"/>
                <a:gd name="T7" fmla="*/ 47 h 188"/>
                <a:gd name="T8" fmla="*/ 32 w 127"/>
                <a:gd name="T9" fmla="*/ 43 h 188"/>
                <a:gd name="T10" fmla="*/ 20 w 127"/>
                <a:gd name="T11" fmla="*/ 43 h 188"/>
                <a:gd name="T12" fmla="*/ 14 w 127"/>
                <a:gd name="T13" fmla="*/ 35 h 188"/>
                <a:gd name="T14" fmla="*/ 7 w 127"/>
                <a:gd name="T15" fmla="*/ 17 h 188"/>
                <a:gd name="T16" fmla="*/ 0 w 127"/>
                <a:gd name="T17" fmla="*/ 0 h 188"/>
                <a:gd name="T18" fmla="*/ 2 w 127"/>
                <a:gd name="T19" fmla="*/ 13 h 188"/>
                <a:gd name="T20" fmla="*/ 2 w 127"/>
                <a:gd name="T21" fmla="*/ 13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88"/>
                <a:gd name="T35" fmla="*/ 127 w 127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88">
                  <a:moveTo>
                    <a:pt x="8" y="53"/>
                  </a:moveTo>
                  <a:lnTo>
                    <a:pt x="44" y="141"/>
                  </a:lnTo>
                  <a:lnTo>
                    <a:pt x="72" y="179"/>
                  </a:lnTo>
                  <a:lnTo>
                    <a:pt x="125" y="188"/>
                  </a:lnTo>
                  <a:lnTo>
                    <a:pt x="127" y="169"/>
                  </a:lnTo>
                  <a:lnTo>
                    <a:pt x="80" y="171"/>
                  </a:lnTo>
                  <a:lnTo>
                    <a:pt x="55" y="139"/>
                  </a:lnTo>
                  <a:lnTo>
                    <a:pt x="25" y="68"/>
                  </a:lnTo>
                  <a:lnTo>
                    <a:pt x="0" y="0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3443" y="1872"/>
              <a:ext cx="285" cy="278"/>
            </a:xfrm>
            <a:custGeom>
              <a:avLst/>
              <a:gdLst>
                <a:gd name="T0" fmla="*/ 2 w 568"/>
                <a:gd name="T1" fmla="*/ 44 h 555"/>
                <a:gd name="T2" fmla="*/ 3 w 568"/>
                <a:gd name="T3" fmla="*/ 72 h 555"/>
                <a:gd name="T4" fmla="*/ 20 w 568"/>
                <a:gd name="T5" fmla="*/ 75 h 555"/>
                <a:gd name="T6" fmla="*/ 24 w 568"/>
                <a:gd name="T7" fmla="*/ 81 h 555"/>
                <a:gd name="T8" fmla="*/ 28 w 568"/>
                <a:gd name="T9" fmla="*/ 82 h 555"/>
                <a:gd name="T10" fmla="*/ 34 w 568"/>
                <a:gd name="T11" fmla="*/ 81 h 555"/>
                <a:gd name="T12" fmla="*/ 57 w 568"/>
                <a:gd name="T13" fmla="*/ 86 h 555"/>
                <a:gd name="T14" fmla="*/ 72 w 568"/>
                <a:gd name="T15" fmla="*/ 100 h 555"/>
                <a:gd name="T16" fmla="*/ 76 w 568"/>
                <a:gd name="T17" fmla="*/ 104 h 555"/>
                <a:gd name="T18" fmla="*/ 78 w 568"/>
                <a:gd name="T19" fmla="*/ 107 h 555"/>
                <a:gd name="T20" fmla="*/ 77 w 568"/>
                <a:gd name="T21" fmla="*/ 113 h 555"/>
                <a:gd name="T22" fmla="*/ 77 w 568"/>
                <a:gd name="T23" fmla="*/ 119 h 555"/>
                <a:gd name="T24" fmla="*/ 73 w 568"/>
                <a:gd name="T25" fmla="*/ 127 h 555"/>
                <a:gd name="T26" fmla="*/ 70 w 568"/>
                <a:gd name="T27" fmla="*/ 130 h 555"/>
                <a:gd name="T28" fmla="*/ 65 w 568"/>
                <a:gd name="T29" fmla="*/ 131 h 555"/>
                <a:gd name="T30" fmla="*/ 57 w 568"/>
                <a:gd name="T31" fmla="*/ 133 h 555"/>
                <a:gd name="T32" fmla="*/ 49 w 568"/>
                <a:gd name="T33" fmla="*/ 131 h 555"/>
                <a:gd name="T34" fmla="*/ 47 w 568"/>
                <a:gd name="T35" fmla="*/ 134 h 555"/>
                <a:gd name="T36" fmla="*/ 70 w 568"/>
                <a:gd name="T37" fmla="*/ 139 h 555"/>
                <a:gd name="T38" fmla="*/ 99 w 568"/>
                <a:gd name="T39" fmla="*/ 128 h 555"/>
                <a:gd name="T40" fmla="*/ 115 w 568"/>
                <a:gd name="T41" fmla="*/ 116 h 555"/>
                <a:gd name="T42" fmla="*/ 134 w 568"/>
                <a:gd name="T43" fmla="*/ 80 h 555"/>
                <a:gd name="T44" fmla="*/ 143 w 568"/>
                <a:gd name="T45" fmla="*/ 56 h 555"/>
                <a:gd name="T46" fmla="*/ 125 w 568"/>
                <a:gd name="T47" fmla="*/ 22 h 555"/>
                <a:gd name="T48" fmla="*/ 125 w 568"/>
                <a:gd name="T49" fmla="*/ 0 h 555"/>
                <a:gd name="T50" fmla="*/ 105 w 568"/>
                <a:gd name="T51" fmla="*/ 4 h 555"/>
                <a:gd name="T52" fmla="*/ 108 w 568"/>
                <a:gd name="T53" fmla="*/ 13 h 555"/>
                <a:gd name="T54" fmla="*/ 107 w 568"/>
                <a:gd name="T55" fmla="*/ 22 h 555"/>
                <a:gd name="T56" fmla="*/ 109 w 568"/>
                <a:gd name="T57" fmla="*/ 34 h 555"/>
                <a:gd name="T58" fmla="*/ 111 w 568"/>
                <a:gd name="T59" fmla="*/ 39 h 555"/>
                <a:gd name="T60" fmla="*/ 122 w 568"/>
                <a:gd name="T61" fmla="*/ 63 h 555"/>
                <a:gd name="T62" fmla="*/ 120 w 568"/>
                <a:gd name="T63" fmla="*/ 68 h 555"/>
                <a:gd name="T64" fmla="*/ 120 w 568"/>
                <a:gd name="T65" fmla="*/ 76 h 555"/>
                <a:gd name="T66" fmla="*/ 104 w 568"/>
                <a:gd name="T67" fmla="*/ 83 h 555"/>
                <a:gd name="T68" fmla="*/ 100 w 568"/>
                <a:gd name="T69" fmla="*/ 84 h 555"/>
                <a:gd name="T70" fmla="*/ 92 w 568"/>
                <a:gd name="T71" fmla="*/ 81 h 555"/>
                <a:gd name="T72" fmla="*/ 85 w 568"/>
                <a:gd name="T73" fmla="*/ 78 h 555"/>
                <a:gd name="T74" fmla="*/ 98 w 568"/>
                <a:gd name="T75" fmla="*/ 94 h 555"/>
                <a:gd name="T76" fmla="*/ 108 w 568"/>
                <a:gd name="T77" fmla="*/ 97 h 555"/>
                <a:gd name="T78" fmla="*/ 101 w 568"/>
                <a:gd name="T79" fmla="*/ 101 h 555"/>
                <a:gd name="T80" fmla="*/ 95 w 568"/>
                <a:gd name="T81" fmla="*/ 100 h 555"/>
                <a:gd name="T82" fmla="*/ 88 w 568"/>
                <a:gd name="T83" fmla="*/ 94 h 555"/>
                <a:gd name="T84" fmla="*/ 66 w 568"/>
                <a:gd name="T85" fmla="*/ 77 h 555"/>
                <a:gd name="T86" fmla="*/ 60 w 568"/>
                <a:gd name="T87" fmla="*/ 79 h 555"/>
                <a:gd name="T88" fmla="*/ 51 w 568"/>
                <a:gd name="T89" fmla="*/ 69 h 555"/>
                <a:gd name="T90" fmla="*/ 45 w 568"/>
                <a:gd name="T91" fmla="*/ 73 h 555"/>
                <a:gd name="T92" fmla="*/ 36 w 568"/>
                <a:gd name="T93" fmla="*/ 75 h 555"/>
                <a:gd name="T94" fmla="*/ 40 w 568"/>
                <a:gd name="T95" fmla="*/ 69 h 555"/>
                <a:gd name="T96" fmla="*/ 44 w 568"/>
                <a:gd name="T97" fmla="*/ 59 h 555"/>
                <a:gd name="T98" fmla="*/ 37 w 568"/>
                <a:gd name="T99" fmla="*/ 59 h 555"/>
                <a:gd name="T100" fmla="*/ 28 w 568"/>
                <a:gd name="T101" fmla="*/ 64 h 555"/>
                <a:gd name="T102" fmla="*/ 17 w 568"/>
                <a:gd name="T103" fmla="*/ 70 h 555"/>
                <a:gd name="T104" fmla="*/ 4 w 568"/>
                <a:gd name="T105" fmla="*/ 67 h 555"/>
                <a:gd name="T106" fmla="*/ 3 w 568"/>
                <a:gd name="T107" fmla="*/ 45 h 555"/>
                <a:gd name="T108" fmla="*/ 6 w 568"/>
                <a:gd name="T109" fmla="*/ 18 h 555"/>
                <a:gd name="T110" fmla="*/ 6 w 568"/>
                <a:gd name="T111" fmla="*/ 26 h 5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8"/>
                <a:gd name="T169" fmla="*/ 0 h 555"/>
                <a:gd name="T170" fmla="*/ 568 w 568"/>
                <a:gd name="T171" fmla="*/ 555 h 5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8" h="555">
                  <a:moveTo>
                    <a:pt x="21" y="103"/>
                  </a:moveTo>
                  <a:lnTo>
                    <a:pt x="6" y="173"/>
                  </a:lnTo>
                  <a:lnTo>
                    <a:pt x="0" y="266"/>
                  </a:lnTo>
                  <a:lnTo>
                    <a:pt x="11" y="285"/>
                  </a:lnTo>
                  <a:lnTo>
                    <a:pt x="44" y="299"/>
                  </a:lnTo>
                  <a:lnTo>
                    <a:pt x="80" y="299"/>
                  </a:lnTo>
                  <a:lnTo>
                    <a:pt x="78" y="323"/>
                  </a:lnTo>
                  <a:lnTo>
                    <a:pt x="95" y="323"/>
                  </a:lnTo>
                  <a:lnTo>
                    <a:pt x="105" y="306"/>
                  </a:lnTo>
                  <a:lnTo>
                    <a:pt x="112" y="325"/>
                  </a:lnTo>
                  <a:lnTo>
                    <a:pt x="127" y="310"/>
                  </a:lnTo>
                  <a:lnTo>
                    <a:pt x="133" y="323"/>
                  </a:lnTo>
                  <a:lnTo>
                    <a:pt x="171" y="325"/>
                  </a:lnTo>
                  <a:lnTo>
                    <a:pt x="226" y="342"/>
                  </a:lnTo>
                  <a:lnTo>
                    <a:pt x="264" y="367"/>
                  </a:lnTo>
                  <a:lnTo>
                    <a:pt x="285" y="399"/>
                  </a:lnTo>
                  <a:lnTo>
                    <a:pt x="333" y="380"/>
                  </a:lnTo>
                  <a:lnTo>
                    <a:pt x="302" y="413"/>
                  </a:lnTo>
                  <a:lnTo>
                    <a:pt x="325" y="409"/>
                  </a:lnTo>
                  <a:lnTo>
                    <a:pt x="310" y="428"/>
                  </a:lnTo>
                  <a:lnTo>
                    <a:pt x="317" y="449"/>
                  </a:lnTo>
                  <a:lnTo>
                    <a:pt x="304" y="451"/>
                  </a:lnTo>
                  <a:lnTo>
                    <a:pt x="317" y="474"/>
                  </a:lnTo>
                  <a:lnTo>
                    <a:pt x="304" y="474"/>
                  </a:lnTo>
                  <a:lnTo>
                    <a:pt x="300" y="491"/>
                  </a:lnTo>
                  <a:lnTo>
                    <a:pt x="289" y="506"/>
                  </a:lnTo>
                  <a:lnTo>
                    <a:pt x="298" y="540"/>
                  </a:lnTo>
                  <a:lnTo>
                    <a:pt x="278" y="519"/>
                  </a:lnTo>
                  <a:lnTo>
                    <a:pt x="240" y="494"/>
                  </a:lnTo>
                  <a:lnTo>
                    <a:pt x="257" y="523"/>
                  </a:lnTo>
                  <a:lnTo>
                    <a:pt x="228" y="512"/>
                  </a:lnTo>
                  <a:lnTo>
                    <a:pt x="226" y="529"/>
                  </a:lnTo>
                  <a:lnTo>
                    <a:pt x="190" y="491"/>
                  </a:lnTo>
                  <a:lnTo>
                    <a:pt x="196" y="523"/>
                  </a:lnTo>
                  <a:lnTo>
                    <a:pt x="181" y="500"/>
                  </a:lnTo>
                  <a:lnTo>
                    <a:pt x="188" y="534"/>
                  </a:lnTo>
                  <a:lnTo>
                    <a:pt x="224" y="555"/>
                  </a:lnTo>
                  <a:lnTo>
                    <a:pt x="279" y="553"/>
                  </a:lnTo>
                  <a:lnTo>
                    <a:pt x="331" y="529"/>
                  </a:lnTo>
                  <a:lnTo>
                    <a:pt x="392" y="510"/>
                  </a:lnTo>
                  <a:lnTo>
                    <a:pt x="403" y="496"/>
                  </a:lnTo>
                  <a:lnTo>
                    <a:pt x="456" y="462"/>
                  </a:lnTo>
                  <a:lnTo>
                    <a:pt x="504" y="394"/>
                  </a:lnTo>
                  <a:lnTo>
                    <a:pt x="534" y="320"/>
                  </a:lnTo>
                  <a:lnTo>
                    <a:pt x="568" y="264"/>
                  </a:lnTo>
                  <a:lnTo>
                    <a:pt x="568" y="221"/>
                  </a:lnTo>
                  <a:lnTo>
                    <a:pt x="510" y="162"/>
                  </a:lnTo>
                  <a:lnTo>
                    <a:pt x="496" y="88"/>
                  </a:lnTo>
                  <a:lnTo>
                    <a:pt x="494" y="46"/>
                  </a:lnTo>
                  <a:lnTo>
                    <a:pt x="498" y="0"/>
                  </a:lnTo>
                  <a:lnTo>
                    <a:pt x="451" y="23"/>
                  </a:lnTo>
                  <a:lnTo>
                    <a:pt x="418" y="13"/>
                  </a:lnTo>
                  <a:lnTo>
                    <a:pt x="439" y="48"/>
                  </a:lnTo>
                  <a:lnTo>
                    <a:pt x="428" y="51"/>
                  </a:lnTo>
                  <a:lnTo>
                    <a:pt x="445" y="84"/>
                  </a:lnTo>
                  <a:lnTo>
                    <a:pt x="426" y="86"/>
                  </a:lnTo>
                  <a:lnTo>
                    <a:pt x="464" y="143"/>
                  </a:lnTo>
                  <a:lnTo>
                    <a:pt x="435" y="135"/>
                  </a:lnTo>
                  <a:lnTo>
                    <a:pt x="456" y="164"/>
                  </a:lnTo>
                  <a:lnTo>
                    <a:pt x="443" y="156"/>
                  </a:lnTo>
                  <a:lnTo>
                    <a:pt x="449" y="194"/>
                  </a:lnTo>
                  <a:lnTo>
                    <a:pt x="487" y="249"/>
                  </a:lnTo>
                  <a:lnTo>
                    <a:pt x="443" y="228"/>
                  </a:lnTo>
                  <a:lnTo>
                    <a:pt x="479" y="270"/>
                  </a:lnTo>
                  <a:lnTo>
                    <a:pt x="458" y="266"/>
                  </a:lnTo>
                  <a:lnTo>
                    <a:pt x="477" y="304"/>
                  </a:lnTo>
                  <a:lnTo>
                    <a:pt x="454" y="316"/>
                  </a:lnTo>
                  <a:lnTo>
                    <a:pt x="413" y="331"/>
                  </a:lnTo>
                  <a:lnTo>
                    <a:pt x="447" y="365"/>
                  </a:lnTo>
                  <a:lnTo>
                    <a:pt x="399" y="333"/>
                  </a:lnTo>
                  <a:lnTo>
                    <a:pt x="422" y="363"/>
                  </a:lnTo>
                  <a:lnTo>
                    <a:pt x="365" y="323"/>
                  </a:lnTo>
                  <a:lnTo>
                    <a:pt x="371" y="350"/>
                  </a:lnTo>
                  <a:lnTo>
                    <a:pt x="337" y="312"/>
                  </a:lnTo>
                  <a:lnTo>
                    <a:pt x="344" y="356"/>
                  </a:lnTo>
                  <a:lnTo>
                    <a:pt x="390" y="373"/>
                  </a:lnTo>
                  <a:lnTo>
                    <a:pt x="378" y="352"/>
                  </a:lnTo>
                  <a:lnTo>
                    <a:pt x="430" y="386"/>
                  </a:lnTo>
                  <a:lnTo>
                    <a:pt x="439" y="409"/>
                  </a:lnTo>
                  <a:lnTo>
                    <a:pt x="403" y="403"/>
                  </a:lnTo>
                  <a:lnTo>
                    <a:pt x="411" y="416"/>
                  </a:lnTo>
                  <a:lnTo>
                    <a:pt x="378" y="397"/>
                  </a:lnTo>
                  <a:lnTo>
                    <a:pt x="382" y="413"/>
                  </a:lnTo>
                  <a:lnTo>
                    <a:pt x="348" y="375"/>
                  </a:lnTo>
                  <a:lnTo>
                    <a:pt x="298" y="348"/>
                  </a:lnTo>
                  <a:lnTo>
                    <a:pt x="262" y="308"/>
                  </a:lnTo>
                  <a:lnTo>
                    <a:pt x="270" y="346"/>
                  </a:lnTo>
                  <a:lnTo>
                    <a:pt x="240" y="316"/>
                  </a:lnTo>
                  <a:lnTo>
                    <a:pt x="243" y="329"/>
                  </a:lnTo>
                  <a:lnTo>
                    <a:pt x="202" y="276"/>
                  </a:lnTo>
                  <a:lnTo>
                    <a:pt x="205" y="304"/>
                  </a:lnTo>
                  <a:lnTo>
                    <a:pt x="177" y="291"/>
                  </a:lnTo>
                  <a:lnTo>
                    <a:pt x="177" y="304"/>
                  </a:lnTo>
                  <a:lnTo>
                    <a:pt x="144" y="297"/>
                  </a:lnTo>
                  <a:lnTo>
                    <a:pt x="116" y="293"/>
                  </a:lnTo>
                  <a:lnTo>
                    <a:pt x="158" y="276"/>
                  </a:lnTo>
                  <a:lnTo>
                    <a:pt x="173" y="262"/>
                  </a:lnTo>
                  <a:lnTo>
                    <a:pt x="173" y="234"/>
                  </a:lnTo>
                  <a:lnTo>
                    <a:pt x="143" y="207"/>
                  </a:lnTo>
                  <a:lnTo>
                    <a:pt x="146" y="234"/>
                  </a:lnTo>
                  <a:lnTo>
                    <a:pt x="137" y="251"/>
                  </a:lnTo>
                  <a:lnTo>
                    <a:pt x="112" y="255"/>
                  </a:lnTo>
                  <a:lnTo>
                    <a:pt x="82" y="264"/>
                  </a:lnTo>
                  <a:lnTo>
                    <a:pt x="65" y="280"/>
                  </a:lnTo>
                  <a:lnTo>
                    <a:pt x="36" y="280"/>
                  </a:lnTo>
                  <a:lnTo>
                    <a:pt x="13" y="268"/>
                  </a:lnTo>
                  <a:lnTo>
                    <a:pt x="9" y="234"/>
                  </a:lnTo>
                  <a:lnTo>
                    <a:pt x="11" y="179"/>
                  </a:lnTo>
                  <a:lnTo>
                    <a:pt x="38" y="69"/>
                  </a:lnTo>
                  <a:lnTo>
                    <a:pt x="23" y="70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3478" y="1883"/>
              <a:ext cx="67" cy="36"/>
            </a:xfrm>
            <a:custGeom>
              <a:avLst/>
              <a:gdLst>
                <a:gd name="T0" fmla="*/ 0 w 135"/>
                <a:gd name="T1" fmla="*/ 11 h 72"/>
                <a:gd name="T2" fmla="*/ 6 w 135"/>
                <a:gd name="T3" fmla="*/ 18 h 72"/>
                <a:gd name="T4" fmla="*/ 6 w 135"/>
                <a:gd name="T5" fmla="*/ 10 h 72"/>
                <a:gd name="T6" fmla="*/ 11 w 135"/>
                <a:gd name="T7" fmla="*/ 10 h 72"/>
                <a:gd name="T8" fmla="*/ 12 w 135"/>
                <a:gd name="T9" fmla="*/ 12 h 72"/>
                <a:gd name="T10" fmla="*/ 26 w 135"/>
                <a:gd name="T11" fmla="*/ 12 h 72"/>
                <a:gd name="T12" fmla="*/ 33 w 135"/>
                <a:gd name="T13" fmla="*/ 17 h 72"/>
                <a:gd name="T14" fmla="*/ 31 w 135"/>
                <a:gd name="T15" fmla="*/ 11 h 72"/>
                <a:gd name="T16" fmla="*/ 16 w 135"/>
                <a:gd name="T17" fmla="*/ 9 h 72"/>
                <a:gd name="T18" fmla="*/ 14 w 135"/>
                <a:gd name="T19" fmla="*/ 5 h 72"/>
                <a:gd name="T20" fmla="*/ 18 w 135"/>
                <a:gd name="T21" fmla="*/ 0 h 72"/>
                <a:gd name="T22" fmla="*/ 11 w 135"/>
                <a:gd name="T23" fmla="*/ 1 h 72"/>
                <a:gd name="T24" fmla="*/ 3 w 135"/>
                <a:gd name="T25" fmla="*/ 5 h 72"/>
                <a:gd name="T26" fmla="*/ 0 w 135"/>
                <a:gd name="T27" fmla="*/ 11 h 72"/>
                <a:gd name="T28" fmla="*/ 0 w 135"/>
                <a:gd name="T29" fmla="*/ 11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"/>
                <a:gd name="T46" fmla="*/ 0 h 72"/>
                <a:gd name="T47" fmla="*/ 135 w 135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" h="72">
                  <a:moveTo>
                    <a:pt x="0" y="42"/>
                  </a:moveTo>
                  <a:lnTo>
                    <a:pt x="25" y="72"/>
                  </a:lnTo>
                  <a:lnTo>
                    <a:pt x="27" y="38"/>
                  </a:lnTo>
                  <a:lnTo>
                    <a:pt x="46" y="40"/>
                  </a:lnTo>
                  <a:lnTo>
                    <a:pt x="50" y="49"/>
                  </a:lnTo>
                  <a:lnTo>
                    <a:pt x="107" y="49"/>
                  </a:lnTo>
                  <a:lnTo>
                    <a:pt x="135" y="67"/>
                  </a:lnTo>
                  <a:lnTo>
                    <a:pt x="124" y="44"/>
                  </a:lnTo>
                  <a:lnTo>
                    <a:pt x="67" y="34"/>
                  </a:lnTo>
                  <a:lnTo>
                    <a:pt x="59" y="21"/>
                  </a:lnTo>
                  <a:lnTo>
                    <a:pt x="75" y="0"/>
                  </a:lnTo>
                  <a:lnTo>
                    <a:pt x="46" y="2"/>
                  </a:lnTo>
                  <a:lnTo>
                    <a:pt x="12" y="1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3486" y="2034"/>
              <a:ext cx="99" cy="28"/>
            </a:xfrm>
            <a:custGeom>
              <a:avLst/>
              <a:gdLst>
                <a:gd name="T0" fmla="*/ 3 w 197"/>
                <a:gd name="T1" fmla="*/ 5 h 57"/>
                <a:gd name="T2" fmla="*/ 10 w 197"/>
                <a:gd name="T3" fmla="*/ 14 h 57"/>
                <a:gd name="T4" fmla="*/ 12 w 197"/>
                <a:gd name="T5" fmla="*/ 9 h 57"/>
                <a:gd name="T6" fmla="*/ 17 w 197"/>
                <a:gd name="T7" fmla="*/ 13 h 57"/>
                <a:gd name="T8" fmla="*/ 26 w 197"/>
                <a:gd name="T9" fmla="*/ 9 h 57"/>
                <a:gd name="T10" fmla="*/ 40 w 197"/>
                <a:gd name="T11" fmla="*/ 11 h 57"/>
                <a:gd name="T12" fmla="*/ 50 w 197"/>
                <a:gd name="T13" fmla="*/ 12 h 57"/>
                <a:gd name="T14" fmla="*/ 36 w 197"/>
                <a:gd name="T15" fmla="*/ 4 h 57"/>
                <a:gd name="T16" fmla="*/ 20 w 197"/>
                <a:gd name="T17" fmla="*/ 2 h 57"/>
                <a:gd name="T18" fmla="*/ 10 w 197"/>
                <a:gd name="T19" fmla="*/ 2 h 57"/>
                <a:gd name="T20" fmla="*/ 9 w 197"/>
                <a:gd name="T21" fmla="*/ 5 h 57"/>
                <a:gd name="T22" fmla="*/ 4 w 197"/>
                <a:gd name="T23" fmla="*/ 3 h 57"/>
                <a:gd name="T24" fmla="*/ 0 w 197"/>
                <a:gd name="T25" fmla="*/ 0 h 57"/>
                <a:gd name="T26" fmla="*/ 1 w 197"/>
                <a:gd name="T27" fmla="*/ 4 h 57"/>
                <a:gd name="T28" fmla="*/ 3 w 197"/>
                <a:gd name="T29" fmla="*/ 5 h 57"/>
                <a:gd name="T30" fmla="*/ 3 w 197"/>
                <a:gd name="T31" fmla="*/ 5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57"/>
                <a:gd name="T50" fmla="*/ 197 w 19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57">
                  <a:moveTo>
                    <a:pt x="9" y="23"/>
                  </a:moveTo>
                  <a:lnTo>
                    <a:pt x="39" y="57"/>
                  </a:lnTo>
                  <a:lnTo>
                    <a:pt x="45" y="38"/>
                  </a:lnTo>
                  <a:lnTo>
                    <a:pt x="66" y="54"/>
                  </a:lnTo>
                  <a:lnTo>
                    <a:pt x="104" y="38"/>
                  </a:lnTo>
                  <a:lnTo>
                    <a:pt x="157" y="44"/>
                  </a:lnTo>
                  <a:lnTo>
                    <a:pt x="197" y="48"/>
                  </a:lnTo>
                  <a:lnTo>
                    <a:pt x="142" y="19"/>
                  </a:lnTo>
                  <a:lnTo>
                    <a:pt x="79" y="10"/>
                  </a:lnTo>
                  <a:lnTo>
                    <a:pt x="39" y="10"/>
                  </a:lnTo>
                  <a:lnTo>
                    <a:pt x="34" y="23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3" y="19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3496" y="2047"/>
              <a:ext cx="62" cy="56"/>
            </a:xfrm>
            <a:custGeom>
              <a:avLst/>
              <a:gdLst>
                <a:gd name="T0" fmla="*/ 2 w 123"/>
                <a:gd name="T1" fmla="*/ 4 h 112"/>
                <a:gd name="T2" fmla="*/ 2 w 123"/>
                <a:gd name="T3" fmla="*/ 10 h 112"/>
                <a:gd name="T4" fmla="*/ 5 w 123"/>
                <a:gd name="T5" fmla="*/ 17 h 112"/>
                <a:gd name="T6" fmla="*/ 11 w 123"/>
                <a:gd name="T7" fmla="*/ 19 h 112"/>
                <a:gd name="T8" fmla="*/ 19 w 123"/>
                <a:gd name="T9" fmla="*/ 18 h 112"/>
                <a:gd name="T10" fmla="*/ 25 w 123"/>
                <a:gd name="T11" fmla="*/ 17 h 112"/>
                <a:gd name="T12" fmla="*/ 31 w 123"/>
                <a:gd name="T13" fmla="*/ 14 h 112"/>
                <a:gd name="T14" fmla="*/ 29 w 123"/>
                <a:gd name="T15" fmla="*/ 22 h 112"/>
                <a:gd name="T16" fmla="*/ 29 w 123"/>
                <a:gd name="T17" fmla="*/ 26 h 112"/>
                <a:gd name="T18" fmla="*/ 25 w 123"/>
                <a:gd name="T19" fmla="*/ 28 h 112"/>
                <a:gd name="T20" fmla="*/ 19 w 123"/>
                <a:gd name="T21" fmla="*/ 23 h 112"/>
                <a:gd name="T22" fmla="*/ 12 w 123"/>
                <a:gd name="T23" fmla="*/ 21 h 112"/>
                <a:gd name="T24" fmla="*/ 5 w 123"/>
                <a:gd name="T25" fmla="*/ 19 h 112"/>
                <a:gd name="T26" fmla="*/ 2 w 123"/>
                <a:gd name="T27" fmla="*/ 16 h 112"/>
                <a:gd name="T28" fmla="*/ 1 w 123"/>
                <a:gd name="T29" fmla="*/ 6 h 112"/>
                <a:gd name="T30" fmla="*/ 0 w 123"/>
                <a:gd name="T31" fmla="*/ 0 h 112"/>
                <a:gd name="T32" fmla="*/ 2 w 123"/>
                <a:gd name="T33" fmla="*/ 4 h 112"/>
                <a:gd name="T34" fmla="*/ 2 w 123"/>
                <a:gd name="T35" fmla="*/ 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112"/>
                <a:gd name="T56" fmla="*/ 123 w 12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112">
                  <a:moveTo>
                    <a:pt x="7" y="15"/>
                  </a:moveTo>
                  <a:lnTo>
                    <a:pt x="7" y="38"/>
                  </a:lnTo>
                  <a:lnTo>
                    <a:pt x="17" y="66"/>
                  </a:lnTo>
                  <a:lnTo>
                    <a:pt x="41" y="76"/>
                  </a:lnTo>
                  <a:lnTo>
                    <a:pt x="76" y="72"/>
                  </a:lnTo>
                  <a:lnTo>
                    <a:pt x="97" y="68"/>
                  </a:lnTo>
                  <a:lnTo>
                    <a:pt x="123" y="57"/>
                  </a:lnTo>
                  <a:lnTo>
                    <a:pt x="116" y="86"/>
                  </a:lnTo>
                  <a:lnTo>
                    <a:pt x="116" y="103"/>
                  </a:lnTo>
                  <a:lnTo>
                    <a:pt x="98" y="112"/>
                  </a:lnTo>
                  <a:lnTo>
                    <a:pt x="76" y="91"/>
                  </a:lnTo>
                  <a:lnTo>
                    <a:pt x="47" y="82"/>
                  </a:lnTo>
                  <a:lnTo>
                    <a:pt x="17" y="76"/>
                  </a:lnTo>
                  <a:lnTo>
                    <a:pt x="7" y="63"/>
                  </a:lnTo>
                  <a:lnTo>
                    <a:pt x="1" y="21"/>
                  </a:lnTo>
                  <a:lnTo>
                    <a:pt x="0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3525" y="2088"/>
              <a:ext cx="21" cy="56"/>
            </a:xfrm>
            <a:custGeom>
              <a:avLst/>
              <a:gdLst>
                <a:gd name="T0" fmla="*/ 1 w 42"/>
                <a:gd name="T1" fmla="*/ 2 h 112"/>
                <a:gd name="T2" fmla="*/ 0 w 42"/>
                <a:gd name="T3" fmla="*/ 8 h 112"/>
                <a:gd name="T4" fmla="*/ 1 w 42"/>
                <a:gd name="T5" fmla="*/ 14 h 112"/>
                <a:gd name="T6" fmla="*/ 2 w 42"/>
                <a:gd name="T7" fmla="*/ 21 h 112"/>
                <a:gd name="T8" fmla="*/ 3 w 42"/>
                <a:gd name="T9" fmla="*/ 16 h 112"/>
                <a:gd name="T10" fmla="*/ 5 w 42"/>
                <a:gd name="T11" fmla="*/ 25 h 112"/>
                <a:gd name="T12" fmla="*/ 11 w 42"/>
                <a:gd name="T13" fmla="*/ 28 h 112"/>
                <a:gd name="T14" fmla="*/ 4 w 42"/>
                <a:gd name="T15" fmla="*/ 14 h 112"/>
                <a:gd name="T16" fmla="*/ 6 w 42"/>
                <a:gd name="T17" fmla="*/ 9 h 112"/>
                <a:gd name="T18" fmla="*/ 3 w 42"/>
                <a:gd name="T19" fmla="*/ 11 h 112"/>
                <a:gd name="T20" fmla="*/ 3 w 42"/>
                <a:gd name="T21" fmla="*/ 6 h 112"/>
                <a:gd name="T22" fmla="*/ 3 w 42"/>
                <a:gd name="T23" fmla="*/ 0 h 112"/>
                <a:gd name="T24" fmla="*/ 1 w 42"/>
                <a:gd name="T25" fmla="*/ 2 h 112"/>
                <a:gd name="T26" fmla="*/ 1 w 42"/>
                <a:gd name="T27" fmla="*/ 2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112"/>
                <a:gd name="T44" fmla="*/ 42 w 42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112">
                  <a:moveTo>
                    <a:pt x="2" y="7"/>
                  </a:moveTo>
                  <a:lnTo>
                    <a:pt x="0" y="30"/>
                  </a:lnTo>
                  <a:lnTo>
                    <a:pt x="2" y="57"/>
                  </a:lnTo>
                  <a:lnTo>
                    <a:pt x="8" y="83"/>
                  </a:lnTo>
                  <a:lnTo>
                    <a:pt x="10" y="64"/>
                  </a:lnTo>
                  <a:lnTo>
                    <a:pt x="18" y="100"/>
                  </a:lnTo>
                  <a:lnTo>
                    <a:pt x="42" y="112"/>
                  </a:lnTo>
                  <a:lnTo>
                    <a:pt x="16" y="57"/>
                  </a:lnTo>
                  <a:lnTo>
                    <a:pt x="21" y="36"/>
                  </a:lnTo>
                  <a:lnTo>
                    <a:pt x="10" y="43"/>
                  </a:lnTo>
                  <a:lnTo>
                    <a:pt x="10" y="23"/>
                  </a:lnTo>
                  <a:lnTo>
                    <a:pt x="1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3524" y="1978"/>
              <a:ext cx="48" cy="25"/>
            </a:xfrm>
            <a:custGeom>
              <a:avLst/>
              <a:gdLst>
                <a:gd name="T0" fmla="*/ 1 w 95"/>
                <a:gd name="T1" fmla="*/ 2 h 51"/>
                <a:gd name="T2" fmla="*/ 15 w 95"/>
                <a:gd name="T3" fmla="*/ 6 h 51"/>
                <a:gd name="T4" fmla="*/ 24 w 95"/>
                <a:gd name="T5" fmla="*/ 12 h 51"/>
                <a:gd name="T6" fmla="*/ 20 w 95"/>
                <a:gd name="T7" fmla="*/ 6 h 51"/>
                <a:gd name="T8" fmla="*/ 14 w 95"/>
                <a:gd name="T9" fmla="*/ 3 h 51"/>
                <a:gd name="T10" fmla="*/ 6 w 95"/>
                <a:gd name="T11" fmla="*/ 0 h 51"/>
                <a:gd name="T12" fmla="*/ 0 w 95"/>
                <a:gd name="T13" fmla="*/ 0 h 51"/>
                <a:gd name="T14" fmla="*/ 1 w 95"/>
                <a:gd name="T15" fmla="*/ 2 h 51"/>
                <a:gd name="T16" fmla="*/ 1 w 95"/>
                <a:gd name="T17" fmla="*/ 2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51"/>
                <a:gd name="T29" fmla="*/ 95 w 95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51">
                  <a:moveTo>
                    <a:pt x="3" y="8"/>
                  </a:moveTo>
                  <a:lnTo>
                    <a:pt x="60" y="25"/>
                  </a:lnTo>
                  <a:lnTo>
                    <a:pt x="95" y="51"/>
                  </a:lnTo>
                  <a:lnTo>
                    <a:pt x="78" y="25"/>
                  </a:lnTo>
                  <a:lnTo>
                    <a:pt x="55" y="13"/>
                  </a:lnTo>
                  <a:lnTo>
                    <a:pt x="22" y="0"/>
                  </a:lnTo>
                  <a:lnTo>
                    <a:pt x="0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3400" y="1868"/>
              <a:ext cx="44" cy="85"/>
            </a:xfrm>
            <a:custGeom>
              <a:avLst/>
              <a:gdLst>
                <a:gd name="T0" fmla="*/ 0 w 89"/>
                <a:gd name="T1" fmla="*/ 6 h 170"/>
                <a:gd name="T2" fmla="*/ 1 w 89"/>
                <a:gd name="T3" fmla="*/ 14 h 170"/>
                <a:gd name="T4" fmla="*/ 8 w 89"/>
                <a:gd name="T5" fmla="*/ 21 h 170"/>
                <a:gd name="T6" fmla="*/ 11 w 89"/>
                <a:gd name="T7" fmla="*/ 24 h 170"/>
                <a:gd name="T8" fmla="*/ 9 w 89"/>
                <a:gd name="T9" fmla="*/ 30 h 170"/>
                <a:gd name="T10" fmla="*/ 13 w 89"/>
                <a:gd name="T11" fmla="*/ 36 h 170"/>
                <a:gd name="T12" fmla="*/ 18 w 89"/>
                <a:gd name="T13" fmla="*/ 43 h 170"/>
                <a:gd name="T14" fmla="*/ 22 w 89"/>
                <a:gd name="T15" fmla="*/ 43 h 170"/>
                <a:gd name="T16" fmla="*/ 21 w 89"/>
                <a:gd name="T17" fmla="*/ 36 h 170"/>
                <a:gd name="T18" fmla="*/ 15 w 89"/>
                <a:gd name="T19" fmla="*/ 26 h 170"/>
                <a:gd name="T20" fmla="*/ 19 w 89"/>
                <a:gd name="T21" fmla="*/ 28 h 170"/>
                <a:gd name="T22" fmla="*/ 17 w 89"/>
                <a:gd name="T23" fmla="*/ 17 h 170"/>
                <a:gd name="T24" fmla="*/ 14 w 89"/>
                <a:gd name="T25" fmla="*/ 12 h 170"/>
                <a:gd name="T26" fmla="*/ 9 w 89"/>
                <a:gd name="T27" fmla="*/ 10 h 170"/>
                <a:gd name="T28" fmla="*/ 19 w 89"/>
                <a:gd name="T29" fmla="*/ 9 h 170"/>
                <a:gd name="T30" fmla="*/ 15 w 89"/>
                <a:gd name="T31" fmla="*/ 4 h 170"/>
                <a:gd name="T32" fmla="*/ 10 w 89"/>
                <a:gd name="T33" fmla="*/ 7 h 170"/>
                <a:gd name="T34" fmla="*/ 5 w 89"/>
                <a:gd name="T35" fmla="*/ 7 h 170"/>
                <a:gd name="T36" fmla="*/ 0 w 89"/>
                <a:gd name="T37" fmla="*/ 0 h 170"/>
                <a:gd name="T38" fmla="*/ 0 w 89"/>
                <a:gd name="T39" fmla="*/ 6 h 170"/>
                <a:gd name="T40" fmla="*/ 0 w 89"/>
                <a:gd name="T41" fmla="*/ 6 h 1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170"/>
                <a:gd name="T65" fmla="*/ 89 w 89"/>
                <a:gd name="T66" fmla="*/ 170 h 1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170">
                  <a:moveTo>
                    <a:pt x="0" y="23"/>
                  </a:moveTo>
                  <a:lnTo>
                    <a:pt x="5" y="54"/>
                  </a:lnTo>
                  <a:lnTo>
                    <a:pt x="34" y="84"/>
                  </a:lnTo>
                  <a:lnTo>
                    <a:pt x="47" y="94"/>
                  </a:lnTo>
                  <a:lnTo>
                    <a:pt x="39" y="118"/>
                  </a:lnTo>
                  <a:lnTo>
                    <a:pt x="55" y="141"/>
                  </a:lnTo>
                  <a:lnTo>
                    <a:pt x="72" y="170"/>
                  </a:lnTo>
                  <a:lnTo>
                    <a:pt x="89" y="170"/>
                  </a:lnTo>
                  <a:lnTo>
                    <a:pt x="87" y="143"/>
                  </a:lnTo>
                  <a:lnTo>
                    <a:pt x="60" y="105"/>
                  </a:lnTo>
                  <a:lnTo>
                    <a:pt x="76" y="113"/>
                  </a:lnTo>
                  <a:lnTo>
                    <a:pt x="70" y="67"/>
                  </a:lnTo>
                  <a:lnTo>
                    <a:pt x="57" y="48"/>
                  </a:lnTo>
                  <a:lnTo>
                    <a:pt x="39" y="40"/>
                  </a:lnTo>
                  <a:lnTo>
                    <a:pt x="79" y="33"/>
                  </a:lnTo>
                  <a:lnTo>
                    <a:pt x="60" y="14"/>
                  </a:lnTo>
                  <a:lnTo>
                    <a:pt x="43" y="29"/>
                  </a:lnTo>
                  <a:lnTo>
                    <a:pt x="20" y="27"/>
                  </a:lnTo>
                  <a:lnTo>
                    <a:pt x="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3575" y="1596"/>
              <a:ext cx="246" cy="376"/>
            </a:xfrm>
            <a:custGeom>
              <a:avLst/>
              <a:gdLst>
                <a:gd name="T0" fmla="*/ 62 w 493"/>
                <a:gd name="T1" fmla="*/ 131 h 751"/>
                <a:gd name="T2" fmla="*/ 67 w 493"/>
                <a:gd name="T3" fmla="*/ 114 h 751"/>
                <a:gd name="T4" fmla="*/ 85 w 493"/>
                <a:gd name="T5" fmla="*/ 110 h 751"/>
                <a:gd name="T6" fmla="*/ 98 w 493"/>
                <a:gd name="T7" fmla="*/ 122 h 751"/>
                <a:gd name="T8" fmla="*/ 101 w 493"/>
                <a:gd name="T9" fmla="*/ 141 h 751"/>
                <a:gd name="T10" fmla="*/ 87 w 493"/>
                <a:gd name="T11" fmla="*/ 168 h 751"/>
                <a:gd name="T12" fmla="*/ 79 w 493"/>
                <a:gd name="T13" fmla="*/ 180 h 751"/>
                <a:gd name="T14" fmla="*/ 67 w 493"/>
                <a:gd name="T15" fmla="*/ 176 h 751"/>
                <a:gd name="T16" fmla="*/ 66 w 493"/>
                <a:gd name="T17" fmla="*/ 178 h 751"/>
                <a:gd name="T18" fmla="*/ 68 w 493"/>
                <a:gd name="T19" fmla="*/ 183 h 751"/>
                <a:gd name="T20" fmla="*/ 86 w 493"/>
                <a:gd name="T21" fmla="*/ 181 h 751"/>
                <a:gd name="T22" fmla="*/ 95 w 493"/>
                <a:gd name="T23" fmla="*/ 164 h 751"/>
                <a:gd name="T24" fmla="*/ 117 w 493"/>
                <a:gd name="T25" fmla="*/ 163 h 751"/>
                <a:gd name="T26" fmla="*/ 122 w 493"/>
                <a:gd name="T27" fmla="*/ 161 h 751"/>
                <a:gd name="T28" fmla="*/ 121 w 493"/>
                <a:gd name="T29" fmla="*/ 129 h 751"/>
                <a:gd name="T30" fmla="*/ 120 w 493"/>
                <a:gd name="T31" fmla="*/ 77 h 751"/>
                <a:gd name="T32" fmla="*/ 109 w 493"/>
                <a:gd name="T33" fmla="*/ 45 h 751"/>
                <a:gd name="T34" fmla="*/ 96 w 493"/>
                <a:gd name="T35" fmla="*/ 24 h 751"/>
                <a:gd name="T36" fmla="*/ 67 w 493"/>
                <a:gd name="T37" fmla="*/ 6 h 751"/>
                <a:gd name="T38" fmla="*/ 37 w 493"/>
                <a:gd name="T39" fmla="*/ 0 h 751"/>
                <a:gd name="T40" fmla="*/ 0 w 493"/>
                <a:gd name="T41" fmla="*/ 8 h 751"/>
                <a:gd name="T42" fmla="*/ 27 w 493"/>
                <a:gd name="T43" fmla="*/ 5 h 751"/>
                <a:gd name="T44" fmla="*/ 56 w 493"/>
                <a:gd name="T45" fmla="*/ 9 h 751"/>
                <a:gd name="T46" fmla="*/ 60 w 493"/>
                <a:gd name="T47" fmla="*/ 16 h 751"/>
                <a:gd name="T48" fmla="*/ 54 w 493"/>
                <a:gd name="T49" fmla="*/ 23 h 751"/>
                <a:gd name="T50" fmla="*/ 34 w 493"/>
                <a:gd name="T51" fmla="*/ 25 h 751"/>
                <a:gd name="T52" fmla="*/ 31 w 493"/>
                <a:gd name="T53" fmla="*/ 28 h 751"/>
                <a:gd name="T54" fmla="*/ 30 w 493"/>
                <a:gd name="T55" fmla="*/ 32 h 751"/>
                <a:gd name="T56" fmla="*/ 47 w 493"/>
                <a:gd name="T57" fmla="*/ 39 h 751"/>
                <a:gd name="T58" fmla="*/ 49 w 493"/>
                <a:gd name="T59" fmla="*/ 51 h 751"/>
                <a:gd name="T60" fmla="*/ 43 w 493"/>
                <a:gd name="T61" fmla="*/ 58 h 751"/>
                <a:gd name="T62" fmla="*/ 42 w 493"/>
                <a:gd name="T63" fmla="*/ 66 h 751"/>
                <a:gd name="T64" fmla="*/ 41 w 493"/>
                <a:gd name="T65" fmla="*/ 88 h 751"/>
                <a:gd name="T66" fmla="*/ 41 w 493"/>
                <a:gd name="T67" fmla="*/ 98 h 751"/>
                <a:gd name="T68" fmla="*/ 55 w 493"/>
                <a:gd name="T69" fmla="*/ 109 h 751"/>
                <a:gd name="T70" fmla="*/ 57 w 493"/>
                <a:gd name="T71" fmla="*/ 125 h 751"/>
                <a:gd name="T72" fmla="*/ 67 w 493"/>
                <a:gd name="T73" fmla="*/ 141 h 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3"/>
                <a:gd name="T112" fmla="*/ 0 h 751"/>
                <a:gd name="T113" fmla="*/ 493 w 493"/>
                <a:gd name="T114" fmla="*/ 751 h 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3" h="751">
                  <a:moveTo>
                    <a:pt x="268" y="561"/>
                  </a:moveTo>
                  <a:lnTo>
                    <a:pt x="251" y="524"/>
                  </a:lnTo>
                  <a:lnTo>
                    <a:pt x="251" y="490"/>
                  </a:lnTo>
                  <a:lnTo>
                    <a:pt x="268" y="456"/>
                  </a:lnTo>
                  <a:lnTo>
                    <a:pt x="306" y="433"/>
                  </a:lnTo>
                  <a:lnTo>
                    <a:pt x="343" y="437"/>
                  </a:lnTo>
                  <a:lnTo>
                    <a:pt x="369" y="454"/>
                  </a:lnTo>
                  <a:lnTo>
                    <a:pt x="394" y="485"/>
                  </a:lnTo>
                  <a:lnTo>
                    <a:pt x="405" y="515"/>
                  </a:lnTo>
                  <a:lnTo>
                    <a:pt x="405" y="564"/>
                  </a:lnTo>
                  <a:lnTo>
                    <a:pt x="400" y="608"/>
                  </a:lnTo>
                  <a:lnTo>
                    <a:pt x="350" y="669"/>
                  </a:lnTo>
                  <a:lnTo>
                    <a:pt x="339" y="703"/>
                  </a:lnTo>
                  <a:lnTo>
                    <a:pt x="316" y="717"/>
                  </a:lnTo>
                  <a:lnTo>
                    <a:pt x="291" y="720"/>
                  </a:lnTo>
                  <a:lnTo>
                    <a:pt x="270" y="701"/>
                  </a:lnTo>
                  <a:lnTo>
                    <a:pt x="259" y="677"/>
                  </a:lnTo>
                  <a:lnTo>
                    <a:pt x="267" y="711"/>
                  </a:lnTo>
                  <a:lnTo>
                    <a:pt x="265" y="751"/>
                  </a:lnTo>
                  <a:lnTo>
                    <a:pt x="274" y="730"/>
                  </a:lnTo>
                  <a:lnTo>
                    <a:pt x="310" y="736"/>
                  </a:lnTo>
                  <a:lnTo>
                    <a:pt x="344" y="722"/>
                  </a:lnTo>
                  <a:lnTo>
                    <a:pt x="365" y="675"/>
                  </a:lnTo>
                  <a:lnTo>
                    <a:pt x="383" y="654"/>
                  </a:lnTo>
                  <a:lnTo>
                    <a:pt x="417" y="602"/>
                  </a:lnTo>
                  <a:lnTo>
                    <a:pt x="468" y="652"/>
                  </a:lnTo>
                  <a:lnTo>
                    <a:pt x="470" y="627"/>
                  </a:lnTo>
                  <a:lnTo>
                    <a:pt x="489" y="642"/>
                  </a:lnTo>
                  <a:lnTo>
                    <a:pt x="493" y="583"/>
                  </a:lnTo>
                  <a:lnTo>
                    <a:pt x="485" y="513"/>
                  </a:lnTo>
                  <a:lnTo>
                    <a:pt x="485" y="403"/>
                  </a:lnTo>
                  <a:lnTo>
                    <a:pt x="481" y="308"/>
                  </a:lnTo>
                  <a:lnTo>
                    <a:pt x="457" y="230"/>
                  </a:lnTo>
                  <a:lnTo>
                    <a:pt x="436" y="180"/>
                  </a:lnTo>
                  <a:lnTo>
                    <a:pt x="413" y="133"/>
                  </a:lnTo>
                  <a:lnTo>
                    <a:pt x="386" y="95"/>
                  </a:lnTo>
                  <a:lnTo>
                    <a:pt x="325" y="53"/>
                  </a:lnTo>
                  <a:lnTo>
                    <a:pt x="270" y="24"/>
                  </a:lnTo>
                  <a:lnTo>
                    <a:pt x="236" y="13"/>
                  </a:lnTo>
                  <a:lnTo>
                    <a:pt x="149" y="0"/>
                  </a:lnTo>
                  <a:lnTo>
                    <a:pt x="54" y="7"/>
                  </a:lnTo>
                  <a:lnTo>
                    <a:pt x="0" y="30"/>
                  </a:lnTo>
                  <a:lnTo>
                    <a:pt x="63" y="17"/>
                  </a:lnTo>
                  <a:lnTo>
                    <a:pt x="111" y="17"/>
                  </a:lnTo>
                  <a:lnTo>
                    <a:pt x="158" y="21"/>
                  </a:lnTo>
                  <a:lnTo>
                    <a:pt x="227" y="36"/>
                  </a:lnTo>
                  <a:lnTo>
                    <a:pt x="194" y="47"/>
                  </a:lnTo>
                  <a:lnTo>
                    <a:pt x="242" y="61"/>
                  </a:lnTo>
                  <a:lnTo>
                    <a:pt x="187" y="72"/>
                  </a:lnTo>
                  <a:lnTo>
                    <a:pt x="219" y="91"/>
                  </a:lnTo>
                  <a:lnTo>
                    <a:pt x="149" y="89"/>
                  </a:lnTo>
                  <a:lnTo>
                    <a:pt x="137" y="97"/>
                  </a:lnTo>
                  <a:lnTo>
                    <a:pt x="179" y="104"/>
                  </a:lnTo>
                  <a:lnTo>
                    <a:pt x="126" y="112"/>
                  </a:lnTo>
                  <a:lnTo>
                    <a:pt x="219" y="129"/>
                  </a:lnTo>
                  <a:lnTo>
                    <a:pt x="122" y="127"/>
                  </a:lnTo>
                  <a:lnTo>
                    <a:pt x="152" y="144"/>
                  </a:lnTo>
                  <a:lnTo>
                    <a:pt x="189" y="154"/>
                  </a:lnTo>
                  <a:lnTo>
                    <a:pt x="137" y="192"/>
                  </a:lnTo>
                  <a:lnTo>
                    <a:pt x="198" y="201"/>
                  </a:lnTo>
                  <a:lnTo>
                    <a:pt x="143" y="222"/>
                  </a:lnTo>
                  <a:lnTo>
                    <a:pt x="173" y="232"/>
                  </a:lnTo>
                  <a:lnTo>
                    <a:pt x="162" y="253"/>
                  </a:lnTo>
                  <a:lnTo>
                    <a:pt x="168" y="262"/>
                  </a:lnTo>
                  <a:lnTo>
                    <a:pt x="170" y="317"/>
                  </a:lnTo>
                  <a:lnTo>
                    <a:pt x="166" y="351"/>
                  </a:lnTo>
                  <a:lnTo>
                    <a:pt x="162" y="376"/>
                  </a:lnTo>
                  <a:lnTo>
                    <a:pt x="164" y="389"/>
                  </a:lnTo>
                  <a:lnTo>
                    <a:pt x="190" y="418"/>
                  </a:lnTo>
                  <a:lnTo>
                    <a:pt x="223" y="435"/>
                  </a:lnTo>
                  <a:lnTo>
                    <a:pt x="229" y="464"/>
                  </a:lnTo>
                  <a:lnTo>
                    <a:pt x="230" y="498"/>
                  </a:lnTo>
                  <a:lnTo>
                    <a:pt x="238" y="536"/>
                  </a:lnTo>
                  <a:lnTo>
                    <a:pt x="268" y="5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3708" y="1825"/>
              <a:ext cx="63" cy="97"/>
            </a:xfrm>
            <a:custGeom>
              <a:avLst/>
              <a:gdLst>
                <a:gd name="T0" fmla="*/ 1 w 125"/>
                <a:gd name="T1" fmla="*/ 22 h 194"/>
                <a:gd name="T2" fmla="*/ 0 w 125"/>
                <a:gd name="T3" fmla="*/ 12 h 194"/>
                <a:gd name="T4" fmla="*/ 6 w 125"/>
                <a:gd name="T5" fmla="*/ 5 h 194"/>
                <a:gd name="T6" fmla="*/ 17 w 125"/>
                <a:gd name="T7" fmla="*/ 0 h 194"/>
                <a:gd name="T8" fmla="*/ 25 w 125"/>
                <a:gd name="T9" fmla="*/ 5 h 194"/>
                <a:gd name="T10" fmla="*/ 27 w 125"/>
                <a:gd name="T11" fmla="*/ 11 h 194"/>
                <a:gd name="T12" fmla="*/ 31 w 125"/>
                <a:gd name="T13" fmla="*/ 18 h 194"/>
                <a:gd name="T14" fmla="*/ 32 w 125"/>
                <a:gd name="T15" fmla="*/ 27 h 194"/>
                <a:gd name="T16" fmla="*/ 32 w 125"/>
                <a:gd name="T17" fmla="*/ 34 h 194"/>
                <a:gd name="T18" fmla="*/ 26 w 125"/>
                <a:gd name="T19" fmla="*/ 42 h 194"/>
                <a:gd name="T20" fmla="*/ 20 w 125"/>
                <a:gd name="T21" fmla="*/ 48 h 194"/>
                <a:gd name="T22" fmla="*/ 15 w 125"/>
                <a:gd name="T23" fmla="*/ 49 h 194"/>
                <a:gd name="T24" fmla="*/ 24 w 125"/>
                <a:gd name="T25" fmla="*/ 39 h 194"/>
                <a:gd name="T26" fmla="*/ 26 w 125"/>
                <a:gd name="T27" fmla="*/ 34 h 194"/>
                <a:gd name="T28" fmla="*/ 27 w 125"/>
                <a:gd name="T29" fmla="*/ 21 h 194"/>
                <a:gd name="T30" fmla="*/ 25 w 125"/>
                <a:gd name="T31" fmla="*/ 12 h 194"/>
                <a:gd name="T32" fmla="*/ 21 w 125"/>
                <a:gd name="T33" fmla="*/ 8 h 194"/>
                <a:gd name="T34" fmla="*/ 17 w 125"/>
                <a:gd name="T35" fmla="*/ 8 h 194"/>
                <a:gd name="T36" fmla="*/ 16 w 125"/>
                <a:gd name="T37" fmla="*/ 11 h 194"/>
                <a:gd name="T38" fmla="*/ 10 w 125"/>
                <a:gd name="T39" fmla="*/ 13 h 194"/>
                <a:gd name="T40" fmla="*/ 8 w 125"/>
                <a:gd name="T41" fmla="*/ 17 h 194"/>
                <a:gd name="T42" fmla="*/ 12 w 125"/>
                <a:gd name="T43" fmla="*/ 19 h 194"/>
                <a:gd name="T44" fmla="*/ 16 w 125"/>
                <a:gd name="T45" fmla="*/ 26 h 194"/>
                <a:gd name="T46" fmla="*/ 16 w 125"/>
                <a:gd name="T47" fmla="*/ 33 h 194"/>
                <a:gd name="T48" fmla="*/ 17 w 125"/>
                <a:gd name="T49" fmla="*/ 37 h 194"/>
                <a:gd name="T50" fmla="*/ 15 w 125"/>
                <a:gd name="T51" fmla="*/ 40 h 194"/>
                <a:gd name="T52" fmla="*/ 7 w 125"/>
                <a:gd name="T53" fmla="*/ 42 h 194"/>
                <a:gd name="T54" fmla="*/ 3 w 125"/>
                <a:gd name="T55" fmla="*/ 42 h 194"/>
                <a:gd name="T56" fmla="*/ 5 w 125"/>
                <a:gd name="T57" fmla="*/ 34 h 194"/>
                <a:gd name="T58" fmla="*/ 5 w 125"/>
                <a:gd name="T59" fmla="*/ 28 h 194"/>
                <a:gd name="T60" fmla="*/ 8 w 125"/>
                <a:gd name="T61" fmla="*/ 25 h 194"/>
                <a:gd name="T62" fmla="*/ 1 w 125"/>
                <a:gd name="T63" fmla="*/ 22 h 194"/>
                <a:gd name="T64" fmla="*/ 1 w 125"/>
                <a:gd name="T65" fmla="*/ 22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194"/>
                <a:gd name="T101" fmla="*/ 125 w 125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194">
                  <a:moveTo>
                    <a:pt x="3" y="87"/>
                  </a:moveTo>
                  <a:lnTo>
                    <a:pt x="0" y="49"/>
                  </a:lnTo>
                  <a:lnTo>
                    <a:pt x="22" y="19"/>
                  </a:lnTo>
                  <a:lnTo>
                    <a:pt x="66" y="0"/>
                  </a:lnTo>
                  <a:lnTo>
                    <a:pt x="100" y="19"/>
                  </a:lnTo>
                  <a:lnTo>
                    <a:pt x="106" y="42"/>
                  </a:lnTo>
                  <a:lnTo>
                    <a:pt x="121" y="72"/>
                  </a:lnTo>
                  <a:lnTo>
                    <a:pt x="125" y="108"/>
                  </a:lnTo>
                  <a:lnTo>
                    <a:pt x="125" y="133"/>
                  </a:lnTo>
                  <a:lnTo>
                    <a:pt x="102" y="167"/>
                  </a:lnTo>
                  <a:lnTo>
                    <a:pt x="79" y="190"/>
                  </a:lnTo>
                  <a:lnTo>
                    <a:pt x="58" y="194"/>
                  </a:lnTo>
                  <a:lnTo>
                    <a:pt x="93" y="156"/>
                  </a:lnTo>
                  <a:lnTo>
                    <a:pt x="104" y="133"/>
                  </a:lnTo>
                  <a:lnTo>
                    <a:pt x="108" y="82"/>
                  </a:lnTo>
                  <a:lnTo>
                    <a:pt x="98" y="46"/>
                  </a:lnTo>
                  <a:lnTo>
                    <a:pt x="83" y="32"/>
                  </a:lnTo>
                  <a:lnTo>
                    <a:pt x="66" y="32"/>
                  </a:lnTo>
                  <a:lnTo>
                    <a:pt x="62" y="44"/>
                  </a:lnTo>
                  <a:lnTo>
                    <a:pt x="38" y="53"/>
                  </a:lnTo>
                  <a:lnTo>
                    <a:pt x="32" y="68"/>
                  </a:lnTo>
                  <a:lnTo>
                    <a:pt x="45" y="76"/>
                  </a:lnTo>
                  <a:lnTo>
                    <a:pt x="62" y="103"/>
                  </a:lnTo>
                  <a:lnTo>
                    <a:pt x="64" y="131"/>
                  </a:lnTo>
                  <a:lnTo>
                    <a:pt x="68" y="148"/>
                  </a:lnTo>
                  <a:lnTo>
                    <a:pt x="57" y="160"/>
                  </a:lnTo>
                  <a:lnTo>
                    <a:pt x="26" y="165"/>
                  </a:lnTo>
                  <a:lnTo>
                    <a:pt x="11" y="165"/>
                  </a:lnTo>
                  <a:lnTo>
                    <a:pt x="17" y="133"/>
                  </a:lnTo>
                  <a:lnTo>
                    <a:pt x="17" y="110"/>
                  </a:lnTo>
                  <a:lnTo>
                    <a:pt x="30" y="101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3706" y="1912"/>
              <a:ext cx="28" cy="18"/>
            </a:xfrm>
            <a:custGeom>
              <a:avLst/>
              <a:gdLst>
                <a:gd name="T0" fmla="*/ 4 w 57"/>
                <a:gd name="T1" fmla="*/ 2 h 36"/>
                <a:gd name="T2" fmla="*/ 4 w 57"/>
                <a:gd name="T3" fmla="*/ 5 h 36"/>
                <a:gd name="T4" fmla="*/ 8 w 57"/>
                <a:gd name="T5" fmla="*/ 7 h 36"/>
                <a:gd name="T6" fmla="*/ 14 w 57"/>
                <a:gd name="T7" fmla="*/ 8 h 36"/>
                <a:gd name="T8" fmla="*/ 7 w 57"/>
                <a:gd name="T9" fmla="*/ 9 h 36"/>
                <a:gd name="T10" fmla="*/ 1 w 57"/>
                <a:gd name="T11" fmla="*/ 7 h 36"/>
                <a:gd name="T12" fmla="*/ 0 w 57"/>
                <a:gd name="T13" fmla="*/ 2 h 36"/>
                <a:gd name="T14" fmla="*/ 2 w 57"/>
                <a:gd name="T15" fmla="*/ 1 h 36"/>
                <a:gd name="T16" fmla="*/ 7 w 57"/>
                <a:gd name="T17" fmla="*/ 0 h 36"/>
                <a:gd name="T18" fmla="*/ 4 w 57"/>
                <a:gd name="T19" fmla="*/ 2 h 36"/>
                <a:gd name="T20" fmla="*/ 4 w 57"/>
                <a:gd name="T21" fmla="*/ 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36"/>
                <a:gd name="T35" fmla="*/ 57 w 57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36">
                  <a:moveTo>
                    <a:pt x="19" y="6"/>
                  </a:moveTo>
                  <a:lnTo>
                    <a:pt x="19" y="21"/>
                  </a:lnTo>
                  <a:lnTo>
                    <a:pt x="32" y="28"/>
                  </a:lnTo>
                  <a:lnTo>
                    <a:pt x="57" y="32"/>
                  </a:lnTo>
                  <a:lnTo>
                    <a:pt x="30" y="36"/>
                  </a:lnTo>
                  <a:lnTo>
                    <a:pt x="4" y="28"/>
                  </a:lnTo>
                  <a:lnTo>
                    <a:pt x="0" y="8"/>
                  </a:lnTo>
                  <a:lnTo>
                    <a:pt x="9" y="2"/>
                  </a:lnTo>
                  <a:lnTo>
                    <a:pt x="30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3639" y="1896"/>
              <a:ext cx="197" cy="251"/>
            </a:xfrm>
            <a:custGeom>
              <a:avLst/>
              <a:gdLst>
                <a:gd name="T0" fmla="*/ 0 w 393"/>
                <a:gd name="T1" fmla="*/ 112 h 502"/>
                <a:gd name="T2" fmla="*/ 9 w 393"/>
                <a:gd name="T3" fmla="*/ 118 h 502"/>
                <a:gd name="T4" fmla="*/ 15 w 393"/>
                <a:gd name="T5" fmla="*/ 126 h 502"/>
                <a:gd name="T6" fmla="*/ 29 w 393"/>
                <a:gd name="T7" fmla="*/ 118 h 502"/>
                <a:gd name="T8" fmla="*/ 60 w 393"/>
                <a:gd name="T9" fmla="*/ 81 h 502"/>
                <a:gd name="T10" fmla="*/ 87 w 393"/>
                <a:gd name="T11" fmla="*/ 43 h 502"/>
                <a:gd name="T12" fmla="*/ 99 w 393"/>
                <a:gd name="T13" fmla="*/ 22 h 502"/>
                <a:gd name="T14" fmla="*/ 86 w 393"/>
                <a:gd name="T15" fmla="*/ 0 h 502"/>
                <a:gd name="T16" fmla="*/ 92 w 393"/>
                <a:gd name="T17" fmla="*/ 21 h 502"/>
                <a:gd name="T18" fmla="*/ 85 w 393"/>
                <a:gd name="T19" fmla="*/ 37 h 502"/>
                <a:gd name="T20" fmla="*/ 63 w 393"/>
                <a:gd name="T21" fmla="*/ 73 h 502"/>
                <a:gd name="T22" fmla="*/ 42 w 393"/>
                <a:gd name="T23" fmla="*/ 79 h 502"/>
                <a:gd name="T24" fmla="*/ 24 w 393"/>
                <a:gd name="T25" fmla="*/ 84 h 502"/>
                <a:gd name="T26" fmla="*/ 33 w 393"/>
                <a:gd name="T27" fmla="*/ 94 h 502"/>
                <a:gd name="T28" fmla="*/ 31 w 393"/>
                <a:gd name="T29" fmla="*/ 105 h 502"/>
                <a:gd name="T30" fmla="*/ 20 w 393"/>
                <a:gd name="T31" fmla="*/ 111 h 502"/>
                <a:gd name="T32" fmla="*/ 0 w 393"/>
                <a:gd name="T33" fmla="*/ 112 h 502"/>
                <a:gd name="T34" fmla="*/ 0 w 393"/>
                <a:gd name="T35" fmla="*/ 112 h 5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3"/>
                <a:gd name="T55" fmla="*/ 0 h 502"/>
                <a:gd name="T56" fmla="*/ 393 w 393"/>
                <a:gd name="T57" fmla="*/ 502 h 5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3" h="502">
                  <a:moveTo>
                    <a:pt x="0" y="448"/>
                  </a:moveTo>
                  <a:lnTo>
                    <a:pt x="34" y="471"/>
                  </a:lnTo>
                  <a:lnTo>
                    <a:pt x="60" y="502"/>
                  </a:lnTo>
                  <a:lnTo>
                    <a:pt x="114" y="471"/>
                  </a:lnTo>
                  <a:lnTo>
                    <a:pt x="239" y="323"/>
                  </a:lnTo>
                  <a:lnTo>
                    <a:pt x="346" y="169"/>
                  </a:lnTo>
                  <a:lnTo>
                    <a:pt x="393" y="87"/>
                  </a:lnTo>
                  <a:lnTo>
                    <a:pt x="344" y="0"/>
                  </a:lnTo>
                  <a:lnTo>
                    <a:pt x="367" y="81"/>
                  </a:lnTo>
                  <a:lnTo>
                    <a:pt x="340" y="148"/>
                  </a:lnTo>
                  <a:lnTo>
                    <a:pt x="249" y="291"/>
                  </a:lnTo>
                  <a:lnTo>
                    <a:pt x="165" y="313"/>
                  </a:lnTo>
                  <a:lnTo>
                    <a:pt x="95" y="336"/>
                  </a:lnTo>
                  <a:lnTo>
                    <a:pt x="131" y="374"/>
                  </a:lnTo>
                  <a:lnTo>
                    <a:pt x="121" y="418"/>
                  </a:lnTo>
                  <a:lnTo>
                    <a:pt x="79" y="441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3560" y="2133"/>
              <a:ext cx="193" cy="662"/>
            </a:xfrm>
            <a:custGeom>
              <a:avLst/>
              <a:gdLst>
                <a:gd name="T0" fmla="*/ 64 w 386"/>
                <a:gd name="T1" fmla="*/ 1 h 1323"/>
                <a:gd name="T2" fmla="*/ 65 w 386"/>
                <a:gd name="T3" fmla="*/ 10 h 1323"/>
                <a:gd name="T4" fmla="*/ 76 w 386"/>
                <a:gd name="T5" fmla="*/ 20 h 1323"/>
                <a:gd name="T6" fmla="*/ 89 w 386"/>
                <a:gd name="T7" fmla="*/ 31 h 1323"/>
                <a:gd name="T8" fmla="*/ 97 w 386"/>
                <a:gd name="T9" fmla="*/ 31 h 1323"/>
                <a:gd name="T10" fmla="*/ 93 w 386"/>
                <a:gd name="T11" fmla="*/ 36 h 1323"/>
                <a:gd name="T12" fmla="*/ 80 w 386"/>
                <a:gd name="T13" fmla="*/ 31 h 1323"/>
                <a:gd name="T14" fmla="*/ 76 w 386"/>
                <a:gd name="T15" fmla="*/ 27 h 1323"/>
                <a:gd name="T16" fmla="*/ 72 w 386"/>
                <a:gd name="T17" fmla="*/ 33 h 1323"/>
                <a:gd name="T18" fmla="*/ 74 w 386"/>
                <a:gd name="T19" fmla="*/ 43 h 1323"/>
                <a:gd name="T20" fmla="*/ 72 w 386"/>
                <a:gd name="T21" fmla="*/ 79 h 1323"/>
                <a:gd name="T22" fmla="*/ 54 w 386"/>
                <a:gd name="T23" fmla="*/ 122 h 1323"/>
                <a:gd name="T24" fmla="*/ 31 w 386"/>
                <a:gd name="T25" fmla="*/ 193 h 1323"/>
                <a:gd name="T26" fmla="*/ 17 w 386"/>
                <a:gd name="T27" fmla="*/ 247 h 1323"/>
                <a:gd name="T28" fmla="*/ 14 w 386"/>
                <a:gd name="T29" fmla="*/ 295 h 1323"/>
                <a:gd name="T30" fmla="*/ 9 w 386"/>
                <a:gd name="T31" fmla="*/ 331 h 1323"/>
                <a:gd name="T32" fmla="*/ 1 w 386"/>
                <a:gd name="T33" fmla="*/ 293 h 1323"/>
                <a:gd name="T34" fmla="*/ 0 w 386"/>
                <a:gd name="T35" fmla="*/ 254 h 1323"/>
                <a:gd name="T36" fmla="*/ 10 w 386"/>
                <a:gd name="T37" fmla="*/ 200 h 1323"/>
                <a:gd name="T38" fmla="*/ 5 w 386"/>
                <a:gd name="T39" fmla="*/ 254 h 1323"/>
                <a:gd name="T40" fmla="*/ 6 w 386"/>
                <a:gd name="T41" fmla="*/ 282 h 1323"/>
                <a:gd name="T42" fmla="*/ 16 w 386"/>
                <a:gd name="T43" fmla="*/ 229 h 1323"/>
                <a:gd name="T44" fmla="*/ 31 w 386"/>
                <a:gd name="T45" fmla="*/ 171 h 1323"/>
                <a:gd name="T46" fmla="*/ 54 w 386"/>
                <a:gd name="T47" fmla="*/ 111 h 1323"/>
                <a:gd name="T48" fmla="*/ 57 w 386"/>
                <a:gd name="T49" fmla="*/ 78 h 1323"/>
                <a:gd name="T50" fmla="*/ 56 w 386"/>
                <a:gd name="T51" fmla="*/ 51 h 1323"/>
                <a:gd name="T52" fmla="*/ 63 w 386"/>
                <a:gd name="T53" fmla="*/ 23 h 1323"/>
                <a:gd name="T54" fmla="*/ 51 w 386"/>
                <a:gd name="T55" fmla="*/ 20 h 1323"/>
                <a:gd name="T56" fmla="*/ 57 w 386"/>
                <a:gd name="T57" fmla="*/ 0 h 1323"/>
                <a:gd name="T58" fmla="*/ 64 w 386"/>
                <a:gd name="T59" fmla="*/ 1 h 1323"/>
                <a:gd name="T60" fmla="*/ 64 w 386"/>
                <a:gd name="T61" fmla="*/ 1 h 13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6"/>
                <a:gd name="T94" fmla="*/ 0 h 1323"/>
                <a:gd name="T95" fmla="*/ 386 w 386"/>
                <a:gd name="T96" fmla="*/ 1323 h 13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6" h="1323">
                  <a:moveTo>
                    <a:pt x="255" y="4"/>
                  </a:moveTo>
                  <a:lnTo>
                    <a:pt x="258" y="40"/>
                  </a:lnTo>
                  <a:lnTo>
                    <a:pt x="302" y="80"/>
                  </a:lnTo>
                  <a:lnTo>
                    <a:pt x="353" y="122"/>
                  </a:lnTo>
                  <a:lnTo>
                    <a:pt x="386" y="122"/>
                  </a:lnTo>
                  <a:lnTo>
                    <a:pt x="372" y="144"/>
                  </a:lnTo>
                  <a:lnTo>
                    <a:pt x="319" y="122"/>
                  </a:lnTo>
                  <a:lnTo>
                    <a:pt x="302" y="108"/>
                  </a:lnTo>
                  <a:lnTo>
                    <a:pt x="285" y="131"/>
                  </a:lnTo>
                  <a:lnTo>
                    <a:pt x="293" y="171"/>
                  </a:lnTo>
                  <a:lnTo>
                    <a:pt x="285" y="314"/>
                  </a:lnTo>
                  <a:lnTo>
                    <a:pt x="215" y="485"/>
                  </a:lnTo>
                  <a:lnTo>
                    <a:pt x="122" y="772"/>
                  </a:lnTo>
                  <a:lnTo>
                    <a:pt x="66" y="987"/>
                  </a:lnTo>
                  <a:lnTo>
                    <a:pt x="57" y="1179"/>
                  </a:lnTo>
                  <a:lnTo>
                    <a:pt x="36" y="1323"/>
                  </a:lnTo>
                  <a:lnTo>
                    <a:pt x="4" y="1169"/>
                  </a:lnTo>
                  <a:lnTo>
                    <a:pt x="0" y="1013"/>
                  </a:lnTo>
                  <a:lnTo>
                    <a:pt x="40" y="799"/>
                  </a:lnTo>
                  <a:lnTo>
                    <a:pt x="17" y="1013"/>
                  </a:lnTo>
                  <a:lnTo>
                    <a:pt x="21" y="1126"/>
                  </a:lnTo>
                  <a:lnTo>
                    <a:pt x="64" y="913"/>
                  </a:lnTo>
                  <a:lnTo>
                    <a:pt x="123" y="684"/>
                  </a:lnTo>
                  <a:lnTo>
                    <a:pt x="215" y="441"/>
                  </a:lnTo>
                  <a:lnTo>
                    <a:pt x="228" y="310"/>
                  </a:lnTo>
                  <a:lnTo>
                    <a:pt x="224" y="202"/>
                  </a:lnTo>
                  <a:lnTo>
                    <a:pt x="253" y="91"/>
                  </a:lnTo>
                  <a:lnTo>
                    <a:pt x="205" y="78"/>
                  </a:lnTo>
                  <a:lnTo>
                    <a:pt x="228" y="0"/>
                  </a:lnTo>
                  <a:lnTo>
                    <a:pt x="25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3578" y="2151"/>
              <a:ext cx="96" cy="406"/>
            </a:xfrm>
            <a:custGeom>
              <a:avLst/>
              <a:gdLst>
                <a:gd name="T0" fmla="*/ 45 w 194"/>
                <a:gd name="T1" fmla="*/ 11 h 814"/>
                <a:gd name="T2" fmla="*/ 44 w 194"/>
                <a:gd name="T3" fmla="*/ 23 h 814"/>
                <a:gd name="T4" fmla="*/ 38 w 194"/>
                <a:gd name="T5" fmla="*/ 34 h 814"/>
                <a:gd name="T6" fmla="*/ 36 w 194"/>
                <a:gd name="T7" fmla="*/ 62 h 814"/>
                <a:gd name="T8" fmla="*/ 33 w 194"/>
                <a:gd name="T9" fmla="*/ 103 h 814"/>
                <a:gd name="T10" fmla="*/ 24 w 194"/>
                <a:gd name="T11" fmla="*/ 130 h 814"/>
                <a:gd name="T12" fmla="*/ 0 w 194"/>
                <a:gd name="T13" fmla="*/ 203 h 814"/>
                <a:gd name="T14" fmla="*/ 16 w 194"/>
                <a:gd name="T15" fmla="*/ 130 h 814"/>
                <a:gd name="T16" fmla="*/ 35 w 194"/>
                <a:gd name="T17" fmla="*/ 54 h 814"/>
                <a:gd name="T18" fmla="*/ 36 w 194"/>
                <a:gd name="T19" fmla="*/ 24 h 814"/>
                <a:gd name="T20" fmla="*/ 48 w 194"/>
                <a:gd name="T21" fmla="*/ 0 h 814"/>
                <a:gd name="T22" fmla="*/ 45 w 194"/>
                <a:gd name="T23" fmla="*/ 11 h 814"/>
                <a:gd name="T24" fmla="*/ 45 w 194"/>
                <a:gd name="T25" fmla="*/ 11 h 8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814"/>
                <a:gd name="T41" fmla="*/ 194 w 194"/>
                <a:gd name="T42" fmla="*/ 814 h 8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814">
                  <a:moveTo>
                    <a:pt x="181" y="46"/>
                  </a:moveTo>
                  <a:lnTo>
                    <a:pt x="177" y="93"/>
                  </a:lnTo>
                  <a:lnTo>
                    <a:pt x="154" y="137"/>
                  </a:lnTo>
                  <a:lnTo>
                    <a:pt x="146" y="251"/>
                  </a:lnTo>
                  <a:lnTo>
                    <a:pt x="133" y="415"/>
                  </a:lnTo>
                  <a:lnTo>
                    <a:pt x="97" y="521"/>
                  </a:lnTo>
                  <a:lnTo>
                    <a:pt x="0" y="814"/>
                  </a:lnTo>
                  <a:lnTo>
                    <a:pt x="67" y="521"/>
                  </a:lnTo>
                  <a:lnTo>
                    <a:pt x="141" y="219"/>
                  </a:lnTo>
                  <a:lnTo>
                    <a:pt x="145" y="97"/>
                  </a:lnTo>
                  <a:lnTo>
                    <a:pt x="194" y="0"/>
                  </a:lnTo>
                  <a:lnTo>
                    <a:pt x="18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5" name="Freeform 179"/>
            <p:cNvSpPr>
              <a:spLocks/>
            </p:cNvSpPr>
            <p:nvPr/>
          </p:nvSpPr>
          <p:spPr bwMode="auto">
            <a:xfrm>
              <a:off x="3576" y="1926"/>
              <a:ext cx="638" cy="1258"/>
            </a:xfrm>
            <a:custGeom>
              <a:avLst/>
              <a:gdLst>
                <a:gd name="T0" fmla="*/ 143 w 1278"/>
                <a:gd name="T1" fmla="*/ 24 h 2516"/>
                <a:gd name="T2" fmla="*/ 99 w 1278"/>
                <a:gd name="T3" fmla="*/ 101 h 2516"/>
                <a:gd name="T4" fmla="*/ 56 w 1278"/>
                <a:gd name="T5" fmla="*/ 196 h 2516"/>
                <a:gd name="T6" fmla="*/ 74 w 1278"/>
                <a:gd name="T7" fmla="*/ 169 h 2516"/>
                <a:gd name="T8" fmla="*/ 129 w 1278"/>
                <a:gd name="T9" fmla="*/ 54 h 2516"/>
                <a:gd name="T10" fmla="*/ 162 w 1278"/>
                <a:gd name="T11" fmla="*/ 43 h 2516"/>
                <a:gd name="T12" fmla="*/ 144 w 1278"/>
                <a:gd name="T13" fmla="*/ 79 h 2516"/>
                <a:gd name="T14" fmla="*/ 120 w 1278"/>
                <a:gd name="T15" fmla="*/ 141 h 2516"/>
                <a:gd name="T16" fmla="*/ 80 w 1278"/>
                <a:gd name="T17" fmla="*/ 226 h 2516"/>
                <a:gd name="T18" fmla="*/ 27 w 1278"/>
                <a:gd name="T19" fmla="*/ 416 h 2516"/>
                <a:gd name="T20" fmla="*/ 14 w 1278"/>
                <a:gd name="T21" fmla="*/ 505 h 2516"/>
                <a:gd name="T22" fmla="*/ 77 w 1278"/>
                <a:gd name="T23" fmla="*/ 264 h 2516"/>
                <a:gd name="T24" fmla="*/ 117 w 1278"/>
                <a:gd name="T25" fmla="*/ 216 h 2516"/>
                <a:gd name="T26" fmla="*/ 102 w 1278"/>
                <a:gd name="T27" fmla="*/ 217 h 2516"/>
                <a:gd name="T28" fmla="*/ 80 w 1278"/>
                <a:gd name="T29" fmla="*/ 245 h 2516"/>
                <a:gd name="T30" fmla="*/ 99 w 1278"/>
                <a:gd name="T31" fmla="*/ 191 h 2516"/>
                <a:gd name="T32" fmla="*/ 134 w 1278"/>
                <a:gd name="T33" fmla="*/ 132 h 2516"/>
                <a:gd name="T34" fmla="*/ 167 w 1278"/>
                <a:gd name="T35" fmla="*/ 54 h 2516"/>
                <a:gd name="T36" fmla="*/ 201 w 1278"/>
                <a:gd name="T37" fmla="*/ 66 h 2516"/>
                <a:gd name="T38" fmla="*/ 255 w 1278"/>
                <a:gd name="T39" fmla="*/ 101 h 2516"/>
                <a:gd name="T40" fmla="*/ 240 w 1278"/>
                <a:gd name="T41" fmla="*/ 198 h 2516"/>
                <a:gd name="T42" fmla="*/ 256 w 1278"/>
                <a:gd name="T43" fmla="*/ 224 h 2516"/>
                <a:gd name="T44" fmla="*/ 280 w 1278"/>
                <a:gd name="T45" fmla="*/ 201 h 2516"/>
                <a:gd name="T46" fmla="*/ 296 w 1278"/>
                <a:gd name="T47" fmla="*/ 190 h 2516"/>
                <a:gd name="T48" fmla="*/ 296 w 1278"/>
                <a:gd name="T49" fmla="*/ 193 h 2516"/>
                <a:gd name="T50" fmla="*/ 296 w 1278"/>
                <a:gd name="T51" fmla="*/ 197 h 2516"/>
                <a:gd name="T52" fmla="*/ 297 w 1278"/>
                <a:gd name="T53" fmla="*/ 201 h 2516"/>
                <a:gd name="T54" fmla="*/ 297 w 1278"/>
                <a:gd name="T55" fmla="*/ 203 h 2516"/>
                <a:gd name="T56" fmla="*/ 297 w 1278"/>
                <a:gd name="T57" fmla="*/ 203 h 2516"/>
                <a:gd name="T58" fmla="*/ 297 w 1278"/>
                <a:gd name="T59" fmla="*/ 207 h 2516"/>
                <a:gd name="T60" fmla="*/ 297 w 1278"/>
                <a:gd name="T61" fmla="*/ 211 h 2516"/>
                <a:gd name="T62" fmla="*/ 298 w 1278"/>
                <a:gd name="T63" fmla="*/ 212 h 2516"/>
                <a:gd name="T64" fmla="*/ 298 w 1278"/>
                <a:gd name="T65" fmla="*/ 213 h 2516"/>
                <a:gd name="T66" fmla="*/ 298 w 1278"/>
                <a:gd name="T67" fmla="*/ 213 h 2516"/>
                <a:gd name="T68" fmla="*/ 298 w 1278"/>
                <a:gd name="T69" fmla="*/ 214 h 2516"/>
                <a:gd name="T70" fmla="*/ 298 w 1278"/>
                <a:gd name="T71" fmla="*/ 219 h 2516"/>
                <a:gd name="T72" fmla="*/ 298 w 1278"/>
                <a:gd name="T73" fmla="*/ 220 h 2516"/>
                <a:gd name="T74" fmla="*/ 299 w 1278"/>
                <a:gd name="T75" fmla="*/ 225 h 2516"/>
                <a:gd name="T76" fmla="*/ 299 w 1278"/>
                <a:gd name="T77" fmla="*/ 230 h 2516"/>
                <a:gd name="T78" fmla="*/ 281 w 1278"/>
                <a:gd name="T79" fmla="*/ 320 h 2516"/>
                <a:gd name="T80" fmla="*/ 237 w 1278"/>
                <a:gd name="T81" fmla="*/ 396 h 2516"/>
                <a:gd name="T82" fmla="*/ 246 w 1278"/>
                <a:gd name="T83" fmla="*/ 403 h 2516"/>
                <a:gd name="T84" fmla="*/ 243 w 1278"/>
                <a:gd name="T85" fmla="*/ 480 h 2516"/>
                <a:gd name="T86" fmla="*/ 220 w 1278"/>
                <a:gd name="T87" fmla="*/ 513 h 2516"/>
                <a:gd name="T88" fmla="*/ 188 w 1278"/>
                <a:gd name="T89" fmla="*/ 495 h 2516"/>
                <a:gd name="T90" fmla="*/ 180 w 1278"/>
                <a:gd name="T91" fmla="*/ 531 h 2516"/>
                <a:gd name="T92" fmla="*/ 163 w 1278"/>
                <a:gd name="T93" fmla="*/ 548 h 2516"/>
                <a:gd name="T94" fmla="*/ 90 w 1278"/>
                <a:gd name="T95" fmla="*/ 561 h 2516"/>
                <a:gd name="T96" fmla="*/ 115 w 1278"/>
                <a:gd name="T97" fmla="*/ 571 h 2516"/>
                <a:gd name="T98" fmla="*/ 71 w 1278"/>
                <a:gd name="T99" fmla="*/ 603 h 2516"/>
                <a:gd name="T100" fmla="*/ 30 w 1278"/>
                <a:gd name="T101" fmla="*/ 629 h 2516"/>
                <a:gd name="T102" fmla="*/ 135 w 1278"/>
                <a:gd name="T103" fmla="*/ 585 h 2516"/>
                <a:gd name="T104" fmla="*/ 253 w 1278"/>
                <a:gd name="T105" fmla="*/ 503 h 2516"/>
                <a:gd name="T106" fmla="*/ 287 w 1278"/>
                <a:gd name="T107" fmla="*/ 390 h 2516"/>
                <a:gd name="T108" fmla="*/ 312 w 1278"/>
                <a:gd name="T109" fmla="*/ 259 h 2516"/>
                <a:gd name="T110" fmla="*/ 312 w 1278"/>
                <a:gd name="T111" fmla="*/ 184 h 2516"/>
                <a:gd name="T112" fmla="*/ 287 w 1278"/>
                <a:gd name="T113" fmla="*/ 122 h 2516"/>
                <a:gd name="T114" fmla="*/ 233 w 1278"/>
                <a:gd name="T115" fmla="*/ 75 h 2516"/>
                <a:gd name="T116" fmla="*/ 166 w 1278"/>
                <a:gd name="T117" fmla="*/ 31 h 2516"/>
                <a:gd name="T118" fmla="*/ 132 w 1278"/>
                <a:gd name="T119" fmla="*/ 0 h 2516"/>
                <a:gd name="T120" fmla="*/ 129 w 1278"/>
                <a:gd name="T121" fmla="*/ 5 h 25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8"/>
                <a:gd name="T184" fmla="*/ 0 h 2516"/>
                <a:gd name="T185" fmla="*/ 1278 w 1278"/>
                <a:gd name="T186" fmla="*/ 2516 h 25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8" h="2516">
                  <a:moveTo>
                    <a:pt x="517" y="18"/>
                  </a:moveTo>
                  <a:lnTo>
                    <a:pt x="573" y="94"/>
                  </a:lnTo>
                  <a:lnTo>
                    <a:pt x="529" y="154"/>
                  </a:lnTo>
                  <a:lnTo>
                    <a:pt x="398" y="405"/>
                  </a:lnTo>
                  <a:lnTo>
                    <a:pt x="306" y="634"/>
                  </a:lnTo>
                  <a:lnTo>
                    <a:pt x="225" y="782"/>
                  </a:lnTo>
                  <a:lnTo>
                    <a:pt x="171" y="900"/>
                  </a:lnTo>
                  <a:lnTo>
                    <a:pt x="299" y="674"/>
                  </a:lnTo>
                  <a:lnTo>
                    <a:pt x="354" y="552"/>
                  </a:lnTo>
                  <a:lnTo>
                    <a:pt x="516" y="215"/>
                  </a:lnTo>
                  <a:lnTo>
                    <a:pt x="588" y="139"/>
                  </a:lnTo>
                  <a:lnTo>
                    <a:pt x="652" y="172"/>
                  </a:lnTo>
                  <a:lnTo>
                    <a:pt x="649" y="202"/>
                  </a:lnTo>
                  <a:lnTo>
                    <a:pt x="578" y="314"/>
                  </a:lnTo>
                  <a:lnTo>
                    <a:pt x="531" y="445"/>
                  </a:lnTo>
                  <a:lnTo>
                    <a:pt x="481" y="563"/>
                  </a:lnTo>
                  <a:lnTo>
                    <a:pt x="381" y="691"/>
                  </a:lnTo>
                  <a:lnTo>
                    <a:pt x="323" y="904"/>
                  </a:lnTo>
                  <a:lnTo>
                    <a:pt x="266" y="1088"/>
                  </a:lnTo>
                  <a:lnTo>
                    <a:pt x="111" y="1664"/>
                  </a:lnTo>
                  <a:lnTo>
                    <a:pt x="0" y="2044"/>
                  </a:lnTo>
                  <a:lnTo>
                    <a:pt x="57" y="2018"/>
                  </a:lnTo>
                  <a:lnTo>
                    <a:pt x="128" y="1721"/>
                  </a:lnTo>
                  <a:lnTo>
                    <a:pt x="310" y="1054"/>
                  </a:lnTo>
                  <a:lnTo>
                    <a:pt x="457" y="1008"/>
                  </a:lnTo>
                  <a:lnTo>
                    <a:pt x="468" y="864"/>
                  </a:lnTo>
                  <a:lnTo>
                    <a:pt x="413" y="917"/>
                  </a:lnTo>
                  <a:lnTo>
                    <a:pt x="411" y="866"/>
                  </a:lnTo>
                  <a:lnTo>
                    <a:pt x="371" y="886"/>
                  </a:lnTo>
                  <a:lnTo>
                    <a:pt x="323" y="980"/>
                  </a:lnTo>
                  <a:lnTo>
                    <a:pt x="356" y="843"/>
                  </a:lnTo>
                  <a:lnTo>
                    <a:pt x="398" y="765"/>
                  </a:lnTo>
                  <a:lnTo>
                    <a:pt x="413" y="687"/>
                  </a:lnTo>
                  <a:lnTo>
                    <a:pt x="538" y="525"/>
                  </a:lnTo>
                  <a:lnTo>
                    <a:pt x="578" y="367"/>
                  </a:lnTo>
                  <a:lnTo>
                    <a:pt x="670" y="215"/>
                  </a:lnTo>
                  <a:lnTo>
                    <a:pt x="704" y="193"/>
                  </a:lnTo>
                  <a:lnTo>
                    <a:pt x="808" y="263"/>
                  </a:lnTo>
                  <a:lnTo>
                    <a:pt x="983" y="345"/>
                  </a:lnTo>
                  <a:lnTo>
                    <a:pt x="1023" y="405"/>
                  </a:lnTo>
                  <a:lnTo>
                    <a:pt x="1027" y="499"/>
                  </a:lnTo>
                  <a:lnTo>
                    <a:pt x="962" y="790"/>
                  </a:lnTo>
                  <a:lnTo>
                    <a:pt x="848" y="1096"/>
                  </a:lnTo>
                  <a:lnTo>
                    <a:pt x="1027" y="896"/>
                  </a:lnTo>
                  <a:lnTo>
                    <a:pt x="1090" y="537"/>
                  </a:lnTo>
                  <a:lnTo>
                    <a:pt x="1124" y="803"/>
                  </a:lnTo>
                  <a:lnTo>
                    <a:pt x="1145" y="1071"/>
                  </a:lnTo>
                  <a:lnTo>
                    <a:pt x="1185" y="761"/>
                  </a:lnTo>
                  <a:lnTo>
                    <a:pt x="1185" y="769"/>
                  </a:lnTo>
                  <a:lnTo>
                    <a:pt x="1185" y="772"/>
                  </a:lnTo>
                  <a:lnTo>
                    <a:pt x="1187" y="776"/>
                  </a:lnTo>
                  <a:lnTo>
                    <a:pt x="1187" y="786"/>
                  </a:lnTo>
                  <a:lnTo>
                    <a:pt x="1189" y="797"/>
                  </a:lnTo>
                  <a:lnTo>
                    <a:pt x="1189" y="805"/>
                  </a:lnTo>
                  <a:lnTo>
                    <a:pt x="1189" y="809"/>
                  </a:lnTo>
                  <a:lnTo>
                    <a:pt x="1189" y="810"/>
                  </a:lnTo>
                  <a:lnTo>
                    <a:pt x="1190" y="812"/>
                  </a:lnTo>
                  <a:lnTo>
                    <a:pt x="1190" y="818"/>
                  </a:lnTo>
                  <a:lnTo>
                    <a:pt x="1190" y="826"/>
                  </a:lnTo>
                  <a:lnTo>
                    <a:pt x="1192" y="841"/>
                  </a:lnTo>
                  <a:lnTo>
                    <a:pt x="1192" y="843"/>
                  </a:lnTo>
                  <a:lnTo>
                    <a:pt x="1192" y="845"/>
                  </a:lnTo>
                  <a:lnTo>
                    <a:pt x="1194" y="848"/>
                  </a:lnTo>
                  <a:lnTo>
                    <a:pt x="1194" y="852"/>
                  </a:lnTo>
                  <a:lnTo>
                    <a:pt x="1194" y="854"/>
                  </a:lnTo>
                  <a:lnTo>
                    <a:pt x="1194" y="856"/>
                  </a:lnTo>
                  <a:lnTo>
                    <a:pt x="1196" y="871"/>
                  </a:lnTo>
                  <a:lnTo>
                    <a:pt x="1196" y="875"/>
                  </a:lnTo>
                  <a:lnTo>
                    <a:pt x="1196" y="879"/>
                  </a:lnTo>
                  <a:lnTo>
                    <a:pt x="1196" y="881"/>
                  </a:lnTo>
                  <a:lnTo>
                    <a:pt x="1196" y="885"/>
                  </a:lnTo>
                  <a:lnTo>
                    <a:pt x="1198" y="898"/>
                  </a:lnTo>
                  <a:lnTo>
                    <a:pt x="1200" y="909"/>
                  </a:lnTo>
                  <a:lnTo>
                    <a:pt x="1200" y="919"/>
                  </a:lnTo>
                  <a:lnTo>
                    <a:pt x="1202" y="930"/>
                  </a:lnTo>
                  <a:lnTo>
                    <a:pt x="1128" y="1280"/>
                  </a:lnTo>
                  <a:lnTo>
                    <a:pt x="1006" y="1516"/>
                  </a:lnTo>
                  <a:lnTo>
                    <a:pt x="949" y="1584"/>
                  </a:lnTo>
                  <a:lnTo>
                    <a:pt x="854" y="1658"/>
                  </a:lnTo>
                  <a:lnTo>
                    <a:pt x="985" y="1611"/>
                  </a:lnTo>
                  <a:lnTo>
                    <a:pt x="936" y="1746"/>
                  </a:lnTo>
                  <a:lnTo>
                    <a:pt x="976" y="1921"/>
                  </a:lnTo>
                  <a:lnTo>
                    <a:pt x="924" y="2001"/>
                  </a:lnTo>
                  <a:lnTo>
                    <a:pt x="882" y="2052"/>
                  </a:lnTo>
                  <a:lnTo>
                    <a:pt x="793" y="2069"/>
                  </a:lnTo>
                  <a:lnTo>
                    <a:pt x="753" y="1978"/>
                  </a:lnTo>
                  <a:lnTo>
                    <a:pt x="751" y="2056"/>
                  </a:lnTo>
                  <a:lnTo>
                    <a:pt x="723" y="2122"/>
                  </a:lnTo>
                  <a:lnTo>
                    <a:pt x="652" y="2139"/>
                  </a:lnTo>
                  <a:lnTo>
                    <a:pt x="656" y="2189"/>
                  </a:lnTo>
                  <a:lnTo>
                    <a:pt x="603" y="2244"/>
                  </a:lnTo>
                  <a:lnTo>
                    <a:pt x="363" y="2244"/>
                  </a:lnTo>
                  <a:lnTo>
                    <a:pt x="268" y="2244"/>
                  </a:lnTo>
                  <a:lnTo>
                    <a:pt x="460" y="2284"/>
                  </a:lnTo>
                  <a:lnTo>
                    <a:pt x="403" y="2352"/>
                  </a:lnTo>
                  <a:lnTo>
                    <a:pt x="285" y="2409"/>
                  </a:lnTo>
                  <a:lnTo>
                    <a:pt x="236" y="2446"/>
                  </a:lnTo>
                  <a:lnTo>
                    <a:pt x="122" y="2516"/>
                  </a:lnTo>
                  <a:lnTo>
                    <a:pt x="272" y="2472"/>
                  </a:lnTo>
                  <a:lnTo>
                    <a:pt x="542" y="2337"/>
                  </a:lnTo>
                  <a:lnTo>
                    <a:pt x="909" y="2117"/>
                  </a:lnTo>
                  <a:lnTo>
                    <a:pt x="1016" y="2012"/>
                  </a:lnTo>
                  <a:lnTo>
                    <a:pt x="1107" y="1755"/>
                  </a:lnTo>
                  <a:lnTo>
                    <a:pt x="1151" y="1560"/>
                  </a:lnTo>
                  <a:lnTo>
                    <a:pt x="1208" y="1248"/>
                  </a:lnTo>
                  <a:lnTo>
                    <a:pt x="1251" y="1035"/>
                  </a:lnTo>
                  <a:lnTo>
                    <a:pt x="1278" y="900"/>
                  </a:lnTo>
                  <a:lnTo>
                    <a:pt x="1251" y="734"/>
                  </a:lnTo>
                  <a:lnTo>
                    <a:pt x="1221" y="586"/>
                  </a:lnTo>
                  <a:lnTo>
                    <a:pt x="1151" y="489"/>
                  </a:lnTo>
                  <a:lnTo>
                    <a:pt x="1059" y="375"/>
                  </a:lnTo>
                  <a:lnTo>
                    <a:pt x="936" y="297"/>
                  </a:lnTo>
                  <a:lnTo>
                    <a:pt x="770" y="223"/>
                  </a:lnTo>
                  <a:lnTo>
                    <a:pt x="666" y="122"/>
                  </a:lnTo>
                  <a:lnTo>
                    <a:pt x="595" y="82"/>
                  </a:lnTo>
                  <a:lnTo>
                    <a:pt x="529" y="0"/>
                  </a:lnTo>
                  <a:lnTo>
                    <a:pt x="491" y="0"/>
                  </a:lnTo>
                  <a:lnTo>
                    <a:pt x="51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3508" y="2144"/>
              <a:ext cx="498" cy="838"/>
            </a:xfrm>
            <a:custGeom>
              <a:avLst/>
              <a:gdLst>
                <a:gd name="T0" fmla="*/ 203 w 997"/>
                <a:gd name="T1" fmla="*/ 37 h 1677"/>
                <a:gd name="T2" fmla="*/ 192 w 997"/>
                <a:gd name="T3" fmla="*/ 64 h 1677"/>
                <a:gd name="T4" fmla="*/ 183 w 997"/>
                <a:gd name="T5" fmla="*/ 99 h 1677"/>
                <a:gd name="T6" fmla="*/ 180 w 997"/>
                <a:gd name="T7" fmla="*/ 117 h 1677"/>
                <a:gd name="T8" fmla="*/ 178 w 997"/>
                <a:gd name="T9" fmla="*/ 143 h 1677"/>
                <a:gd name="T10" fmla="*/ 180 w 997"/>
                <a:gd name="T11" fmla="*/ 165 h 1677"/>
                <a:gd name="T12" fmla="*/ 180 w 997"/>
                <a:gd name="T13" fmla="*/ 181 h 1677"/>
                <a:gd name="T14" fmla="*/ 172 w 997"/>
                <a:gd name="T15" fmla="*/ 197 h 1677"/>
                <a:gd name="T16" fmla="*/ 171 w 997"/>
                <a:gd name="T17" fmla="*/ 221 h 1677"/>
                <a:gd name="T18" fmla="*/ 174 w 997"/>
                <a:gd name="T19" fmla="*/ 275 h 1677"/>
                <a:gd name="T20" fmla="*/ 184 w 997"/>
                <a:gd name="T21" fmla="*/ 281 h 1677"/>
                <a:gd name="T22" fmla="*/ 208 w 997"/>
                <a:gd name="T23" fmla="*/ 285 h 1677"/>
                <a:gd name="T24" fmla="*/ 223 w 997"/>
                <a:gd name="T25" fmla="*/ 286 h 1677"/>
                <a:gd name="T26" fmla="*/ 249 w 997"/>
                <a:gd name="T27" fmla="*/ 277 h 1677"/>
                <a:gd name="T28" fmla="*/ 234 w 997"/>
                <a:gd name="T29" fmla="*/ 287 h 1677"/>
                <a:gd name="T30" fmla="*/ 217 w 997"/>
                <a:gd name="T31" fmla="*/ 291 h 1677"/>
                <a:gd name="T32" fmla="*/ 177 w 997"/>
                <a:gd name="T33" fmla="*/ 289 h 1677"/>
                <a:gd name="T34" fmla="*/ 165 w 997"/>
                <a:gd name="T35" fmla="*/ 288 h 1677"/>
                <a:gd name="T36" fmla="*/ 161 w 997"/>
                <a:gd name="T37" fmla="*/ 301 h 1677"/>
                <a:gd name="T38" fmla="*/ 164 w 997"/>
                <a:gd name="T39" fmla="*/ 319 h 1677"/>
                <a:gd name="T40" fmla="*/ 182 w 997"/>
                <a:gd name="T41" fmla="*/ 330 h 1677"/>
                <a:gd name="T42" fmla="*/ 194 w 997"/>
                <a:gd name="T43" fmla="*/ 351 h 1677"/>
                <a:gd name="T44" fmla="*/ 175 w 997"/>
                <a:gd name="T45" fmla="*/ 332 h 1677"/>
                <a:gd name="T46" fmla="*/ 164 w 997"/>
                <a:gd name="T47" fmla="*/ 329 h 1677"/>
                <a:gd name="T48" fmla="*/ 139 w 997"/>
                <a:gd name="T49" fmla="*/ 345 h 1677"/>
                <a:gd name="T50" fmla="*/ 122 w 997"/>
                <a:gd name="T51" fmla="*/ 369 h 1677"/>
                <a:gd name="T52" fmla="*/ 115 w 997"/>
                <a:gd name="T53" fmla="*/ 377 h 1677"/>
                <a:gd name="T54" fmla="*/ 87 w 997"/>
                <a:gd name="T55" fmla="*/ 377 h 1677"/>
                <a:gd name="T56" fmla="*/ 60 w 997"/>
                <a:gd name="T57" fmla="*/ 391 h 1677"/>
                <a:gd name="T58" fmla="*/ 0 w 997"/>
                <a:gd name="T59" fmla="*/ 419 h 1677"/>
                <a:gd name="T60" fmla="*/ 43 w 997"/>
                <a:gd name="T61" fmla="*/ 392 h 1677"/>
                <a:gd name="T62" fmla="*/ 81 w 997"/>
                <a:gd name="T63" fmla="*/ 375 h 1677"/>
                <a:gd name="T64" fmla="*/ 108 w 997"/>
                <a:gd name="T65" fmla="*/ 371 h 1677"/>
                <a:gd name="T66" fmla="*/ 127 w 997"/>
                <a:gd name="T67" fmla="*/ 357 h 1677"/>
                <a:gd name="T68" fmla="*/ 142 w 997"/>
                <a:gd name="T69" fmla="*/ 336 h 1677"/>
                <a:gd name="T70" fmla="*/ 161 w 997"/>
                <a:gd name="T71" fmla="*/ 326 h 1677"/>
                <a:gd name="T72" fmla="*/ 157 w 997"/>
                <a:gd name="T73" fmla="*/ 310 h 1677"/>
                <a:gd name="T74" fmla="*/ 159 w 997"/>
                <a:gd name="T75" fmla="*/ 279 h 1677"/>
                <a:gd name="T76" fmla="*/ 167 w 997"/>
                <a:gd name="T77" fmla="*/ 264 h 1677"/>
                <a:gd name="T78" fmla="*/ 161 w 997"/>
                <a:gd name="T79" fmla="*/ 208 h 1677"/>
                <a:gd name="T80" fmla="*/ 155 w 997"/>
                <a:gd name="T81" fmla="*/ 198 h 1677"/>
                <a:gd name="T82" fmla="*/ 159 w 997"/>
                <a:gd name="T83" fmla="*/ 169 h 1677"/>
                <a:gd name="T84" fmla="*/ 171 w 997"/>
                <a:gd name="T85" fmla="*/ 118 h 1677"/>
                <a:gd name="T86" fmla="*/ 182 w 997"/>
                <a:gd name="T87" fmla="*/ 73 h 1677"/>
                <a:gd name="T88" fmla="*/ 191 w 997"/>
                <a:gd name="T89" fmla="*/ 52 h 1677"/>
                <a:gd name="T90" fmla="*/ 206 w 997"/>
                <a:gd name="T91" fmla="*/ 16 h 1677"/>
                <a:gd name="T92" fmla="*/ 224 w 997"/>
                <a:gd name="T93" fmla="*/ 0 h 1677"/>
                <a:gd name="T94" fmla="*/ 207 w 997"/>
                <a:gd name="T95" fmla="*/ 21 h 1677"/>
                <a:gd name="T96" fmla="*/ 203 w 997"/>
                <a:gd name="T97" fmla="*/ 37 h 1677"/>
                <a:gd name="T98" fmla="*/ 203 w 997"/>
                <a:gd name="T99" fmla="*/ 37 h 16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7"/>
                <a:gd name="T151" fmla="*/ 0 h 1677"/>
                <a:gd name="T152" fmla="*/ 997 w 997"/>
                <a:gd name="T153" fmla="*/ 1677 h 16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7" h="1677">
                  <a:moveTo>
                    <a:pt x="812" y="148"/>
                  </a:moveTo>
                  <a:lnTo>
                    <a:pt x="768" y="258"/>
                  </a:lnTo>
                  <a:lnTo>
                    <a:pt x="734" y="399"/>
                  </a:lnTo>
                  <a:lnTo>
                    <a:pt x="723" y="468"/>
                  </a:lnTo>
                  <a:lnTo>
                    <a:pt x="713" y="574"/>
                  </a:lnTo>
                  <a:lnTo>
                    <a:pt x="723" y="660"/>
                  </a:lnTo>
                  <a:lnTo>
                    <a:pt x="723" y="726"/>
                  </a:lnTo>
                  <a:lnTo>
                    <a:pt x="690" y="791"/>
                  </a:lnTo>
                  <a:lnTo>
                    <a:pt x="687" y="884"/>
                  </a:lnTo>
                  <a:lnTo>
                    <a:pt x="696" y="1101"/>
                  </a:lnTo>
                  <a:lnTo>
                    <a:pt x="738" y="1127"/>
                  </a:lnTo>
                  <a:lnTo>
                    <a:pt x="835" y="1141"/>
                  </a:lnTo>
                  <a:lnTo>
                    <a:pt x="892" y="1144"/>
                  </a:lnTo>
                  <a:lnTo>
                    <a:pt x="997" y="1110"/>
                  </a:lnTo>
                  <a:lnTo>
                    <a:pt x="936" y="1148"/>
                  </a:lnTo>
                  <a:lnTo>
                    <a:pt x="871" y="1165"/>
                  </a:lnTo>
                  <a:lnTo>
                    <a:pt x="708" y="1158"/>
                  </a:lnTo>
                  <a:lnTo>
                    <a:pt x="660" y="1154"/>
                  </a:lnTo>
                  <a:lnTo>
                    <a:pt x="647" y="1207"/>
                  </a:lnTo>
                  <a:lnTo>
                    <a:pt x="656" y="1276"/>
                  </a:lnTo>
                  <a:lnTo>
                    <a:pt x="730" y="1323"/>
                  </a:lnTo>
                  <a:lnTo>
                    <a:pt x="778" y="1407"/>
                  </a:lnTo>
                  <a:lnTo>
                    <a:pt x="700" y="1329"/>
                  </a:lnTo>
                  <a:lnTo>
                    <a:pt x="656" y="1319"/>
                  </a:lnTo>
                  <a:lnTo>
                    <a:pt x="559" y="1380"/>
                  </a:lnTo>
                  <a:lnTo>
                    <a:pt x="489" y="1477"/>
                  </a:lnTo>
                  <a:lnTo>
                    <a:pt x="460" y="1511"/>
                  </a:lnTo>
                  <a:lnTo>
                    <a:pt x="350" y="1511"/>
                  </a:lnTo>
                  <a:lnTo>
                    <a:pt x="240" y="1565"/>
                  </a:lnTo>
                  <a:lnTo>
                    <a:pt x="0" y="1677"/>
                  </a:lnTo>
                  <a:lnTo>
                    <a:pt x="175" y="1568"/>
                  </a:lnTo>
                  <a:lnTo>
                    <a:pt x="327" y="1502"/>
                  </a:lnTo>
                  <a:lnTo>
                    <a:pt x="432" y="1485"/>
                  </a:lnTo>
                  <a:lnTo>
                    <a:pt x="508" y="1428"/>
                  </a:lnTo>
                  <a:lnTo>
                    <a:pt x="569" y="1346"/>
                  </a:lnTo>
                  <a:lnTo>
                    <a:pt x="647" y="1306"/>
                  </a:lnTo>
                  <a:lnTo>
                    <a:pt x="630" y="1241"/>
                  </a:lnTo>
                  <a:lnTo>
                    <a:pt x="639" y="1118"/>
                  </a:lnTo>
                  <a:lnTo>
                    <a:pt x="670" y="1057"/>
                  </a:lnTo>
                  <a:lnTo>
                    <a:pt x="647" y="835"/>
                  </a:lnTo>
                  <a:lnTo>
                    <a:pt x="620" y="795"/>
                  </a:lnTo>
                  <a:lnTo>
                    <a:pt x="639" y="677"/>
                  </a:lnTo>
                  <a:lnTo>
                    <a:pt x="687" y="473"/>
                  </a:lnTo>
                  <a:lnTo>
                    <a:pt x="730" y="295"/>
                  </a:lnTo>
                  <a:lnTo>
                    <a:pt x="765" y="211"/>
                  </a:lnTo>
                  <a:lnTo>
                    <a:pt x="827" y="66"/>
                  </a:lnTo>
                  <a:lnTo>
                    <a:pt x="896" y="0"/>
                  </a:lnTo>
                  <a:lnTo>
                    <a:pt x="831" y="87"/>
                  </a:lnTo>
                  <a:lnTo>
                    <a:pt x="812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3915" y="2479"/>
              <a:ext cx="177" cy="188"/>
            </a:xfrm>
            <a:custGeom>
              <a:avLst/>
              <a:gdLst>
                <a:gd name="T0" fmla="*/ 0 w 354"/>
                <a:gd name="T1" fmla="*/ 86 h 377"/>
                <a:gd name="T2" fmla="*/ 41 w 354"/>
                <a:gd name="T3" fmla="*/ 55 h 377"/>
                <a:gd name="T4" fmla="*/ 69 w 354"/>
                <a:gd name="T5" fmla="*/ 25 h 377"/>
                <a:gd name="T6" fmla="*/ 89 w 354"/>
                <a:gd name="T7" fmla="*/ 0 h 377"/>
                <a:gd name="T8" fmla="*/ 75 w 354"/>
                <a:gd name="T9" fmla="*/ 31 h 377"/>
                <a:gd name="T10" fmla="*/ 47 w 354"/>
                <a:gd name="T11" fmla="*/ 64 h 377"/>
                <a:gd name="T12" fmla="*/ 33 w 354"/>
                <a:gd name="T13" fmla="*/ 90 h 377"/>
                <a:gd name="T14" fmla="*/ 9 w 354"/>
                <a:gd name="T15" fmla="*/ 94 h 377"/>
                <a:gd name="T16" fmla="*/ 0 w 354"/>
                <a:gd name="T17" fmla="*/ 86 h 377"/>
                <a:gd name="T18" fmla="*/ 0 w 354"/>
                <a:gd name="T19" fmla="*/ 86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4"/>
                <a:gd name="T31" fmla="*/ 0 h 377"/>
                <a:gd name="T32" fmla="*/ 354 w 354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4" h="377">
                  <a:moveTo>
                    <a:pt x="0" y="344"/>
                  </a:moveTo>
                  <a:lnTo>
                    <a:pt x="162" y="223"/>
                  </a:lnTo>
                  <a:lnTo>
                    <a:pt x="274" y="101"/>
                  </a:lnTo>
                  <a:lnTo>
                    <a:pt x="354" y="0"/>
                  </a:lnTo>
                  <a:lnTo>
                    <a:pt x="297" y="126"/>
                  </a:lnTo>
                  <a:lnTo>
                    <a:pt x="188" y="259"/>
                  </a:lnTo>
                  <a:lnTo>
                    <a:pt x="129" y="361"/>
                  </a:lnTo>
                  <a:lnTo>
                    <a:pt x="34" y="377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3892" y="2354"/>
              <a:ext cx="117" cy="158"/>
            </a:xfrm>
            <a:custGeom>
              <a:avLst/>
              <a:gdLst>
                <a:gd name="T0" fmla="*/ 0 w 234"/>
                <a:gd name="T1" fmla="*/ 79 h 316"/>
                <a:gd name="T2" fmla="*/ 17 w 234"/>
                <a:gd name="T3" fmla="*/ 61 h 316"/>
                <a:gd name="T4" fmla="*/ 34 w 234"/>
                <a:gd name="T5" fmla="*/ 26 h 316"/>
                <a:gd name="T6" fmla="*/ 59 w 234"/>
                <a:gd name="T7" fmla="*/ 0 h 316"/>
                <a:gd name="T8" fmla="*/ 42 w 234"/>
                <a:gd name="T9" fmla="*/ 5 h 316"/>
                <a:gd name="T10" fmla="*/ 19 w 234"/>
                <a:gd name="T11" fmla="*/ 24 h 316"/>
                <a:gd name="T12" fmla="*/ 0 w 234"/>
                <a:gd name="T13" fmla="*/ 79 h 316"/>
                <a:gd name="T14" fmla="*/ 0 w 234"/>
                <a:gd name="T15" fmla="*/ 79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316"/>
                <a:gd name="T26" fmla="*/ 234 w 234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316">
                  <a:moveTo>
                    <a:pt x="0" y="316"/>
                  </a:moveTo>
                  <a:lnTo>
                    <a:pt x="67" y="243"/>
                  </a:lnTo>
                  <a:lnTo>
                    <a:pt x="133" y="105"/>
                  </a:lnTo>
                  <a:lnTo>
                    <a:pt x="234" y="0"/>
                  </a:lnTo>
                  <a:lnTo>
                    <a:pt x="168" y="21"/>
                  </a:lnTo>
                  <a:lnTo>
                    <a:pt x="73" y="9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3965" y="2153"/>
              <a:ext cx="44" cy="168"/>
            </a:xfrm>
            <a:custGeom>
              <a:avLst/>
              <a:gdLst>
                <a:gd name="T0" fmla="*/ 0 w 87"/>
                <a:gd name="T1" fmla="*/ 84 h 335"/>
                <a:gd name="T2" fmla="*/ 10 w 87"/>
                <a:gd name="T3" fmla="*/ 65 h 335"/>
                <a:gd name="T4" fmla="*/ 11 w 87"/>
                <a:gd name="T5" fmla="*/ 34 h 335"/>
                <a:gd name="T6" fmla="*/ 22 w 87"/>
                <a:gd name="T7" fmla="*/ 0 h 335"/>
                <a:gd name="T8" fmla="*/ 21 w 87"/>
                <a:gd name="T9" fmla="*/ 39 h 335"/>
                <a:gd name="T10" fmla="*/ 21 w 87"/>
                <a:gd name="T11" fmla="*/ 53 h 335"/>
                <a:gd name="T12" fmla="*/ 13 w 87"/>
                <a:gd name="T13" fmla="*/ 72 h 335"/>
                <a:gd name="T14" fmla="*/ 0 w 87"/>
                <a:gd name="T15" fmla="*/ 84 h 335"/>
                <a:gd name="T16" fmla="*/ 0 w 87"/>
                <a:gd name="T17" fmla="*/ 84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335"/>
                <a:gd name="T29" fmla="*/ 87 w 87"/>
                <a:gd name="T30" fmla="*/ 335 h 3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335">
                  <a:moveTo>
                    <a:pt x="0" y="335"/>
                  </a:moveTo>
                  <a:lnTo>
                    <a:pt x="38" y="260"/>
                  </a:lnTo>
                  <a:lnTo>
                    <a:pt x="42" y="135"/>
                  </a:lnTo>
                  <a:lnTo>
                    <a:pt x="87" y="0"/>
                  </a:lnTo>
                  <a:lnTo>
                    <a:pt x="82" y="156"/>
                  </a:lnTo>
                  <a:lnTo>
                    <a:pt x="82" y="209"/>
                  </a:lnTo>
                  <a:lnTo>
                    <a:pt x="51" y="287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3853" y="2745"/>
              <a:ext cx="110" cy="144"/>
            </a:xfrm>
            <a:custGeom>
              <a:avLst/>
              <a:gdLst>
                <a:gd name="T0" fmla="*/ 5 w 221"/>
                <a:gd name="T1" fmla="*/ 15 h 289"/>
                <a:gd name="T2" fmla="*/ 35 w 221"/>
                <a:gd name="T3" fmla="*/ 52 h 289"/>
                <a:gd name="T4" fmla="*/ 43 w 221"/>
                <a:gd name="T5" fmla="*/ 72 h 289"/>
                <a:gd name="T6" fmla="*/ 42 w 221"/>
                <a:gd name="T7" fmla="*/ 40 h 289"/>
                <a:gd name="T8" fmla="*/ 12 w 221"/>
                <a:gd name="T9" fmla="*/ 11 h 289"/>
                <a:gd name="T10" fmla="*/ 35 w 221"/>
                <a:gd name="T11" fmla="*/ 16 h 289"/>
                <a:gd name="T12" fmla="*/ 55 w 221"/>
                <a:gd name="T13" fmla="*/ 31 h 289"/>
                <a:gd name="T14" fmla="*/ 51 w 221"/>
                <a:gd name="T15" fmla="*/ 5 h 289"/>
                <a:gd name="T16" fmla="*/ 26 w 221"/>
                <a:gd name="T17" fmla="*/ 4 h 289"/>
                <a:gd name="T18" fmla="*/ 0 w 221"/>
                <a:gd name="T19" fmla="*/ 0 h 289"/>
                <a:gd name="T20" fmla="*/ 5 w 221"/>
                <a:gd name="T21" fmla="*/ 15 h 289"/>
                <a:gd name="T22" fmla="*/ 5 w 221"/>
                <a:gd name="T23" fmla="*/ 15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1"/>
                <a:gd name="T37" fmla="*/ 0 h 289"/>
                <a:gd name="T38" fmla="*/ 221 w 221"/>
                <a:gd name="T39" fmla="*/ 289 h 2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1" h="289">
                  <a:moveTo>
                    <a:pt x="23" y="60"/>
                  </a:moveTo>
                  <a:lnTo>
                    <a:pt x="141" y="209"/>
                  </a:lnTo>
                  <a:lnTo>
                    <a:pt x="172" y="289"/>
                  </a:lnTo>
                  <a:lnTo>
                    <a:pt x="168" y="161"/>
                  </a:lnTo>
                  <a:lnTo>
                    <a:pt x="48" y="47"/>
                  </a:lnTo>
                  <a:lnTo>
                    <a:pt x="141" y="66"/>
                  </a:lnTo>
                  <a:lnTo>
                    <a:pt x="221" y="127"/>
                  </a:lnTo>
                  <a:lnTo>
                    <a:pt x="206" y="22"/>
                  </a:lnTo>
                  <a:lnTo>
                    <a:pt x="105" y="17"/>
                  </a:lnTo>
                  <a:lnTo>
                    <a:pt x="0" y="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1" name="Freeform 185"/>
            <p:cNvSpPr>
              <a:spLocks/>
            </p:cNvSpPr>
            <p:nvPr/>
          </p:nvSpPr>
          <p:spPr bwMode="auto">
            <a:xfrm>
              <a:off x="3397" y="2734"/>
              <a:ext cx="160" cy="258"/>
            </a:xfrm>
            <a:custGeom>
              <a:avLst/>
              <a:gdLst>
                <a:gd name="T0" fmla="*/ 64 w 319"/>
                <a:gd name="T1" fmla="*/ 0 h 515"/>
                <a:gd name="T2" fmla="*/ 71 w 319"/>
                <a:gd name="T3" fmla="*/ 36 h 515"/>
                <a:gd name="T4" fmla="*/ 70 w 319"/>
                <a:gd name="T5" fmla="*/ 85 h 515"/>
                <a:gd name="T6" fmla="*/ 80 w 319"/>
                <a:gd name="T7" fmla="*/ 111 h 515"/>
                <a:gd name="T8" fmla="*/ 53 w 319"/>
                <a:gd name="T9" fmla="*/ 126 h 515"/>
                <a:gd name="T10" fmla="*/ 46 w 319"/>
                <a:gd name="T11" fmla="*/ 129 h 515"/>
                <a:gd name="T12" fmla="*/ 18 w 319"/>
                <a:gd name="T13" fmla="*/ 122 h 515"/>
                <a:gd name="T14" fmla="*/ 0 w 319"/>
                <a:gd name="T15" fmla="*/ 116 h 515"/>
                <a:gd name="T16" fmla="*/ 8 w 319"/>
                <a:gd name="T17" fmla="*/ 95 h 515"/>
                <a:gd name="T18" fmla="*/ 10 w 319"/>
                <a:gd name="T19" fmla="*/ 79 h 515"/>
                <a:gd name="T20" fmla="*/ 28 w 319"/>
                <a:gd name="T21" fmla="*/ 81 h 515"/>
                <a:gd name="T22" fmla="*/ 48 w 319"/>
                <a:gd name="T23" fmla="*/ 92 h 515"/>
                <a:gd name="T24" fmla="*/ 59 w 319"/>
                <a:gd name="T25" fmla="*/ 72 h 515"/>
                <a:gd name="T26" fmla="*/ 69 w 319"/>
                <a:gd name="T27" fmla="*/ 41 h 515"/>
                <a:gd name="T28" fmla="*/ 65 w 319"/>
                <a:gd name="T29" fmla="*/ 14 h 515"/>
                <a:gd name="T30" fmla="*/ 64 w 319"/>
                <a:gd name="T31" fmla="*/ 0 h 515"/>
                <a:gd name="T32" fmla="*/ 64 w 319"/>
                <a:gd name="T33" fmla="*/ 0 h 5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9"/>
                <a:gd name="T52" fmla="*/ 0 h 515"/>
                <a:gd name="T53" fmla="*/ 319 w 319"/>
                <a:gd name="T54" fmla="*/ 515 h 5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9" h="515">
                  <a:moveTo>
                    <a:pt x="253" y="0"/>
                  </a:moveTo>
                  <a:lnTo>
                    <a:pt x="283" y="144"/>
                  </a:lnTo>
                  <a:lnTo>
                    <a:pt x="279" y="338"/>
                  </a:lnTo>
                  <a:lnTo>
                    <a:pt x="319" y="441"/>
                  </a:lnTo>
                  <a:lnTo>
                    <a:pt x="209" y="502"/>
                  </a:lnTo>
                  <a:lnTo>
                    <a:pt x="182" y="515"/>
                  </a:lnTo>
                  <a:lnTo>
                    <a:pt x="70" y="488"/>
                  </a:lnTo>
                  <a:lnTo>
                    <a:pt x="0" y="462"/>
                  </a:lnTo>
                  <a:lnTo>
                    <a:pt x="30" y="380"/>
                  </a:lnTo>
                  <a:lnTo>
                    <a:pt x="38" y="313"/>
                  </a:lnTo>
                  <a:lnTo>
                    <a:pt x="112" y="323"/>
                  </a:lnTo>
                  <a:lnTo>
                    <a:pt x="192" y="367"/>
                  </a:lnTo>
                  <a:lnTo>
                    <a:pt x="236" y="287"/>
                  </a:lnTo>
                  <a:lnTo>
                    <a:pt x="274" y="161"/>
                  </a:lnTo>
                  <a:lnTo>
                    <a:pt x="258" y="5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2" name="Freeform 186"/>
            <p:cNvSpPr>
              <a:spLocks/>
            </p:cNvSpPr>
            <p:nvPr/>
          </p:nvSpPr>
          <p:spPr bwMode="auto">
            <a:xfrm>
              <a:off x="3477" y="2977"/>
              <a:ext cx="117" cy="204"/>
            </a:xfrm>
            <a:custGeom>
              <a:avLst/>
              <a:gdLst>
                <a:gd name="T0" fmla="*/ 13 w 233"/>
                <a:gd name="T1" fmla="*/ 4 h 409"/>
                <a:gd name="T2" fmla="*/ 29 w 233"/>
                <a:gd name="T3" fmla="*/ 40 h 409"/>
                <a:gd name="T4" fmla="*/ 40 w 233"/>
                <a:gd name="T5" fmla="*/ 65 h 409"/>
                <a:gd name="T6" fmla="*/ 59 w 233"/>
                <a:gd name="T7" fmla="*/ 102 h 409"/>
                <a:gd name="T8" fmla="*/ 43 w 233"/>
                <a:gd name="T9" fmla="*/ 98 h 409"/>
                <a:gd name="T10" fmla="*/ 23 w 233"/>
                <a:gd name="T11" fmla="*/ 81 h 409"/>
                <a:gd name="T12" fmla="*/ 2 w 233"/>
                <a:gd name="T13" fmla="*/ 70 h 409"/>
                <a:gd name="T14" fmla="*/ 21 w 233"/>
                <a:gd name="T15" fmla="*/ 65 h 409"/>
                <a:gd name="T16" fmla="*/ 24 w 233"/>
                <a:gd name="T17" fmla="*/ 47 h 409"/>
                <a:gd name="T18" fmla="*/ 20 w 233"/>
                <a:gd name="T19" fmla="*/ 24 h 409"/>
                <a:gd name="T20" fmla="*/ 0 w 233"/>
                <a:gd name="T21" fmla="*/ 0 h 409"/>
                <a:gd name="T22" fmla="*/ 13 w 233"/>
                <a:gd name="T23" fmla="*/ 4 h 409"/>
                <a:gd name="T24" fmla="*/ 13 w 233"/>
                <a:gd name="T25" fmla="*/ 4 h 4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3"/>
                <a:gd name="T40" fmla="*/ 0 h 409"/>
                <a:gd name="T41" fmla="*/ 233 w 233"/>
                <a:gd name="T42" fmla="*/ 409 h 4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3" h="409">
                  <a:moveTo>
                    <a:pt x="49" y="18"/>
                  </a:moveTo>
                  <a:lnTo>
                    <a:pt x="115" y="160"/>
                  </a:lnTo>
                  <a:lnTo>
                    <a:pt x="157" y="261"/>
                  </a:lnTo>
                  <a:lnTo>
                    <a:pt x="233" y="409"/>
                  </a:lnTo>
                  <a:lnTo>
                    <a:pt x="171" y="392"/>
                  </a:lnTo>
                  <a:lnTo>
                    <a:pt x="89" y="324"/>
                  </a:lnTo>
                  <a:lnTo>
                    <a:pt x="5" y="280"/>
                  </a:lnTo>
                  <a:lnTo>
                    <a:pt x="83" y="263"/>
                  </a:lnTo>
                  <a:lnTo>
                    <a:pt x="96" y="191"/>
                  </a:lnTo>
                  <a:lnTo>
                    <a:pt x="79" y="96"/>
                  </a:lnTo>
                  <a:lnTo>
                    <a:pt x="0" y="0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3" name="Freeform 187"/>
            <p:cNvSpPr>
              <a:spLocks/>
            </p:cNvSpPr>
            <p:nvPr/>
          </p:nvSpPr>
          <p:spPr bwMode="auto">
            <a:xfrm>
              <a:off x="3562" y="3097"/>
              <a:ext cx="271" cy="119"/>
            </a:xfrm>
            <a:custGeom>
              <a:avLst/>
              <a:gdLst>
                <a:gd name="T0" fmla="*/ 29 w 542"/>
                <a:gd name="T1" fmla="*/ 59 h 240"/>
                <a:gd name="T2" fmla="*/ 49 w 542"/>
                <a:gd name="T3" fmla="*/ 50 h 240"/>
                <a:gd name="T4" fmla="*/ 136 w 542"/>
                <a:gd name="T5" fmla="*/ 0 h 240"/>
                <a:gd name="T6" fmla="*/ 31 w 542"/>
                <a:gd name="T7" fmla="*/ 54 h 240"/>
                <a:gd name="T8" fmla="*/ 0 w 542"/>
                <a:gd name="T9" fmla="*/ 19 h 240"/>
                <a:gd name="T10" fmla="*/ 29 w 542"/>
                <a:gd name="T11" fmla="*/ 59 h 240"/>
                <a:gd name="T12" fmla="*/ 29 w 542"/>
                <a:gd name="T13" fmla="*/ 59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2"/>
                <a:gd name="T22" fmla="*/ 0 h 240"/>
                <a:gd name="T23" fmla="*/ 542 w 54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2" h="240">
                  <a:moveTo>
                    <a:pt x="114" y="240"/>
                  </a:moveTo>
                  <a:lnTo>
                    <a:pt x="194" y="203"/>
                  </a:lnTo>
                  <a:lnTo>
                    <a:pt x="542" y="0"/>
                  </a:lnTo>
                  <a:lnTo>
                    <a:pt x="123" y="219"/>
                  </a:lnTo>
                  <a:lnTo>
                    <a:pt x="0" y="78"/>
                  </a:lnTo>
                  <a:lnTo>
                    <a:pt x="114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3560" y="3159"/>
              <a:ext cx="527" cy="561"/>
            </a:xfrm>
            <a:custGeom>
              <a:avLst/>
              <a:gdLst>
                <a:gd name="T0" fmla="*/ 12 w 1053"/>
                <a:gd name="T1" fmla="*/ 8 h 1122"/>
                <a:gd name="T2" fmla="*/ 23 w 1053"/>
                <a:gd name="T3" fmla="*/ 120 h 1122"/>
                <a:gd name="T4" fmla="*/ 43 w 1053"/>
                <a:gd name="T5" fmla="*/ 196 h 1122"/>
                <a:gd name="T6" fmla="*/ 64 w 1053"/>
                <a:gd name="T7" fmla="*/ 224 h 1122"/>
                <a:gd name="T8" fmla="*/ 96 w 1053"/>
                <a:gd name="T9" fmla="*/ 231 h 1122"/>
                <a:gd name="T10" fmla="*/ 182 w 1053"/>
                <a:gd name="T11" fmla="*/ 228 h 1122"/>
                <a:gd name="T12" fmla="*/ 264 w 1053"/>
                <a:gd name="T13" fmla="*/ 218 h 1122"/>
                <a:gd name="T14" fmla="*/ 228 w 1053"/>
                <a:gd name="T15" fmla="*/ 229 h 1122"/>
                <a:gd name="T16" fmla="*/ 172 w 1053"/>
                <a:gd name="T17" fmla="*/ 234 h 1122"/>
                <a:gd name="T18" fmla="*/ 139 w 1053"/>
                <a:gd name="T19" fmla="*/ 247 h 1122"/>
                <a:gd name="T20" fmla="*/ 115 w 1053"/>
                <a:gd name="T21" fmla="*/ 246 h 1122"/>
                <a:gd name="T22" fmla="*/ 120 w 1053"/>
                <a:gd name="T23" fmla="*/ 281 h 1122"/>
                <a:gd name="T24" fmla="*/ 33 w 1053"/>
                <a:gd name="T25" fmla="*/ 280 h 1122"/>
                <a:gd name="T26" fmla="*/ 33 w 1053"/>
                <a:gd name="T27" fmla="*/ 272 h 1122"/>
                <a:gd name="T28" fmla="*/ 33 w 1053"/>
                <a:gd name="T29" fmla="*/ 272 h 1122"/>
                <a:gd name="T30" fmla="*/ 33 w 1053"/>
                <a:gd name="T31" fmla="*/ 272 h 1122"/>
                <a:gd name="T32" fmla="*/ 33 w 1053"/>
                <a:gd name="T33" fmla="*/ 272 h 1122"/>
                <a:gd name="T34" fmla="*/ 33 w 1053"/>
                <a:gd name="T35" fmla="*/ 271 h 1122"/>
                <a:gd name="T36" fmla="*/ 32 w 1053"/>
                <a:gd name="T37" fmla="*/ 270 h 1122"/>
                <a:gd name="T38" fmla="*/ 32 w 1053"/>
                <a:gd name="T39" fmla="*/ 270 h 1122"/>
                <a:gd name="T40" fmla="*/ 32 w 1053"/>
                <a:gd name="T41" fmla="*/ 270 h 1122"/>
                <a:gd name="T42" fmla="*/ 32 w 1053"/>
                <a:gd name="T43" fmla="*/ 269 h 1122"/>
                <a:gd name="T44" fmla="*/ 32 w 1053"/>
                <a:gd name="T45" fmla="*/ 267 h 1122"/>
                <a:gd name="T46" fmla="*/ 32 w 1053"/>
                <a:gd name="T47" fmla="*/ 267 h 1122"/>
                <a:gd name="T48" fmla="*/ 32 w 1053"/>
                <a:gd name="T49" fmla="*/ 266 h 1122"/>
                <a:gd name="T50" fmla="*/ 32 w 1053"/>
                <a:gd name="T51" fmla="*/ 265 h 1122"/>
                <a:gd name="T52" fmla="*/ 32 w 1053"/>
                <a:gd name="T53" fmla="*/ 264 h 1122"/>
                <a:gd name="T54" fmla="*/ 32 w 1053"/>
                <a:gd name="T55" fmla="*/ 263 h 1122"/>
                <a:gd name="T56" fmla="*/ 32 w 1053"/>
                <a:gd name="T57" fmla="*/ 262 h 1122"/>
                <a:gd name="T58" fmla="*/ 32 w 1053"/>
                <a:gd name="T59" fmla="*/ 262 h 1122"/>
                <a:gd name="T60" fmla="*/ 32 w 1053"/>
                <a:gd name="T61" fmla="*/ 261 h 1122"/>
                <a:gd name="T62" fmla="*/ 31 w 1053"/>
                <a:gd name="T63" fmla="*/ 261 h 1122"/>
                <a:gd name="T64" fmla="*/ 31 w 1053"/>
                <a:gd name="T65" fmla="*/ 260 h 1122"/>
                <a:gd name="T66" fmla="*/ 31 w 1053"/>
                <a:gd name="T67" fmla="*/ 260 h 1122"/>
                <a:gd name="T68" fmla="*/ 31 w 1053"/>
                <a:gd name="T69" fmla="*/ 260 h 1122"/>
                <a:gd name="T70" fmla="*/ 31 w 1053"/>
                <a:gd name="T71" fmla="*/ 259 h 1122"/>
                <a:gd name="T72" fmla="*/ 31 w 1053"/>
                <a:gd name="T73" fmla="*/ 258 h 1122"/>
                <a:gd name="T74" fmla="*/ 31 w 1053"/>
                <a:gd name="T75" fmla="*/ 257 h 1122"/>
                <a:gd name="T76" fmla="*/ 31 w 1053"/>
                <a:gd name="T77" fmla="*/ 256 h 1122"/>
                <a:gd name="T78" fmla="*/ 31 w 1053"/>
                <a:gd name="T79" fmla="*/ 255 h 1122"/>
                <a:gd name="T80" fmla="*/ 31 w 1053"/>
                <a:gd name="T81" fmla="*/ 253 h 1122"/>
                <a:gd name="T82" fmla="*/ 30 w 1053"/>
                <a:gd name="T83" fmla="*/ 250 h 1122"/>
                <a:gd name="T84" fmla="*/ 30 w 1053"/>
                <a:gd name="T85" fmla="*/ 247 h 1122"/>
                <a:gd name="T86" fmla="*/ 30 w 1053"/>
                <a:gd name="T87" fmla="*/ 246 h 1122"/>
                <a:gd name="T88" fmla="*/ 30 w 1053"/>
                <a:gd name="T89" fmla="*/ 244 h 1122"/>
                <a:gd name="T90" fmla="*/ 29 w 1053"/>
                <a:gd name="T91" fmla="*/ 238 h 1122"/>
                <a:gd name="T92" fmla="*/ 26 w 1053"/>
                <a:gd name="T93" fmla="*/ 208 h 1122"/>
                <a:gd name="T94" fmla="*/ 4 w 1053"/>
                <a:gd name="T95" fmla="*/ 217 h 1122"/>
                <a:gd name="T96" fmla="*/ 0 w 1053"/>
                <a:gd name="T97" fmla="*/ 148 h 1122"/>
                <a:gd name="T98" fmla="*/ 9 w 1053"/>
                <a:gd name="T99" fmla="*/ 41 h 1122"/>
                <a:gd name="T100" fmla="*/ 7 w 1053"/>
                <a:gd name="T101" fmla="*/ 0 h 1122"/>
                <a:gd name="T102" fmla="*/ 12 w 1053"/>
                <a:gd name="T103" fmla="*/ 8 h 1122"/>
                <a:gd name="T104" fmla="*/ 12 w 1053"/>
                <a:gd name="T105" fmla="*/ 8 h 1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3"/>
                <a:gd name="T160" fmla="*/ 0 h 1122"/>
                <a:gd name="T161" fmla="*/ 1053 w 1053"/>
                <a:gd name="T162" fmla="*/ 1122 h 1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3" h="1122">
                  <a:moveTo>
                    <a:pt x="47" y="31"/>
                  </a:moveTo>
                  <a:lnTo>
                    <a:pt x="91" y="478"/>
                  </a:lnTo>
                  <a:lnTo>
                    <a:pt x="171" y="782"/>
                  </a:lnTo>
                  <a:lnTo>
                    <a:pt x="255" y="896"/>
                  </a:lnTo>
                  <a:lnTo>
                    <a:pt x="384" y="923"/>
                  </a:lnTo>
                  <a:lnTo>
                    <a:pt x="726" y="913"/>
                  </a:lnTo>
                  <a:lnTo>
                    <a:pt x="1053" y="873"/>
                  </a:lnTo>
                  <a:lnTo>
                    <a:pt x="912" y="917"/>
                  </a:lnTo>
                  <a:lnTo>
                    <a:pt x="686" y="936"/>
                  </a:lnTo>
                  <a:lnTo>
                    <a:pt x="555" y="987"/>
                  </a:lnTo>
                  <a:lnTo>
                    <a:pt x="458" y="983"/>
                  </a:lnTo>
                  <a:lnTo>
                    <a:pt x="477" y="1122"/>
                  </a:lnTo>
                  <a:lnTo>
                    <a:pt x="131" y="1118"/>
                  </a:lnTo>
                  <a:lnTo>
                    <a:pt x="129" y="1088"/>
                  </a:lnTo>
                  <a:lnTo>
                    <a:pt x="129" y="1086"/>
                  </a:lnTo>
                  <a:lnTo>
                    <a:pt x="129" y="1082"/>
                  </a:lnTo>
                  <a:lnTo>
                    <a:pt x="127" y="1080"/>
                  </a:lnTo>
                  <a:lnTo>
                    <a:pt x="127" y="1079"/>
                  </a:lnTo>
                  <a:lnTo>
                    <a:pt x="127" y="1077"/>
                  </a:lnTo>
                  <a:lnTo>
                    <a:pt x="127" y="1073"/>
                  </a:lnTo>
                  <a:lnTo>
                    <a:pt x="127" y="1067"/>
                  </a:lnTo>
                  <a:lnTo>
                    <a:pt x="127" y="1065"/>
                  </a:lnTo>
                  <a:lnTo>
                    <a:pt x="127" y="1063"/>
                  </a:lnTo>
                  <a:lnTo>
                    <a:pt x="125" y="1058"/>
                  </a:lnTo>
                  <a:lnTo>
                    <a:pt x="125" y="1056"/>
                  </a:lnTo>
                  <a:lnTo>
                    <a:pt x="125" y="1052"/>
                  </a:lnTo>
                  <a:lnTo>
                    <a:pt x="125" y="1046"/>
                  </a:lnTo>
                  <a:lnTo>
                    <a:pt x="125" y="1044"/>
                  </a:lnTo>
                  <a:lnTo>
                    <a:pt x="123" y="1041"/>
                  </a:lnTo>
                  <a:lnTo>
                    <a:pt x="123" y="1039"/>
                  </a:lnTo>
                  <a:lnTo>
                    <a:pt x="123" y="1037"/>
                  </a:lnTo>
                  <a:lnTo>
                    <a:pt x="123" y="1035"/>
                  </a:lnTo>
                  <a:lnTo>
                    <a:pt x="123" y="1029"/>
                  </a:lnTo>
                  <a:lnTo>
                    <a:pt x="123" y="1027"/>
                  </a:lnTo>
                  <a:lnTo>
                    <a:pt x="123" y="1023"/>
                  </a:lnTo>
                  <a:lnTo>
                    <a:pt x="122" y="1018"/>
                  </a:lnTo>
                  <a:lnTo>
                    <a:pt x="122" y="1012"/>
                  </a:lnTo>
                  <a:lnTo>
                    <a:pt x="120" y="999"/>
                  </a:lnTo>
                  <a:lnTo>
                    <a:pt x="120" y="987"/>
                  </a:lnTo>
                  <a:lnTo>
                    <a:pt x="118" y="982"/>
                  </a:lnTo>
                  <a:lnTo>
                    <a:pt x="118" y="976"/>
                  </a:lnTo>
                  <a:lnTo>
                    <a:pt x="114" y="951"/>
                  </a:lnTo>
                  <a:lnTo>
                    <a:pt x="101" y="831"/>
                  </a:lnTo>
                  <a:lnTo>
                    <a:pt x="13" y="869"/>
                  </a:lnTo>
                  <a:lnTo>
                    <a:pt x="0" y="590"/>
                  </a:lnTo>
                  <a:lnTo>
                    <a:pt x="36" y="162"/>
                  </a:lnTo>
                  <a:lnTo>
                    <a:pt x="26" y="0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3724" y="2977"/>
              <a:ext cx="383" cy="351"/>
            </a:xfrm>
            <a:custGeom>
              <a:avLst/>
              <a:gdLst>
                <a:gd name="T0" fmla="*/ 1 w 766"/>
                <a:gd name="T1" fmla="*/ 91 h 702"/>
                <a:gd name="T2" fmla="*/ 0 w 766"/>
                <a:gd name="T3" fmla="*/ 122 h 702"/>
                <a:gd name="T4" fmla="*/ 3 w 766"/>
                <a:gd name="T5" fmla="*/ 145 h 702"/>
                <a:gd name="T6" fmla="*/ 15 w 766"/>
                <a:gd name="T7" fmla="*/ 155 h 702"/>
                <a:gd name="T8" fmla="*/ 61 w 766"/>
                <a:gd name="T9" fmla="*/ 176 h 702"/>
                <a:gd name="T10" fmla="*/ 55 w 766"/>
                <a:gd name="T11" fmla="*/ 140 h 702"/>
                <a:gd name="T12" fmla="*/ 102 w 766"/>
                <a:gd name="T13" fmla="*/ 100 h 702"/>
                <a:gd name="T14" fmla="*/ 192 w 766"/>
                <a:gd name="T15" fmla="*/ 95 h 702"/>
                <a:gd name="T16" fmla="*/ 112 w 766"/>
                <a:gd name="T17" fmla="*/ 89 h 702"/>
                <a:gd name="T18" fmla="*/ 116 w 766"/>
                <a:gd name="T19" fmla="*/ 40 h 702"/>
                <a:gd name="T20" fmla="*/ 159 w 766"/>
                <a:gd name="T21" fmla="*/ 0 h 702"/>
                <a:gd name="T22" fmla="*/ 51 w 766"/>
                <a:gd name="T23" fmla="*/ 71 h 702"/>
                <a:gd name="T24" fmla="*/ 1 w 766"/>
                <a:gd name="T25" fmla="*/ 91 h 702"/>
                <a:gd name="T26" fmla="*/ 1 w 766"/>
                <a:gd name="T27" fmla="*/ 91 h 7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02"/>
                <a:gd name="T44" fmla="*/ 766 w 766"/>
                <a:gd name="T45" fmla="*/ 702 h 7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02">
                  <a:moveTo>
                    <a:pt x="2" y="362"/>
                  </a:moveTo>
                  <a:lnTo>
                    <a:pt x="0" y="489"/>
                  </a:lnTo>
                  <a:lnTo>
                    <a:pt x="9" y="577"/>
                  </a:lnTo>
                  <a:lnTo>
                    <a:pt x="59" y="618"/>
                  </a:lnTo>
                  <a:lnTo>
                    <a:pt x="245" y="702"/>
                  </a:lnTo>
                  <a:lnTo>
                    <a:pt x="220" y="558"/>
                  </a:lnTo>
                  <a:lnTo>
                    <a:pt x="409" y="400"/>
                  </a:lnTo>
                  <a:lnTo>
                    <a:pt x="766" y="379"/>
                  </a:lnTo>
                  <a:lnTo>
                    <a:pt x="447" y="356"/>
                  </a:lnTo>
                  <a:lnTo>
                    <a:pt x="464" y="160"/>
                  </a:lnTo>
                  <a:lnTo>
                    <a:pt x="635" y="0"/>
                  </a:lnTo>
                  <a:lnTo>
                    <a:pt x="205" y="284"/>
                  </a:lnTo>
                  <a:lnTo>
                    <a:pt x="2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4018" y="2474"/>
              <a:ext cx="225" cy="1249"/>
            </a:xfrm>
            <a:custGeom>
              <a:avLst/>
              <a:gdLst>
                <a:gd name="T0" fmla="*/ 28 w 451"/>
                <a:gd name="T1" fmla="*/ 625 h 2498"/>
                <a:gd name="T2" fmla="*/ 56 w 451"/>
                <a:gd name="T3" fmla="*/ 586 h 2498"/>
                <a:gd name="T4" fmla="*/ 47 w 451"/>
                <a:gd name="T5" fmla="*/ 584 h 2498"/>
                <a:gd name="T6" fmla="*/ 6 w 451"/>
                <a:gd name="T7" fmla="*/ 580 h 2498"/>
                <a:gd name="T8" fmla="*/ 0 w 451"/>
                <a:gd name="T9" fmla="*/ 574 h 2498"/>
                <a:gd name="T10" fmla="*/ 64 w 451"/>
                <a:gd name="T11" fmla="*/ 557 h 2498"/>
                <a:gd name="T12" fmla="*/ 29 w 451"/>
                <a:gd name="T13" fmla="*/ 543 h 2498"/>
                <a:gd name="T14" fmla="*/ 64 w 451"/>
                <a:gd name="T15" fmla="*/ 426 h 2498"/>
                <a:gd name="T16" fmla="*/ 28 w 451"/>
                <a:gd name="T17" fmla="*/ 453 h 2498"/>
                <a:gd name="T18" fmla="*/ 71 w 451"/>
                <a:gd name="T19" fmla="*/ 380 h 2498"/>
                <a:gd name="T20" fmla="*/ 43 w 451"/>
                <a:gd name="T21" fmla="*/ 365 h 2498"/>
                <a:gd name="T22" fmla="*/ 66 w 451"/>
                <a:gd name="T23" fmla="*/ 333 h 2498"/>
                <a:gd name="T24" fmla="*/ 66 w 451"/>
                <a:gd name="T25" fmla="*/ 222 h 2498"/>
                <a:gd name="T26" fmla="*/ 53 w 451"/>
                <a:gd name="T27" fmla="*/ 189 h 2498"/>
                <a:gd name="T28" fmla="*/ 70 w 451"/>
                <a:gd name="T29" fmla="*/ 172 h 2498"/>
                <a:gd name="T30" fmla="*/ 79 w 451"/>
                <a:gd name="T31" fmla="*/ 115 h 2498"/>
                <a:gd name="T32" fmla="*/ 81 w 451"/>
                <a:gd name="T33" fmla="*/ 0 h 2498"/>
                <a:gd name="T34" fmla="*/ 86 w 451"/>
                <a:gd name="T35" fmla="*/ 95 h 2498"/>
                <a:gd name="T36" fmla="*/ 81 w 451"/>
                <a:gd name="T37" fmla="*/ 176 h 2498"/>
                <a:gd name="T38" fmla="*/ 85 w 451"/>
                <a:gd name="T39" fmla="*/ 203 h 2498"/>
                <a:gd name="T40" fmla="*/ 92 w 451"/>
                <a:gd name="T41" fmla="*/ 230 h 2498"/>
                <a:gd name="T42" fmla="*/ 85 w 451"/>
                <a:gd name="T43" fmla="*/ 251 h 2498"/>
                <a:gd name="T44" fmla="*/ 94 w 451"/>
                <a:gd name="T45" fmla="*/ 301 h 2498"/>
                <a:gd name="T46" fmla="*/ 100 w 451"/>
                <a:gd name="T47" fmla="*/ 333 h 2498"/>
                <a:gd name="T48" fmla="*/ 109 w 451"/>
                <a:gd name="T49" fmla="*/ 508 h 2498"/>
                <a:gd name="T50" fmla="*/ 112 w 451"/>
                <a:gd name="T51" fmla="*/ 527 h 2498"/>
                <a:gd name="T52" fmla="*/ 103 w 451"/>
                <a:gd name="T53" fmla="*/ 538 h 2498"/>
                <a:gd name="T54" fmla="*/ 109 w 451"/>
                <a:gd name="T55" fmla="*/ 623 h 2498"/>
                <a:gd name="T56" fmla="*/ 28 w 451"/>
                <a:gd name="T57" fmla="*/ 625 h 2498"/>
                <a:gd name="T58" fmla="*/ 28 w 451"/>
                <a:gd name="T59" fmla="*/ 625 h 24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1"/>
                <a:gd name="T91" fmla="*/ 0 h 2498"/>
                <a:gd name="T92" fmla="*/ 451 w 451"/>
                <a:gd name="T93" fmla="*/ 2498 h 24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1" h="2498">
                  <a:moveTo>
                    <a:pt x="114" y="2498"/>
                  </a:moveTo>
                  <a:lnTo>
                    <a:pt x="227" y="2344"/>
                  </a:lnTo>
                  <a:lnTo>
                    <a:pt x="189" y="2334"/>
                  </a:lnTo>
                  <a:lnTo>
                    <a:pt x="27" y="2319"/>
                  </a:lnTo>
                  <a:lnTo>
                    <a:pt x="0" y="2293"/>
                  </a:lnTo>
                  <a:lnTo>
                    <a:pt x="257" y="2226"/>
                  </a:lnTo>
                  <a:lnTo>
                    <a:pt x="118" y="2171"/>
                  </a:lnTo>
                  <a:lnTo>
                    <a:pt x="257" y="1703"/>
                  </a:lnTo>
                  <a:lnTo>
                    <a:pt x="113" y="1812"/>
                  </a:lnTo>
                  <a:lnTo>
                    <a:pt x="287" y="1519"/>
                  </a:lnTo>
                  <a:lnTo>
                    <a:pt x="175" y="1458"/>
                  </a:lnTo>
                  <a:lnTo>
                    <a:pt x="267" y="1332"/>
                  </a:lnTo>
                  <a:lnTo>
                    <a:pt x="267" y="886"/>
                  </a:lnTo>
                  <a:lnTo>
                    <a:pt x="213" y="756"/>
                  </a:lnTo>
                  <a:lnTo>
                    <a:pt x="280" y="686"/>
                  </a:lnTo>
                  <a:lnTo>
                    <a:pt x="318" y="460"/>
                  </a:lnTo>
                  <a:lnTo>
                    <a:pt x="327" y="0"/>
                  </a:lnTo>
                  <a:lnTo>
                    <a:pt x="345" y="380"/>
                  </a:lnTo>
                  <a:lnTo>
                    <a:pt x="327" y="703"/>
                  </a:lnTo>
                  <a:lnTo>
                    <a:pt x="341" y="812"/>
                  </a:lnTo>
                  <a:lnTo>
                    <a:pt x="371" y="918"/>
                  </a:lnTo>
                  <a:lnTo>
                    <a:pt x="341" y="1005"/>
                  </a:lnTo>
                  <a:lnTo>
                    <a:pt x="377" y="1201"/>
                  </a:lnTo>
                  <a:lnTo>
                    <a:pt x="403" y="1332"/>
                  </a:lnTo>
                  <a:lnTo>
                    <a:pt x="438" y="2030"/>
                  </a:lnTo>
                  <a:lnTo>
                    <a:pt x="451" y="2108"/>
                  </a:lnTo>
                  <a:lnTo>
                    <a:pt x="415" y="2152"/>
                  </a:lnTo>
                  <a:lnTo>
                    <a:pt x="436" y="2492"/>
                  </a:lnTo>
                  <a:lnTo>
                    <a:pt x="114" y="24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3520" y="2124"/>
              <a:ext cx="148" cy="582"/>
            </a:xfrm>
            <a:custGeom>
              <a:avLst/>
              <a:gdLst>
                <a:gd name="T0" fmla="*/ 74 w 297"/>
                <a:gd name="T1" fmla="*/ 7 h 1164"/>
                <a:gd name="T2" fmla="*/ 64 w 297"/>
                <a:gd name="T3" fmla="*/ 12 h 1164"/>
                <a:gd name="T4" fmla="*/ 42 w 297"/>
                <a:gd name="T5" fmla="*/ 29 h 1164"/>
                <a:gd name="T6" fmla="*/ 17 w 297"/>
                <a:gd name="T7" fmla="*/ 58 h 1164"/>
                <a:gd name="T8" fmla="*/ 11 w 297"/>
                <a:gd name="T9" fmla="*/ 102 h 1164"/>
                <a:gd name="T10" fmla="*/ 7 w 297"/>
                <a:gd name="T11" fmla="*/ 168 h 1164"/>
                <a:gd name="T12" fmla="*/ 7 w 297"/>
                <a:gd name="T13" fmla="*/ 221 h 1164"/>
                <a:gd name="T14" fmla="*/ 0 w 297"/>
                <a:gd name="T15" fmla="*/ 291 h 1164"/>
                <a:gd name="T16" fmla="*/ 1 w 297"/>
                <a:gd name="T17" fmla="*/ 233 h 1164"/>
                <a:gd name="T18" fmla="*/ 2 w 297"/>
                <a:gd name="T19" fmla="*/ 185 h 1164"/>
                <a:gd name="T20" fmla="*/ 6 w 297"/>
                <a:gd name="T21" fmla="*/ 122 h 1164"/>
                <a:gd name="T22" fmla="*/ 5 w 297"/>
                <a:gd name="T23" fmla="*/ 75 h 1164"/>
                <a:gd name="T24" fmla="*/ 7 w 297"/>
                <a:gd name="T25" fmla="*/ 59 h 1164"/>
                <a:gd name="T26" fmla="*/ 36 w 297"/>
                <a:gd name="T27" fmla="*/ 31 h 1164"/>
                <a:gd name="T28" fmla="*/ 58 w 297"/>
                <a:gd name="T29" fmla="*/ 10 h 1164"/>
                <a:gd name="T30" fmla="*/ 73 w 297"/>
                <a:gd name="T31" fmla="*/ 0 h 1164"/>
                <a:gd name="T32" fmla="*/ 74 w 297"/>
                <a:gd name="T33" fmla="*/ 7 h 1164"/>
                <a:gd name="T34" fmla="*/ 74 w 297"/>
                <a:gd name="T35" fmla="*/ 7 h 1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7"/>
                <a:gd name="T55" fmla="*/ 0 h 1164"/>
                <a:gd name="T56" fmla="*/ 297 w 297"/>
                <a:gd name="T57" fmla="*/ 1164 h 1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7" h="1164">
                  <a:moveTo>
                    <a:pt x="297" y="27"/>
                  </a:moveTo>
                  <a:lnTo>
                    <a:pt x="257" y="49"/>
                  </a:lnTo>
                  <a:lnTo>
                    <a:pt x="171" y="114"/>
                  </a:lnTo>
                  <a:lnTo>
                    <a:pt x="69" y="230"/>
                  </a:lnTo>
                  <a:lnTo>
                    <a:pt x="46" y="409"/>
                  </a:lnTo>
                  <a:lnTo>
                    <a:pt x="29" y="673"/>
                  </a:lnTo>
                  <a:lnTo>
                    <a:pt x="29" y="882"/>
                  </a:lnTo>
                  <a:lnTo>
                    <a:pt x="0" y="1164"/>
                  </a:lnTo>
                  <a:lnTo>
                    <a:pt x="4" y="930"/>
                  </a:lnTo>
                  <a:lnTo>
                    <a:pt x="8" y="738"/>
                  </a:lnTo>
                  <a:lnTo>
                    <a:pt x="25" y="487"/>
                  </a:lnTo>
                  <a:lnTo>
                    <a:pt x="21" y="298"/>
                  </a:lnTo>
                  <a:lnTo>
                    <a:pt x="29" y="234"/>
                  </a:lnTo>
                  <a:lnTo>
                    <a:pt x="145" y="122"/>
                  </a:lnTo>
                  <a:lnTo>
                    <a:pt x="232" y="40"/>
                  </a:lnTo>
                  <a:lnTo>
                    <a:pt x="295" y="0"/>
                  </a:lnTo>
                  <a:lnTo>
                    <a:pt x="29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3586" y="2193"/>
              <a:ext cx="67" cy="287"/>
            </a:xfrm>
            <a:custGeom>
              <a:avLst/>
              <a:gdLst>
                <a:gd name="T0" fmla="*/ 34 w 133"/>
                <a:gd name="T1" fmla="*/ 0 h 572"/>
                <a:gd name="T2" fmla="*/ 21 w 133"/>
                <a:gd name="T3" fmla="*/ 44 h 572"/>
                <a:gd name="T4" fmla="*/ 0 w 133"/>
                <a:gd name="T5" fmla="*/ 144 h 572"/>
                <a:gd name="T6" fmla="*/ 15 w 133"/>
                <a:gd name="T7" fmla="*/ 33 h 572"/>
                <a:gd name="T8" fmla="*/ 34 w 133"/>
                <a:gd name="T9" fmla="*/ 0 h 572"/>
                <a:gd name="T10" fmla="*/ 34 w 133"/>
                <a:gd name="T11" fmla="*/ 0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572"/>
                <a:gd name="T20" fmla="*/ 133 w 133"/>
                <a:gd name="T21" fmla="*/ 572 h 5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572">
                  <a:moveTo>
                    <a:pt x="133" y="0"/>
                  </a:moveTo>
                  <a:lnTo>
                    <a:pt x="82" y="173"/>
                  </a:lnTo>
                  <a:lnTo>
                    <a:pt x="0" y="572"/>
                  </a:lnTo>
                  <a:lnTo>
                    <a:pt x="59" y="12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09" name="Freeform 193"/>
            <p:cNvSpPr>
              <a:spLocks/>
            </p:cNvSpPr>
            <p:nvPr/>
          </p:nvSpPr>
          <p:spPr bwMode="auto">
            <a:xfrm>
              <a:off x="3495" y="1602"/>
              <a:ext cx="207" cy="286"/>
            </a:xfrm>
            <a:custGeom>
              <a:avLst/>
              <a:gdLst>
                <a:gd name="T0" fmla="*/ 0 w 414"/>
                <a:gd name="T1" fmla="*/ 27 h 572"/>
                <a:gd name="T2" fmla="*/ 17 w 414"/>
                <a:gd name="T3" fmla="*/ 18 h 572"/>
                <a:gd name="T4" fmla="*/ 8 w 414"/>
                <a:gd name="T5" fmla="*/ 29 h 572"/>
                <a:gd name="T6" fmla="*/ 36 w 414"/>
                <a:gd name="T7" fmla="*/ 19 h 572"/>
                <a:gd name="T8" fmla="*/ 29 w 414"/>
                <a:gd name="T9" fmla="*/ 27 h 572"/>
                <a:gd name="T10" fmla="*/ 54 w 414"/>
                <a:gd name="T11" fmla="*/ 27 h 572"/>
                <a:gd name="T12" fmla="*/ 43 w 414"/>
                <a:gd name="T13" fmla="*/ 36 h 572"/>
                <a:gd name="T14" fmla="*/ 57 w 414"/>
                <a:gd name="T15" fmla="*/ 36 h 572"/>
                <a:gd name="T16" fmla="*/ 49 w 414"/>
                <a:gd name="T17" fmla="*/ 43 h 572"/>
                <a:gd name="T18" fmla="*/ 55 w 414"/>
                <a:gd name="T19" fmla="*/ 43 h 572"/>
                <a:gd name="T20" fmla="*/ 49 w 414"/>
                <a:gd name="T21" fmla="*/ 50 h 572"/>
                <a:gd name="T22" fmla="*/ 72 w 414"/>
                <a:gd name="T23" fmla="*/ 55 h 572"/>
                <a:gd name="T24" fmla="*/ 57 w 414"/>
                <a:gd name="T25" fmla="*/ 59 h 572"/>
                <a:gd name="T26" fmla="*/ 65 w 414"/>
                <a:gd name="T27" fmla="*/ 63 h 572"/>
                <a:gd name="T28" fmla="*/ 56 w 414"/>
                <a:gd name="T29" fmla="*/ 73 h 572"/>
                <a:gd name="T30" fmla="*/ 57 w 414"/>
                <a:gd name="T31" fmla="*/ 81 h 572"/>
                <a:gd name="T32" fmla="*/ 48 w 414"/>
                <a:gd name="T33" fmla="*/ 90 h 572"/>
                <a:gd name="T34" fmla="*/ 55 w 414"/>
                <a:gd name="T35" fmla="*/ 96 h 572"/>
                <a:gd name="T36" fmla="*/ 54 w 414"/>
                <a:gd name="T37" fmla="*/ 104 h 572"/>
                <a:gd name="T38" fmla="*/ 65 w 414"/>
                <a:gd name="T39" fmla="*/ 102 h 572"/>
                <a:gd name="T40" fmla="*/ 64 w 414"/>
                <a:gd name="T41" fmla="*/ 114 h 572"/>
                <a:gd name="T42" fmla="*/ 71 w 414"/>
                <a:gd name="T43" fmla="*/ 123 h 572"/>
                <a:gd name="T44" fmla="*/ 86 w 414"/>
                <a:gd name="T45" fmla="*/ 116 h 572"/>
                <a:gd name="T46" fmla="*/ 90 w 414"/>
                <a:gd name="T47" fmla="*/ 126 h 572"/>
                <a:gd name="T48" fmla="*/ 86 w 414"/>
                <a:gd name="T49" fmla="*/ 138 h 572"/>
                <a:gd name="T50" fmla="*/ 94 w 414"/>
                <a:gd name="T51" fmla="*/ 136 h 572"/>
                <a:gd name="T52" fmla="*/ 92 w 414"/>
                <a:gd name="T53" fmla="*/ 143 h 572"/>
                <a:gd name="T54" fmla="*/ 99 w 414"/>
                <a:gd name="T55" fmla="*/ 120 h 572"/>
                <a:gd name="T56" fmla="*/ 102 w 414"/>
                <a:gd name="T57" fmla="*/ 107 h 572"/>
                <a:gd name="T58" fmla="*/ 104 w 414"/>
                <a:gd name="T59" fmla="*/ 72 h 572"/>
                <a:gd name="T60" fmla="*/ 92 w 414"/>
                <a:gd name="T61" fmla="*/ 44 h 572"/>
                <a:gd name="T62" fmla="*/ 67 w 414"/>
                <a:gd name="T63" fmla="*/ 33 h 572"/>
                <a:gd name="T64" fmla="*/ 75 w 414"/>
                <a:gd name="T65" fmla="*/ 25 h 572"/>
                <a:gd name="T66" fmla="*/ 69 w 414"/>
                <a:gd name="T67" fmla="*/ 21 h 572"/>
                <a:gd name="T68" fmla="*/ 84 w 414"/>
                <a:gd name="T69" fmla="*/ 18 h 572"/>
                <a:gd name="T70" fmla="*/ 75 w 414"/>
                <a:gd name="T71" fmla="*/ 9 h 572"/>
                <a:gd name="T72" fmla="*/ 85 w 414"/>
                <a:gd name="T73" fmla="*/ 8 h 572"/>
                <a:gd name="T74" fmla="*/ 78 w 414"/>
                <a:gd name="T75" fmla="*/ 0 h 572"/>
                <a:gd name="T76" fmla="*/ 46 w 414"/>
                <a:gd name="T77" fmla="*/ 0 h 572"/>
                <a:gd name="T78" fmla="*/ 21 w 414"/>
                <a:gd name="T79" fmla="*/ 12 h 572"/>
                <a:gd name="T80" fmla="*/ 6 w 414"/>
                <a:gd name="T81" fmla="*/ 20 h 572"/>
                <a:gd name="T82" fmla="*/ 0 w 414"/>
                <a:gd name="T83" fmla="*/ 27 h 572"/>
                <a:gd name="T84" fmla="*/ 0 w 414"/>
                <a:gd name="T85" fmla="*/ 27 h 5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4"/>
                <a:gd name="T130" fmla="*/ 0 h 572"/>
                <a:gd name="T131" fmla="*/ 414 w 414"/>
                <a:gd name="T132" fmla="*/ 572 h 5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4" h="572">
                  <a:moveTo>
                    <a:pt x="0" y="107"/>
                  </a:moveTo>
                  <a:lnTo>
                    <a:pt x="66" y="69"/>
                  </a:lnTo>
                  <a:lnTo>
                    <a:pt x="30" y="116"/>
                  </a:lnTo>
                  <a:lnTo>
                    <a:pt x="142" y="74"/>
                  </a:lnTo>
                  <a:lnTo>
                    <a:pt x="116" y="107"/>
                  </a:lnTo>
                  <a:lnTo>
                    <a:pt x="214" y="107"/>
                  </a:lnTo>
                  <a:lnTo>
                    <a:pt x="169" y="143"/>
                  </a:lnTo>
                  <a:lnTo>
                    <a:pt x="228" y="143"/>
                  </a:lnTo>
                  <a:lnTo>
                    <a:pt x="194" y="171"/>
                  </a:lnTo>
                  <a:lnTo>
                    <a:pt x="220" y="171"/>
                  </a:lnTo>
                  <a:lnTo>
                    <a:pt x="195" y="198"/>
                  </a:lnTo>
                  <a:lnTo>
                    <a:pt x="285" y="221"/>
                  </a:lnTo>
                  <a:lnTo>
                    <a:pt x="228" y="236"/>
                  </a:lnTo>
                  <a:lnTo>
                    <a:pt x="260" y="253"/>
                  </a:lnTo>
                  <a:lnTo>
                    <a:pt x="224" y="293"/>
                  </a:lnTo>
                  <a:lnTo>
                    <a:pt x="228" y="323"/>
                  </a:lnTo>
                  <a:lnTo>
                    <a:pt x="190" y="358"/>
                  </a:lnTo>
                  <a:lnTo>
                    <a:pt x="220" y="384"/>
                  </a:lnTo>
                  <a:lnTo>
                    <a:pt x="216" y="417"/>
                  </a:lnTo>
                  <a:lnTo>
                    <a:pt x="258" y="409"/>
                  </a:lnTo>
                  <a:lnTo>
                    <a:pt x="256" y="455"/>
                  </a:lnTo>
                  <a:lnTo>
                    <a:pt x="281" y="493"/>
                  </a:lnTo>
                  <a:lnTo>
                    <a:pt x="344" y="464"/>
                  </a:lnTo>
                  <a:lnTo>
                    <a:pt x="357" y="504"/>
                  </a:lnTo>
                  <a:lnTo>
                    <a:pt x="344" y="550"/>
                  </a:lnTo>
                  <a:lnTo>
                    <a:pt x="376" y="542"/>
                  </a:lnTo>
                  <a:lnTo>
                    <a:pt x="367" y="572"/>
                  </a:lnTo>
                  <a:lnTo>
                    <a:pt x="393" y="481"/>
                  </a:lnTo>
                  <a:lnTo>
                    <a:pt x="405" y="426"/>
                  </a:lnTo>
                  <a:lnTo>
                    <a:pt x="414" y="289"/>
                  </a:lnTo>
                  <a:lnTo>
                    <a:pt x="367" y="177"/>
                  </a:lnTo>
                  <a:lnTo>
                    <a:pt x="268" y="129"/>
                  </a:lnTo>
                  <a:lnTo>
                    <a:pt x="298" y="99"/>
                  </a:lnTo>
                  <a:lnTo>
                    <a:pt x="275" y="82"/>
                  </a:lnTo>
                  <a:lnTo>
                    <a:pt x="336" y="69"/>
                  </a:lnTo>
                  <a:lnTo>
                    <a:pt x="298" y="34"/>
                  </a:lnTo>
                  <a:lnTo>
                    <a:pt x="340" y="31"/>
                  </a:lnTo>
                  <a:lnTo>
                    <a:pt x="310" y="0"/>
                  </a:lnTo>
                  <a:lnTo>
                    <a:pt x="182" y="0"/>
                  </a:lnTo>
                  <a:lnTo>
                    <a:pt x="83" y="48"/>
                  </a:lnTo>
                  <a:lnTo>
                    <a:pt x="22" y="7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0" name="Freeform 194"/>
            <p:cNvSpPr>
              <a:spLocks/>
            </p:cNvSpPr>
            <p:nvPr/>
          </p:nvSpPr>
          <p:spPr bwMode="auto">
            <a:xfrm>
              <a:off x="3432" y="1609"/>
              <a:ext cx="224" cy="238"/>
            </a:xfrm>
            <a:custGeom>
              <a:avLst/>
              <a:gdLst>
                <a:gd name="T0" fmla="*/ 2 w 449"/>
                <a:gd name="T1" fmla="*/ 48 h 478"/>
                <a:gd name="T2" fmla="*/ 0 w 449"/>
                <a:gd name="T3" fmla="*/ 63 h 478"/>
                <a:gd name="T4" fmla="*/ 21 w 449"/>
                <a:gd name="T5" fmla="*/ 43 h 478"/>
                <a:gd name="T6" fmla="*/ 26 w 449"/>
                <a:gd name="T7" fmla="*/ 43 h 478"/>
                <a:gd name="T8" fmla="*/ 34 w 449"/>
                <a:gd name="T9" fmla="*/ 40 h 478"/>
                <a:gd name="T10" fmla="*/ 61 w 449"/>
                <a:gd name="T11" fmla="*/ 32 h 478"/>
                <a:gd name="T12" fmla="*/ 66 w 449"/>
                <a:gd name="T13" fmla="*/ 39 h 478"/>
                <a:gd name="T14" fmla="*/ 87 w 449"/>
                <a:gd name="T15" fmla="*/ 40 h 478"/>
                <a:gd name="T16" fmla="*/ 72 w 449"/>
                <a:gd name="T17" fmla="*/ 52 h 478"/>
                <a:gd name="T18" fmla="*/ 80 w 449"/>
                <a:gd name="T19" fmla="*/ 57 h 478"/>
                <a:gd name="T20" fmla="*/ 74 w 449"/>
                <a:gd name="T21" fmla="*/ 63 h 478"/>
                <a:gd name="T22" fmla="*/ 73 w 449"/>
                <a:gd name="T23" fmla="*/ 69 h 478"/>
                <a:gd name="T24" fmla="*/ 73 w 449"/>
                <a:gd name="T25" fmla="*/ 84 h 478"/>
                <a:gd name="T26" fmla="*/ 77 w 449"/>
                <a:gd name="T27" fmla="*/ 93 h 478"/>
                <a:gd name="T28" fmla="*/ 90 w 449"/>
                <a:gd name="T29" fmla="*/ 103 h 478"/>
                <a:gd name="T30" fmla="*/ 90 w 449"/>
                <a:gd name="T31" fmla="*/ 119 h 478"/>
                <a:gd name="T32" fmla="*/ 105 w 449"/>
                <a:gd name="T33" fmla="*/ 103 h 478"/>
                <a:gd name="T34" fmla="*/ 106 w 449"/>
                <a:gd name="T35" fmla="*/ 71 h 478"/>
                <a:gd name="T36" fmla="*/ 112 w 449"/>
                <a:gd name="T37" fmla="*/ 43 h 478"/>
                <a:gd name="T38" fmla="*/ 99 w 449"/>
                <a:gd name="T39" fmla="*/ 32 h 478"/>
                <a:gd name="T40" fmla="*/ 78 w 449"/>
                <a:gd name="T41" fmla="*/ 0 h 478"/>
                <a:gd name="T42" fmla="*/ 35 w 449"/>
                <a:gd name="T43" fmla="*/ 16 h 478"/>
                <a:gd name="T44" fmla="*/ 13 w 449"/>
                <a:gd name="T45" fmla="*/ 30 h 478"/>
                <a:gd name="T46" fmla="*/ 2 w 449"/>
                <a:gd name="T47" fmla="*/ 48 h 478"/>
                <a:gd name="T48" fmla="*/ 2 w 449"/>
                <a:gd name="T49" fmla="*/ 48 h 4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9"/>
                <a:gd name="T76" fmla="*/ 0 h 478"/>
                <a:gd name="T77" fmla="*/ 449 w 449"/>
                <a:gd name="T78" fmla="*/ 478 h 4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9" h="478">
                  <a:moveTo>
                    <a:pt x="8" y="192"/>
                  </a:moveTo>
                  <a:lnTo>
                    <a:pt x="0" y="253"/>
                  </a:lnTo>
                  <a:lnTo>
                    <a:pt x="86" y="172"/>
                  </a:lnTo>
                  <a:lnTo>
                    <a:pt x="107" y="173"/>
                  </a:lnTo>
                  <a:lnTo>
                    <a:pt x="137" y="160"/>
                  </a:lnTo>
                  <a:lnTo>
                    <a:pt x="245" y="128"/>
                  </a:lnTo>
                  <a:lnTo>
                    <a:pt x="264" y="158"/>
                  </a:lnTo>
                  <a:lnTo>
                    <a:pt x="350" y="160"/>
                  </a:lnTo>
                  <a:lnTo>
                    <a:pt x="289" y="208"/>
                  </a:lnTo>
                  <a:lnTo>
                    <a:pt x="320" y="230"/>
                  </a:lnTo>
                  <a:lnTo>
                    <a:pt x="297" y="253"/>
                  </a:lnTo>
                  <a:lnTo>
                    <a:pt x="295" y="278"/>
                  </a:lnTo>
                  <a:lnTo>
                    <a:pt x="293" y="337"/>
                  </a:lnTo>
                  <a:lnTo>
                    <a:pt x="310" y="375"/>
                  </a:lnTo>
                  <a:lnTo>
                    <a:pt x="360" y="413"/>
                  </a:lnTo>
                  <a:lnTo>
                    <a:pt x="363" y="478"/>
                  </a:lnTo>
                  <a:lnTo>
                    <a:pt x="420" y="413"/>
                  </a:lnTo>
                  <a:lnTo>
                    <a:pt x="426" y="286"/>
                  </a:lnTo>
                  <a:lnTo>
                    <a:pt x="449" y="172"/>
                  </a:lnTo>
                  <a:lnTo>
                    <a:pt x="399" y="128"/>
                  </a:lnTo>
                  <a:lnTo>
                    <a:pt x="314" y="0"/>
                  </a:lnTo>
                  <a:lnTo>
                    <a:pt x="143" y="65"/>
                  </a:lnTo>
                  <a:lnTo>
                    <a:pt x="53" y="120"/>
                  </a:lnTo>
                  <a:lnTo>
                    <a:pt x="8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1" name="Freeform 195"/>
            <p:cNvSpPr>
              <a:spLocks/>
            </p:cNvSpPr>
            <p:nvPr/>
          </p:nvSpPr>
          <p:spPr bwMode="auto">
            <a:xfrm>
              <a:off x="2531" y="2343"/>
              <a:ext cx="142" cy="236"/>
            </a:xfrm>
            <a:custGeom>
              <a:avLst/>
              <a:gdLst>
                <a:gd name="T0" fmla="*/ 7 w 283"/>
                <a:gd name="T1" fmla="*/ 23 h 474"/>
                <a:gd name="T2" fmla="*/ 33 w 283"/>
                <a:gd name="T3" fmla="*/ 15 h 474"/>
                <a:gd name="T4" fmla="*/ 28 w 283"/>
                <a:gd name="T5" fmla="*/ 31 h 474"/>
                <a:gd name="T6" fmla="*/ 41 w 283"/>
                <a:gd name="T7" fmla="*/ 35 h 474"/>
                <a:gd name="T8" fmla="*/ 28 w 283"/>
                <a:gd name="T9" fmla="*/ 48 h 474"/>
                <a:gd name="T10" fmla="*/ 18 w 283"/>
                <a:gd name="T11" fmla="*/ 65 h 474"/>
                <a:gd name="T12" fmla="*/ 39 w 283"/>
                <a:gd name="T13" fmla="*/ 56 h 474"/>
                <a:gd name="T14" fmla="*/ 45 w 283"/>
                <a:gd name="T15" fmla="*/ 66 h 474"/>
                <a:gd name="T16" fmla="*/ 57 w 283"/>
                <a:gd name="T17" fmla="*/ 71 h 474"/>
                <a:gd name="T18" fmla="*/ 49 w 283"/>
                <a:gd name="T19" fmla="*/ 89 h 474"/>
                <a:gd name="T20" fmla="*/ 37 w 283"/>
                <a:gd name="T21" fmla="*/ 96 h 474"/>
                <a:gd name="T22" fmla="*/ 57 w 283"/>
                <a:gd name="T23" fmla="*/ 98 h 474"/>
                <a:gd name="T24" fmla="*/ 71 w 283"/>
                <a:gd name="T25" fmla="*/ 118 h 474"/>
                <a:gd name="T26" fmla="*/ 66 w 283"/>
                <a:gd name="T27" fmla="*/ 101 h 474"/>
                <a:gd name="T28" fmla="*/ 58 w 283"/>
                <a:gd name="T29" fmla="*/ 86 h 474"/>
                <a:gd name="T30" fmla="*/ 61 w 283"/>
                <a:gd name="T31" fmla="*/ 69 h 474"/>
                <a:gd name="T32" fmla="*/ 45 w 283"/>
                <a:gd name="T33" fmla="*/ 59 h 474"/>
                <a:gd name="T34" fmla="*/ 41 w 283"/>
                <a:gd name="T35" fmla="*/ 47 h 474"/>
                <a:gd name="T36" fmla="*/ 47 w 283"/>
                <a:gd name="T37" fmla="*/ 32 h 474"/>
                <a:gd name="T38" fmla="*/ 35 w 283"/>
                <a:gd name="T39" fmla="*/ 25 h 474"/>
                <a:gd name="T40" fmla="*/ 35 w 283"/>
                <a:gd name="T41" fmla="*/ 12 h 474"/>
                <a:gd name="T42" fmla="*/ 24 w 283"/>
                <a:gd name="T43" fmla="*/ 0 h 474"/>
                <a:gd name="T44" fmla="*/ 0 w 283"/>
                <a:gd name="T45" fmla="*/ 22 h 474"/>
                <a:gd name="T46" fmla="*/ 7 w 283"/>
                <a:gd name="T47" fmla="*/ 23 h 474"/>
                <a:gd name="T48" fmla="*/ 7 w 283"/>
                <a:gd name="T49" fmla="*/ 23 h 4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474"/>
                <a:gd name="T77" fmla="*/ 283 w 283"/>
                <a:gd name="T78" fmla="*/ 474 h 4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474">
                  <a:moveTo>
                    <a:pt x="28" y="92"/>
                  </a:moveTo>
                  <a:lnTo>
                    <a:pt x="131" y="63"/>
                  </a:lnTo>
                  <a:lnTo>
                    <a:pt x="112" y="126"/>
                  </a:lnTo>
                  <a:lnTo>
                    <a:pt x="163" y="143"/>
                  </a:lnTo>
                  <a:lnTo>
                    <a:pt x="112" y="194"/>
                  </a:lnTo>
                  <a:lnTo>
                    <a:pt x="72" y="263"/>
                  </a:lnTo>
                  <a:lnTo>
                    <a:pt x="154" y="225"/>
                  </a:lnTo>
                  <a:lnTo>
                    <a:pt x="177" y="268"/>
                  </a:lnTo>
                  <a:lnTo>
                    <a:pt x="226" y="287"/>
                  </a:lnTo>
                  <a:lnTo>
                    <a:pt x="194" y="358"/>
                  </a:lnTo>
                  <a:lnTo>
                    <a:pt x="148" y="388"/>
                  </a:lnTo>
                  <a:lnTo>
                    <a:pt x="226" y="394"/>
                  </a:lnTo>
                  <a:lnTo>
                    <a:pt x="283" y="474"/>
                  </a:lnTo>
                  <a:lnTo>
                    <a:pt x="262" y="405"/>
                  </a:lnTo>
                  <a:lnTo>
                    <a:pt x="232" y="348"/>
                  </a:lnTo>
                  <a:lnTo>
                    <a:pt x="243" y="280"/>
                  </a:lnTo>
                  <a:lnTo>
                    <a:pt x="177" y="240"/>
                  </a:lnTo>
                  <a:lnTo>
                    <a:pt x="163" y="190"/>
                  </a:lnTo>
                  <a:lnTo>
                    <a:pt x="186" y="131"/>
                  </a:lnTo>
                  <a:lnTo>
                    <a:pt x="137" y="103"/>
                  </a:lnTo>
                  <a:lnTo>
                    <a:pt x="140" y="48"/>
                  </a:lnTo>
                  <a:lnTo>
                    <a:pt x="95" y="0"/>
                  </a:lnTo>
                  <a:lnTo>
                    <a:pt x="0" y="88"/>
                  </a:lnTo>
                  <a:lnTo>
                    <a:pt x="2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2544" y="2827"/>
              <a:ext cx="172" cy="91"/>
            </a:xfrm>
            <a:custGeom>
              <a:avLst/>
              <a:gdLst>
                <a:gd name="T0" fmla="*/ 2 w 344"/>
                <a:gd name="T1" fmla="*/ 27 h 183"/>
                <a:gd name="T2" fmla="*/ 12 w 344"/>
                <a:gd name="T3" fmla="*/ 8 h 183"/>
                <a:gd name="T4" fmla="*/ 36 w 344"/>
                <a:gd name="T5" fmla="*/ 0 h 183"/>
                <a:gd name="T6" fmla="*/ 57 w 344"/>
                <a:gd name="T7" fmla="*/ 6 h 183"/>
                <a:gd name="T8" fmla="*/ 86 w 344"/>
                <a:gd name="T9" fmla="*/ 24 h 183"/>
                <a:gd name="T10" fmla="*/ 85 w 344"/>
                <a:gd name="T11" fmla="*/ 35 h 183"/>
                <a:gd name="T12" fmla="*/ 66 w 344"/>
                <a:gd name="T13" fmla="*/ 15 h 183"/>
                <a:gd name="T14" fmla="*/ 48 w 344"/>
                <a:gd name="T15" fmla="*/ 6 h 183"/>
                <a:gd name="T16" fmla="*/ 32 w 344"/>
                <a:gd name="T17" fmla="*/ 6 h 183"/>
                <a:gd name="T18" fmla="*/ 20 w 344"/>
                <a:gd name="T19" fmla="*/ 9 h 183"/>
                <a:gd name="T20" fmla="*/ 9 w 344"/>
                <a:gd name="T21" fmla="*/ 19 h 183"/>
                <a:gd name="T22" fmla="*/ 7 w 344"/>
                <a:gd name="T23" fmla="*/ 35 h 183"/>
                <a:gd name="T24" fmla="*/ 0 w 344"/>
                <a:gd name="T25" fmla="*/ 45 h 183"/>
                <a:gd name="T26" fmla="*/ 2 w 344"/>
                <a:gd name="T27" fmla="*/ 27 h 183"/>
                <a:gd name="T28" fmla="*/ 2 w 344"/>
                <a:gd name="T29" fmla="*/ 27 h 1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4"/>
                <a:gd name="T46" fmla="*/ 0 h 183"/>
                <a:gd name="T47" fmla="*/ 344 w 344"/>
                <a:gd name="T48" fmla="*/ 183 h 1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4" h="183">
                  <a:moveTo>
                    <a:pt x="8" y="108"/>
                  </a:moveTo>
                  <a:lnTo>
                    <a:pt x="46" y="34"/>
                  </a:lnTo>
                  <a:lnTo>
                    <a:pt x="143" y="0"/>
                  </a:lnTo>
                  <a:lnTo>
                    <a:pt x="228" y="25"/>
                  </a:lnTo>
                  <a:lnTo>
                    <a:pt x="344" y="97"/>
                  </a:lnTo>
                  <a:lnTo>
                    <a:pt x="339" y="143"/>
                  </a:lnTo>
                  <a:lnTo>
                    <a:pt x="263" y="63"/>
                  </a:lnTo>
                  <a:lnTo>
                    <a:pt x="190" y="25"/>
                  </a:lnTo>
                  <a:lnTo>
                    <a:pt x="128" y="25"/>
                  </a:lnTo>
                  <a:lnTo>
                    <a:pt x="80" y="36"/>
                  </a:lnTo>
                  <a:lnTo>
                    <a:pt x="35" y="78"/>
                  </a:lnTo>
                  <a:lnTo>
                    <a:pt x="29" y="143"/>
                  </a:lnTo>
                  <a:lnTo>
                    <a:pt x="0" y="183"/>
                  </a:lnTo>
                  <a:lnTo>
                    <a:pt x="8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3" name="Freeform 197"/>
            <p:cNvSpPr>
              <a:spLocks/>
            </p:cNvSpPr>
            <p:nvPr/>
          </p:nvSpPr>
          <p:spPr bwMode="auto">
            <a:xfrm>
              <a:off x="2550" y="2849"/>
              <a:ext cx="140" cy="105"/>
            </a:xfrm>
            <a:custGeom>
              <a:avLst/>
              <a:gdLst>
                <a:gd name="T0" fmla="*/ 0 w 279"/>
                <a:gd name="T1" fmla="*/ 22 h 209"/>
                <a:gd name="T2" fmla="*/ 10 w 279"/>
                <a:gd name="T3" fmla="*/ 7 h 209"/>
                <a:gd name="T4" fmla="*/ 29 w 279"/>
                <a:gd name="T5" fmla="*/ 0 h 209"/>
                <a:gd name="T6" fmla="*/ 49 w 279"/>
                <a:gd name="T7" fmla="*/ 5 h 209"/>
                <a:gd name="T8" fmla="*/ 45 w 279"/>
                <a:gd name="T9" fmla="*/ 7 h 209"/>
                <a:gd name="T10" fmla="*/ 22 w 279"/>
                <a:gd name="T11" fmla="*/ 5 h 209"/>
                <a:gd name="T12" fmla="*/ 14 w 279"/>
                <a:gd name="T13" fmla="*/ 13 h 209"/>
                <a:gd name="T14" fmla="*/ 40 w 279"/>
                <a:gd name="T15" fmla="*/ 16 h 209"/>
                <a:gd name="T16" fmla="*/ 45 w 279"/>
                <a:gd name="T17" fmla="*/ 11 h 209"/>
                <a:gd name="T18" fmla="*/ 44 w 279"/>
                <a:gd name="T19" fmla="*/ 19 h 209"/>
                <a:gd name="T20" fmla="*/ 50 w 279"/>
                <a:gd name="T21" fmla="*/ 26 h 209"/>
                <a:gd name="T22" fmla="*/ 55 w 279"/>
                <a:gd name="T23" fmla="*/ 32 h 209"/>
                <a:gd name="T24" fmla="*/ 53 w 279"/>
                <a:gd name="T25" fmla="*/ 37 h 209"/>
                <a:gd name="T26" fmla="*/ 59 w 279"/>
                <a:gd name="T27" fmla="*/ 40 h 209"/>
                <a:gd name="T28" fmla="*/ 60 w 279"/>
                <a:gd name="T29" fmla="*/ 35 h 209"/>
                <a:gd name="T30" fmla="*/ 67 w 279"/>
                <a:gd name="T31" fmla="*/ 40 h 209"/>
                <a:gd name="T32" fmla="*/ 70 w 279"/>
                <a:gd name="T33" fmla="*/ 53 h 209"/>
                <a:gd name="T34" fmla="*/ 62 w 279"/>
                <a:gd name="T35" fmla="*/ 44 h 209"/>
                <a:gd name="T36" fmla="*/ 54 w 279"/>
                <a:gd name="T37" fmla="*/ 42 h 209"/>
                <a:gd name="T38" fmla="*/ 49 w 279"/>
                <a:gd name="T39" fmla="*/ 35 h 209"/>
                <a:gd name="T40" fmla="*/ 49 w 279"/>
                <a:gd name="T41" fmla="*/ 31 h 209"/>
                <a:gd name="T42" fmla="*/ 37 w 279"/>
                <a:gd name="T43" fmla="*/ 21 h 209"/>
                <a:gd name="T44" fmla="*/ 20 w 279"/>
                <a:gd name="T45" fmla="*/ 18 h 209"/>
                <a:gd name="T46" fmla="*/ 0 w 279"/>
                <a:gd name="T47" fmla="*/ 22 h 209"/>
                <a:gd name="T48" fmla="*/ 0 w 279"/>
                <a:gd name="T49" fmla="*/ 22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9"/>
                <a:gd name="T76" fmla="*/ 0 h 209"/>
                <a:gd name="T77" fmla="*/ 279 w 279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9" h="209">
                  <a:moveTo>
                    <a:pt x="0" y="85"/>
                  </a:moveTo>
                  <a:lnTo>
                    <a:pt x="40" y="28"/>
                  </a:lnTo>
                  <a:lnTo>
                    <a:pt x="114" y="0"/>
                  </a:lnTo>
                  <a:lnTo>
                    <a:pt x="194" y="17"/>
                  </a:lnTo>
                  <a:lnTo>
                    <a:pt x="177" y="28"/>
                  </a:lnTo>
                  <a:lnTo>
                    <a:pt x="85" y="17"/>
                  </a:lnTo>
                  <a:lnTo>
                    <a:pt x="53" y="51"/>
                  </a:lnTo>
                  <a:lnTo>
                    <a:pt x="158" y="61"/>
                  </a:lnTo>
                  <a:lnTo>
                    <a:pt x="180" y="41"/>
                  </a:lnTo>
                  <a:lnTo>
                    <a:pt x="175" y="74"/>
                  </a:lnTo>
                  <a:lnTo>
                    <a:pt x="199" y="102"/>
                  </a:lnTo>
                  <a:lnTo>
                    <a:pt x="218" y="125"/>
                  </a:lnTo>
                  <a:lnTo>
                    <a:pt x="211" y="148"/>
                  </a:lnTo>
                  <a:lnTo>
                    <a:pt x="234" y="157"/>
                  </a:lnTo>
                  <a:lnTo>
                    <a:pt x="239" y="138"/>
                  </a:lnTo>
                  <a:lnTo>
                    <a:pt x="268" y="159"/>
                  </a:lnTo>
                  <a:lnTo>
                    <a:pt x="279" y="209"/>
                  </a:lnTo>
                  <a:lnTo>
                    <a:pt x="247" y="175"/>
                  </a:lnTo>
                  <a:lnTo>
                    <a:pt x="216" y="165"/>
                  </a:lnTo>
                  <a:lnTo>
                    <a:pt x="194" y="138"/>
                  </a:lnTo>
                  <a:lnTo>
                    <a:pt x="194" y="123"/>
                  </a:lnTo>
                  <a:lnTo>
                    <a:pt x="148" y="83"/>
                  </a:lnTo>
                  <a:lnTo>
                    <a:pt x="80" y="7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4" name="Freeform 198"/>
            <p:cNvSpPr>
              <a:spLocks/>
            </p:cNvSpPr>
            <p:nvPr/>
          </p:nvSpPr>
          <p:spPr bwMode="auto">
            <a:xfrm>
              <a:off x="2693" y="2906"/>
              <a:ext cx="28" cy="69"/>
            </a:xfrm>
            <a:custGeom>
              <a:avLst/>
              <a:gdLst>
                <a:gd name="T0" fmla="*/ 6 w 55"/>
                <a:gd name="T1" fmla="*/ 0 h 137"/>
                <a:gd name="T2" fmla="*/ 3 w 55"/>
                <a:gd name="T3" fmla="*/ 9 h 137"/>
                <a:gd name="T4" fmla="*/ 0 w 55"/>
                <a:gd name="T5" fmla="*/ 17 h 137"/>
                <a:gd name="T6" fmla="*/ 2 w 55"/>
                <a:gd name="T7" fmla="*/ 26 h 137"/>
                <a:gd name="T8" fmla="*/ 2 w 55"/>
                <a:gd name="T9" fmla="*/ 35 h 137"/>
                <a:gd name="T10" fmla="*/ 14 w 55"/>
                <a:gd name="T11" fmla="*/ 20 h 137"/>
                <a:gd name="T12" fmla="*/ 6 w 55"/>
                <a:gd name="T13" fmla="*/ 0 h 137"/>
                <a:gd name="T14" fmla="*/ 6 w 55"/>
                <a:gd name="T15" fmla="*/ 0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37"/>
                <a:gd name="T26" fmla="*/ 55 w 55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37">
                  <a:moveTo>
                    <a:pt x="21" y="0"/>
                  </a:moveTo>
                  <a:lnTo>
                    <a:pt x="9" y="34"/>
                  </a:lnTo>
                  <a:lnTo>
                    <a:pt x="0" y="66"/>
                  </a:lnTo>
                  <a:lnTo>
                    <a:pt x="6" y="102"/>
                  </a:lnTo>
                  <a:lnTo>
                    <a:pt x="6" y="137"/>
                  </a:lnTo>
                  <a:lnTo>
                    <a:pt x="55" y="8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5" name="Freeform 199"/>
            <p:cNvSpPr>
              <a:spLocks/>
            </p:cNvSpPr>
            <p:nvPr/>
          </p:nvSpPr>
          <p:spPr bwMode="auto">
            <a:xfrm>
              <a:off x="2635" y="2847"/>
              <a:ext cx="63" cy="46"/>
            </a:xfrm>
            <a:custGeom>
              <a:avLst/>
              <a:gdLst>
                <a:gd name="T0" fmla="*/ 7 w 125"/>
                <a:gd name="T1" fmla="*/ 6 h 91"/>
                <a:gd name="T2" fmla="*/ 15 w 125"/>
                <a:gd name="T3" fmla="*/ 6 h 91"/>
                <a:gd name="T4" fmla="*/ 32 w 125"/>
                <a:gd name="T5" fmla="*/ 23 h 91"/>
                <a:gd name="T6" fmla="*/ 28 w 125"/>
                <a:gd name="T7" fmla="*/ 7 h 91"/>
                <a:gd name="T8" fmla="*/ 12 w 125"/>
                <a:gd name="T9" fmla="*/ 0 h 91"/>
                <a:gd name="T10" fmla="*/ 0 w 125"/>
                <a:gd name="T11" fmla="*/ 6 h 91"/>
                <a:gd name="T12" fmla="*/ 7 w 125"/>
                <a:gd name="T13" fmla="*/ 6 h 91"/>
                <a:gd name="T14" fmla="*/ 7 w 125"/>
                <a:gd name="T15" fmla="*/ 6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91"/>
                <a:gd name="T26" fmla="*/ 125 w 125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91">
                  <a:moveTo>
                    <a:pt x="25" y="23"/>
                  </a:moveTo>
                  <a:lnTo>
                    <a:pt x="57" y="23"/>
                  </a:lnTo>
                  <a:lnTo>
                    <a:pt x="125" y="91"/>
                  </a:lnTo>
                  <a:lnTo>
                    <a:pt x="112" y="26"/>
                  </a:lnTo>
                  <a:lnTo>
                    <a:pt x="47" y="0"/>
                  </a:lnTo>
                  <a:lnTo>
                    <a:pt x="0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2501" y="2889"/>
              <a:ext cx="56" cy="149"/>
            </a:xfrm>
            <a:custGeom>
              <a:avLst/>
              <a:gdLst>
                <a:gd name="T0" fmla="*/ 22 w 110"/>
                <a:gd name="T1" fmla="*/ 11 h 296"/>
                <a:gd name="T2" fmla="*/ 9 w 110"/>
                <a:gd name="T3" fmla="*/ 30 h 296"/>
                <a:gd name="T4" fmla="*/ 0 w 110"/>
                <a:gd name="T5" fmla="*/ 58 h 296"/>
                <a:gd name="T6" fmla="*/ 2 w 110"/>
                <a:gd name="T7" fmla="*/ 75 h 296"/>
                <a:gd name="T8" fmla="*/ 6 w 110"/>
                <a:gd name="T9" fmla="*/ 53 h 296"/>
                <a:gd name="T10" fmla="*/ 14 w 110"/>
                <a:gd name="T11" fmla="*/ 29 h 296"/>
                <a:gd name="T12" fmla="*/ 22 w 110"/>
                <a:gd name="T13" fmla="*/ 17 h 296"/>
                <a:gd name="T14" fmla="*/ 29 w 110"/>
                <a:gd name="T15" fmla="*/ 0 h 296"/>
                <a:gd name="T16" fmla="*/ 22 w 110"/>
                <a:gd name="T17" fmla="*/ 11 h 296"/>
                <a:gd name="T18" fmla="*/ 22 w 110"/>
                <a:gd name="T19" fmla="*/ 11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296"/>
                <a:gd name="T32" fmla="*/ 110 w 110"/>
                <a:gd name="T33" fmla="*/ 296 h 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296">
                  <a:moveTo>
                    <a:pt x="87" y="43"/>
                  </a:moveTo>
                  <a:lnTo>
                    <a:pt x="36" y="117"/>
                  </a:lnTo>
                  <a:lnTo>
                    <a:pt x="0" y="231"/>
                  </a:lnTo>
                  <a:lnTo>
                    <a:pt x="5" y="296"/>
                  </a:lnTo>
                  <a:lnTo>
                    <a:pt x="23" y="209"/>
                  </a:lnTo>
                  <a:lnTo>
                    <a:pt x="53" y="114"/>
                  </a:lnTo>
                  <a:lnTo>
                    <a:pt x="87" y="68"/>
                  </a:lnTo>
                  <a:lnTo>
                    <a:pt x="110" y="0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7" name="Freeform 201"/>
            <p:cNvSpPr>
              <a:spLocks/>
            </p:cNvSpPr>
            <p:nvPr/>
          </p:nvSpPr>
          <p:spPr bwMode="auto">
            <a:xfrm>
              <a:off x="2522" y="2982"/>
              <a:ext cx="14" cy="56"/>
            </a:xfrm>
            <a:custGeom>
              <a:avLst/>
              <a:gdLst>
                <a:gd name="T0" fmla="*/ 0 w 26"/>
                <a:gd name="T1" fmla="*/ 0 h 110"/>
                <a:gd name="T2" fmla="*/ 3 w 26"/>
                <a:gd name="T3" fmla="*/ 13 h 110"/>
                <a:gd name="T4" fmla="*/ 4 w 26"/>
                <a:gd name="T5" fmla="*/ 29 h 110"/>
                <a:gd name="T6" fmla="*/ 8 w 26"/>
                <a:gd name="T7" fmla="*/ 7 h 110"/>
                <a:gd name="T8" fmla="*/ 0 w 26"/>
                <a:gd name="T9" fmla="*/ 0 h 110"/>
                <a:gd name="T10" fmla="*/ 0 w 2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10"/>
                <a:gd name="T20" fmla="*/ 26 w 2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10">
                  <a:moveTo>
                    <a:pt x="0" y="0"/>
                  </a:moveTo>
                  <a:lnTo>
                    <a:pt x="11" y="51"/>
                  </a:lnTo>
                  <a:lnTo>
                    <a:pt x="15" y="110"/>
                  </a:lnTo>
                  <a:lnTo>
                    <a:pt x="26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8" name="Freeform 202"/>
            <p:cNvSpPr>
              <a:spLocks/>
            </p:cNvSpPr>
            <p:nvPr/>
          </p:nvSpPr>
          <p:spPr bwMode="auto">
            <a:xfrm>
              <a:off x="2676" y="2935"/>
              <a:ext cx="20" cy="67"/>
            </a:xfrm>
            <a:custGeom>
              <a:avLst/>
              <a:gdLst>
                <a:gd name="T0" fmla="*/ 0 w 40"/>
                <a:gd name="T1" fmla="*/ 0 h 135"/>
                <a:gd name="T2" fmla="*/ 10 w 40"/>
                <a:gd name="T3" fmla="*/ 14 h 135"/>
                <a:gd name="T4" fmla="*/ 10 w 40"/>
                <a:gd name="T5" fmla="*/ 33 h 135"/>
                <a:gd name="T6" fmla="*/ 5 w 40"/>
                <a:gd name="T7" fmla="*/ 20 h 135"/>
                <a:gd name="T8" fmla="*/ 5 w 40"/>
                <a:gd name="T9" fmla="*/ 14 h 135"/>
                <a:gd name="T10" fmla="*/ 0 w 40"/>
                <a:gd name="T11" fmla="*/ 0 h 135"/>
                <a:gd name="T12" fmla="*/ 0 w 40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5"/>
                <a:gd name="T23" fmla="*/ 40 w 4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5">
                  <a:moveTo>
                    <a:pt x="0" y="0"/>
                  </a:moveTo>
                  <a:lnTo>
                    <a:pt x="40" y="59"/>
                  </a:lnTo>
                  <a:lnTo>
                    <a:pt x="40" y="135"/>
                  </a:lnTo>
                  <a:lnTo>
                    <a:pt x="21" y="83"/>
                  </a:lnTo>
                  <a:lnTo>
                    <a:pt x="17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19" name="Freeform 203"/>
            <p:cNvSpPr>
              <a:spLocks/>
            </p:cNvSpPr>
            <p:nvPr/>
          </p:nvSpPr>
          <p:spPr bwMode="auto">
            <a:xfrm>
              <a:off x="2558" y="2933"/>
              <a:ext cx="133" cy="90"/>
            </a:xfrm>
            <a:custGeom>
              <a:avLst/>
              <a:gdLst>
                <a:gd name="T0" fmla="*/ 67 w 264"/>
                <a:gd name="T1" fmla="*/ 35 h 181"/>
                <a:gd name="T2" fmla="*/ 50 w 264"/>
                <a:gd name="T3" fmla="*/ 14 h 181"/>
                <a:gd name="T4" fmla="*/ 42 w 264"/>
                <a:gd name="T5" fmla="*/ 0 h 181"/>
                <a:gd name="T6" fmla="*/ 40 w 264"/>
                <a:gd name="T7" fmla="*/ 17 h 181"/>
                <a:gd name="T8" fmla="*/ 42 w 264"/>
                <a:gd name="T9" fmla="*/ 23 h 181"/>
                <a:gd name="T10" fmla="*/ 41 w 264"/>
                <a:gd name="T11" fmla="*/ 31 h 181"/>
                <a:gd name="T12" fmla="*/ 38 w 264"/>
                <a:gd name="T13" fmla="*/ 37 h 181"/>
                <a:gd name="T14" fmla="*/ 22 w 264"/>
                <a:gd name="T15" fmla="*/ 42 h 181"/>
                <a:gd name="T16" fmla="*/ 19 w 264"/>
                <a:gd name="T17" fmla="*/ 31 h 181"/>
                <a:gd name="T18" fmla="*/ 8 w 264"/>
                <a:gd name="T19" fmla="*/ 26 h 181"/>
                <a:gd name="T20" fmla="*/ 6 w 264"/>
                <a:gd name="T21" fmla="*/ 39 h 181"/>
                <a:gd name="T22" fmla="*/ 0 w 264"/>
                <a:gd name="T23" fmla="*/ 45 h 181"/>
                <a:gd name="T24" fmla="*/ 37 w 264"/>
                <a:gd name="T25" fmla="*/ 43 h 181"/>
                <a:gd name="T26" fmla="*/ 67 w 264"/>
                <a:gd name="T27" fmla="*/ 35 h 181"/>
                <a:gd name="T28" fmla="*/ 67 w 264"/>
                <a:gd name="T29" fmla="*/ 35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181"/>
                <a:gd name="T47" fmla="*/ 264 w 264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181">
                  <a:moveTo>
                    <a:pt x="264" y="141"/>
                  </a:moveTo>
                  <a:lnTo>
                    <a:pt x="196" y="59"/>
                  </a:lnTo>
                  <a:lnTo>
                    <a:pt x="167" y="0"/>
                  </a:lnTo>
                  <a:lnTo>
                    <a:pt x="156" y="70"/>
                  </a:lnTo>
                  <a:lnTo>
                    <a:pt x="167" y="93"/>
                  </a:lnTo>
                  <a:lnTo>
                    <a:pt x="160" y="124"/>
                  </a:lnTo>
                  <a:lnTo>
                    <a:pt x="148" y="150"/>
                  </a:lnTo>
                  <a:lnTo>
                    <a:pt x="87" y="169"/>
                  </a:lnTo>
                  <a:lnTo>
                    <a:pt x="74" y="127"/>
                  </a:lnTo>
                  <a:lnTo>
                    <a:pt x="30" y="105"/>
                  </a:lnTo>
                  <a:lnTo>
                    <a:pt x="23" y="156"/>
                  </a:lnTo>
                  <a:lnTo>
                    <a:pt x="0" y="181"/>
                  </a:lnTo>
                  <a:lnTo>
                    <a:pt x="144" y="173"/>
                  </a:lnTo>
                  <a:lnTo>
                    <a:pt x="264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2109" y="2805"/>
              <a:ext cx="489" cy="241"/>
            </a:xfrm>
            <a:custGeom>
              <a:avLst/>
              <a:gdLst>
                <a:gd name="T0" fmla="*/ 0 w 979"/>
                <a:gd name="T1" fmla="*/ 0 h 483"/>
                <a:gd name="T2" fmla="*/ 44 w 979"/>
                <a:gd name="T3" fmla="*/ 31 h 483"/>
                <a:gd name="T4" fmla="*/ 69 w 979"/>
                <a:gd name="T5" fmla="*/ 55 h 483"/>
                <a:gd name="T6" fmla="*/ 131 w 979"/>
                <a:gd name="T7" fmla="*/ 106 h 483"/>
                <a:gd name="T8" fmla="*/ 159 w 979"/>
                <a:gd name="T9" fmla="*/ 117 h 483"/>
                <a:gd name="T10" fmla="*/ 182 w 979"/>
                <a:gd name="T11" fmla="*/ 120 h 483"/>
                <a:gd name="T12" fmla="*/ 244 w 979"/>
                <a:gd name="T13" fmla="*/ 106 h 483"/>
                <a:gd name="T14" fmla="*/ 189 w 979"/>
                <a:gd name="T15" fmla="*/ 115 h 483"/>
                <a:gd name="T16" fmla="*/ 168 w 979"/>
                <a:gd name="T17" fmla="*/ 115 h 483"/>
                <a:gd name="T18" fmla="*/ 145 w 979"/>
                <a:gd name="T19" fmla="*/ 109 h 483"/>
                <a:gd name="T20" fmla="*/ 45 w 979"/>
                <a:gd name="T21" fmla="*/ 25 h 483"/>
                <a:gd name="T22" fmla="*/ 0 w 979"/>
                <a:gd name="T23" fmla="*/ 0 h 483"/>
                <a:gd name="T24" fmla="*/ 0 w 979"/>
                <a:gd name="T25" fmla="*/ 0 h 4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9"/>
                <a:gd name="T40" fmla="*/ 0 h 483"/>
                <a:gd name="T41" fmla="*/ 979 w 979"/>
                <a:gd name="T42" fmla="*/ 483 h 4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9" h="483">
                  <a:moveTo>
                    <a:pt x="0" y="0"/>
                  </a:moveTo>
                  <a:lnTo>
                    <a:pt x="176" y="124"/>
                  </a:lnTo>
                  <a:lnTo>
                    <a:pt x="277" y="221"/>
                  </a:lnTo>
                  <a:lnTo>
                    <a:pt x="524" y="426"/>
                  </a:lnTo>
                  <a:lnTo>
                    <a:pt x="636" y="470"/>
                  </a:lnTo>
                  <a:lnTo>
                    <a:pt x="728" y="483"/>
                  </a:lnTo>
                  <a:lnTo>
                    <a:pt x="979" y="426"/>
                  </a:lnTo>
                  <a:lnTo>
                    <a:pt x="756" y="460"/>
                  </a:lnTo>
                  <a:lnTo>
                    <a:pt x="673" y="460"/>
                  </a:lnTo>
                  <a:lnTo>
                    <a:pt x="581" y="436"/>
                  </a:lnTo>
                  <a:lnTo>
                    <a:pt x="18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" name="Freeform 205"/>
            <p:cNvSpPr>
              <a:spLocks/>
            </p:cNvSpPr>
            <p:nvPr/>
          </p:nvSpPr>
          <p:spPr bwMode="auto">
            <a:xfrm>
              <a:off x="2191" y="2878"/>
              <a:ext cx="336" cy="188"/>
            </a:xfrm>
            <a:custGeom>
              <a:avLst/>
              <a:gdLst>
                <a:gd name="T0" fmla="*/ 0 w 673"/>
                <a:gd name="T1" fmla="*/ 0 h 376"/>
                <a:gd name="T2" fmla="*/ 27 w 673"/>
                <a:gd name="T3" fmla="*/ 23 h 376"/>
                <a:gd name="T4" fmla="*/ 55 w 673"/>
                <a:gd name="T5" fmla="*/ 49 h 376"/>
                <a:gd name="T6" fmla="*/ 79 w 673"/>
                <a:gd name="T7" fmla="*/ 69 h 376"/>
                <a:gd name="T8" fmla="*/ 107 w 673"/>
                <a:gd name="T9" fmla="*/ 85 h 376"/>
                <a:gd name="T10" fmla="*/ 127 w 673"/>
                <a:gd name="T11" fmla="*/ 88 h 376"/>
                <a:gd name="T12" fmla="*/ 150 w 673"/>
                <a:gd name="T13" fmla="*/ 89 h 376"/>
                <a:gd name="T14" fmla="*/ 168 w 673"/>
                <a:gd name="T15" fmla="*/ 86 h 376"/>
                <a:gd name="T16" fmla="*/ 141 w 673"/>
                <a:gd name="T17" fmla="*/ 94 h 376"/>
                <a:gd name="T18" fmla="*/ 113 w 673"/>
                <a:gd name="T19" fmla="*/ 90 h 376"/>
                <a:gd name="T20" fmla="*/ 89 w 673"/>
                <a:gd name="T21" fmla="*/ 81 h 376"/>
                <a:gd name="T22" fmla="*/ 15 w 673"/>
                <a:gd name="T23" fmla="*/ 19 h 376"/>
                <a:gd name="T24" fmla="*/ 0 w 673"/>
                <a:gd name="T25" fmla="*/ 0 h 376"/>
                <a:gd name="T26" fmla="*/ 0 w 673"/>
                <a:gd name="T27" fmla="*/ 0 h 3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3"/>
                <a:gd name="T43" fmla="*/ 0 h 376"/>
                <a:gd name="T44" fmla="*/ 673 w 673"/>
                <a:gd name="T45" fmla="*/ 376 h 3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3" h="376">
                  <a:moveTo>
                    <a:pt x="0" y="0"/>
                  </a:moveTo>
                  <a:lnTo>
                    <a:pt x="110" y="91"/>
                  </a:lnTo>
                  <a:lnTo>
                    <a:pt x="222" y="194"/>
                  </a:lnTo>
                  <a:lnTo>
                    <a:pt x="319" y="273"/>
                  </a:lnTo>
                  <a:lnTo>
                    <a:pt x="430" y="340"/>
                  </a:lnTo>
                  <a:lnTo>
                    <a:pt x="510" y="351"/>
                  </a:lnTo>
                  <a:lnTo>
                    <a:pt x="601" y="353"/>
                  </a:lnTo>
                  <a:lnTo>
                    <a:pt x="673" y="342"/>
                  </a:lnTo>
                  <a:lnTo>
                    <a:pt x="567" y="376"/>
                  </a:lnTo>
                  <a:lnTo>
                    <a:pt x="453" y="359"/>
                  </a:lnTo>
                  <a:lnTo>
                    <a:pt x="359" y="323"/>
                  </a:lnTo>
                  <a:lnTo>
                    <a:pt x="6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" name="Freeform 206"/>
            <p:cNvSpPr>
              <a:spLocks/>
            </p:cNvSpPr>
            <p:nvPr/>
          </p:nvSpPr>
          <p:spPr bwMode="auto">
            <a:xfrm>
              <a:off x="2160" y="2853"/>
              <a:ext cx="481" cy="246"/>
            </a:xfrm>
            <a:custGeom>
              <a:avLst/>
              <a:gdLst>
                <a:gd name="T0" fmla="*/ 21 w 962"/>
                <a:gd name="T1" fmla="*/ 26 h 493"/>
                <a:gd name="T2" fmla="*/ 53 w 962"/>
                <a:gd name="T3" fmla="*/ 61 h 493"/>
                <a:gd name="T4" fmla="*/ 74 w 962"/>
                <a:gd name="T5" fmla="*/ 81 h 493"/>
                <a:gd name="T6" fmla="*/ 90 w 962"/>
                <a:gd name="T7" fmla="*/ 98 h 493"/>
                <a:gd name="T8" fmla="*/ 113 w 962"/>
                <a:gd name="T9" fmla="*/ 115 h 493"/>
                <a:gd name="T10" fmla="*/ 138 w 962"/>
                <a:gd name="T11" fmla="*/ 123 h 493"/>
                <a:gd name="T12" fmla="*/ 109 w 962"/>
                <a:gd name="T13" fmla="*/ 108 h 493"/>
                <a:gd name="T14" fmla="*/ 86 w 962"/>
                <a:gd name="T15" fmla="*/ 87 h 493"/>
                <a:gd name="T16" fmla="*/ 120 w 962"/>
                <a:gd name="T17" fmla="*/ 108 h 493"/>
                <a:gd name="T18" fmla="*/ 139 w 962"/>
                <a:gd name="T19" fmla="*/ 117 h 493"/>
                <a:gd name="T20" fmla="*/ 160 w 962"/>
                <a:gd name="T21" fmla="*/ 123 h 493"/>
                <a:gd name="T22" fmla="*/ 176 w 962"/>
                <a:gd name="T23" fmla="*/ 119 h 493"/>
                <a:gd name="T24" fmla="*/ 202 w 962"/>
                <a:gd name="T25" fmla="*/ 104 h 493"/>
                <a:gd name="T26" fmla="*/ 221 w 962"/>
                <a:gd name="T27" fmla="*/ 106 h 493"/>
                <a:gd name="T28" fmla="*/ 241 w 962"/>
                <a:gd name="T29" fmla="*/ 120 h 493"/>
                <a:gd name="T30" fmla="*/ 233 w 962"/>
                <a:gd name="T31" fmla="*/ 109 h 493"/>
                <a:gd name="T32" fmla="*/ 216 w 962"/>
                <a:gd name="T33" fmla="*/ 103 h 493"/>
                <a:gd name="T34" fmla="*/ 199 w 962"/>
                <a:gd name="T35" fmla="*/ 101 h 493"/>
                <a:gd name="T36" fmla="*/ 176 w 962"/>
                <a:gd name="T37" fmla="*/ 114 h 493"/>
                <a:gd name="T38" fmla="*/ 159 w 962"/>
                <a:gd name="T39" fmla="*/ 118 h 493"/>
                <a:gd name="T40" fmla="*/ 130 w 962"/>
                <a:gd name="T41" fmla="*/ 110 h 493"/>
                <a:gd name="T42" fmla="*/ 83 w 962"/>
                <a:gd name="T43" fmla="*/ 81 h 493"/>
                <a:gd name="T44" fmla="*/ 45 w 962"/>
                <a:gd name="T45" fmla="*/ 49 h 493"/>
                <a:gd name="T46" fmla="*/ 0 w 962"/>
                <a:gd name="T47" fmla="*/ 0 h 493"/>
                <a:gd name="T48" fmla="*/ 21 w 962"/>
                <a:gd name="T49" fmla="*/ 26 h 493"/>
                <a:gd name="T50" fmla="*/ 21 w 962"/>
                <a:gd name="T51" fmla="*/ 26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2"/>
                <a:gd name="T79" fmla="*/ 0 h 493"/>
                <a:gd name="T80" fmla="*/ 962 w 962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2" h="493">
                  <a:moveTo>
                    <a:pt x="84" y="107"/>
                  </a:moveTo>
                  <a:lnTo>
                    <a:pt x="211" y="244"/>
                  </a:lnTo>
                  <a:lnTo>
                    <a:pt x="295" y="327"/>
                  </a:lnTo>
                  <a:lnTo>
                    <a:pt x="360" y="392"/>
                  </a:lnTo>
                  <a:lnTo>
                    <a:pt x="451" y="460"/>
                  </a:lnTo>
                  <a:lnTo>
                    <a:pt x="552" y="493"/>
                  </a:lnTo>
                  <a:lnTo>
                    <a:pt x="434" y="432"/>
                  </a:lnTo>
                  <a:lnTo>
                    <a:pt x="341" y="350"/>
                  </a:lnTo>
                  <a:lnTo>
                    <a:pt x="477" y="432"/>
                  </a:lnTo>
                  <a:lnTo>
                    <a:pt x="553" y="470"/>
                  </a:lnTo>
                  <a:lnTo>
                    <a:pt x="637" y="493"/>
                  </a:lnTo>
                  <a:lnTo>
                    <a:pt x="702" y="476"/>
                  </a:lnTo>
                  <a:lnTo>
                    <a:pt x="808" y="419"/>
                  </a:lnTo>
                  <a:lnTo>
                    <a:pt x="882" y="426"/>
                  </a:lnTo>
                  <a:lnTo>
                    <a:pt x="962" y="483"/>
                  </a:lnTo>
                  <a:lnTo>
                    <a:pt x="930" y="438"/>
                  </a:lnTo>
                  <a:lnTo>
                    <a:pt x="861" y="413"/>
                  </a:lnTo>
                  <a:lnTo>
                    <a:pt x="793" y="407"/>
                  </a:lnTo>
                  <a:lnTo>
                    <a:pt x="702" y="458"/>
                  </a:lnTo>
                  <a:lnTo>
                    <a:pt x="633" y="472"/>
                  </a:lnTo>
                  <a:lnTo>
                    <a:pt x="519" y="441"/>
                  </a:lnTo>
                  <a:lnTo>
                    <a:pt x="329" y="327"/>
                  </a:lnTo>
                  <a:lnTo>
                    <a:pt x="177" y="196"/>
                  </a:lnTo>
                  <a:lnTo>
                    <a:pt x="0" y="0"/>
                  </a:lnTo>
                  <a:lnTo>
                    <a:pt x="84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3" name="Freeform 207"/>
            <p:cNvSpPr>
              <a:spLocks/>
            </p:cNvSpPr>
            <p:nvPr/>
          </p:nvSpPr>
          <p:spPr bwMode="auto">
            <a:xfrm>
              <a:off x="2210" y="2937"/>
              <a:ext cx="203" cy="166"/>
            </a:xfrm>
            <a:custGeom>
              <a:avLst/>
              <a:gdLst>
                <a:gd name="T0" fmla="*/ 0 w 405"/>
                <a:gd name="T1" fmla="*/ 0 h 332"/>
                <a:gd name="T2" fmla="*/ 22 w 405"/>
                <a:gd name="T3" fmla="*/ 30 h 332"/>
                <a:gd name="T4" fmla="*/ 40 w 405"/>
                <a:gd name="T5" fmla="*/ 48 h 332"/>
                <a:gd name="T6" fmla="*/ 79 w 405"/>
                <a:gd name="T7" fmla="*/ 75 h 332"/>
                <a:gd name="T8" fmla="*/ 102 w 405"/>
                <a:gd name="T9" fmla="*/ 83 h 332"/>
                <a:gd name="T10" fmla="*/ 49 w 405"/>
                <a:gd name="T11" fmla="*/ 49 h 332"/>
                <a:gd name="T12" fmla="*/ 32 w 405"/>
                <a:gd name="T13" fmla="*/ 31 h 332"/>
                <a:gd name="T14" fmla="*/ 0 w 405"/>
                <a:gd name="T15" fmla="*/ 0 h 332"/>
                <a:gd name="T16" fmla="*/ 0 w 405"/>
                <a:gd name="T17" fmla="*/ 0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332"/>
                <a:gd name="T29" fmla="*/ 405 w 405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332">
                  <a:moveTo>
                    <a:pt x="0" y="0"/>
                  </a:moveTo>
                  <a:lnTo>
                    <a:pt x="87" y="119"/>
                  </a:lnTo>
                  <a:lnTo>
                    <a:pt x="160" y="190"/>
                  </a:lnTo>
                  <a:lnTo>
                    <a:pt x="316" y="298"/>
                  </a:lnTo>
                  <a:lnTo>
                    <a:pt x="405" y="332"/>
                  </a:lnTo>
                  <a:lnTo>
                    <a:pt x="194" y="194"/>
                  </a:lnTo>
                  <a:lnTo>
                    <a:pt x="125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4" name="Freeform 208"/>
            <p:cNvSpPr>
              <a:spLocks/>
            </p:cNvSpPr>
            <p:nvPr/>
          </p:nvSpPr>
          <p:spPr bwMode="auto">
            <a:xfrm>
              <a:off x="2444" y="3069"/>
              <a:ext cx="189" cy="54"/>
            </a:xfrm>
            <a:custGeom>
              <a:avLst/>
              <a:gdLst>
                <a:gd name="T0" fmla="*/ 0 w 376"/>
                <a:gd name="T1" fmla="*/ 24 h 108"/>
                <a:gd name="T2" fmla="*/ 29 w 376"/>
                <a:gd name="T3" fmla="*/ 23 h 108"/>
                <a:gd name="T4" fmla="*/ 46 w 376"/>
                <a:gd name="T5" fmla="*/ 14 h 108"/>
                <a:gd name="T6" fmla="*/ 63 w 376"/>
                <a:gd name="T7" fmla="*/ 3 h 108"/>
                <a:gd name="T8" fmla="*/ 75 w 376"/>
                <a:gd name="T9" fmla="*/ 0 h 108"/>
                <a:gd name="T10" fmla="*/ 95 w 376"/>
                <a:gd name="T11" fmla="*/ 9 h 108"/>
                <a:gd name="T12" fmla="*/ 79 w 376"/>
                <a:gd name="T13" fmla="*/ 8 h 108"/>
                <a:gd name="T14" fmla="*/ 62 w 376"/>
                <a:gd name="T15" fmla="*/ 12 h 108"/>
                <a:gd name="T16" fmla="*/ 85 w 376"/>
                <a:gd name="T17" fmla="*/ 17 h 108"/>
                <a:gd name="T18" fmla="*/ 62 w 376"/>
                <a:gd name="T19" fmla="*/ 17 h 108"/>
                <a:gd name="T20" fmla="*/ 42 w 376"/>
                <a:gd name="T21" fmla="*/ 26 h 108"/>
                <a:gd name="T22" fmla="*/ 21 w 376"/>
                <a:gd name="T23" fmla="*/ 27 h 108"/>
                <a:gd name="T24" fmla="*/ 0 w 376"/>
                <a:gd name="T25" fmla="*/ 24 h 108"/>
                <a:gd name="T26" fmla="*/ 0 w 376"/>
                <a:gd name="T27" fmla="*/ 24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6"/>
                <a:gd name="T43" fmla="*/ 0 h 108"/>
                <a:gd name="T44" fmla="*/ 376 w 376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6" h="108">
                  <a:moveTo>
                    <a:pt x="0" y="95"/>
                  </a:moveTo>
                  <a:lnTo>
                    <a:pt x="114" y="89"/>
                  </a:lnTo>
                  <a:lnTo>
                    <a:pt x="184" y="55"/>
                  </a:lnTo>
                  <a:lnTo>
                    <a:pt x="251" y="9"/>
                  </a:lnTo>
                  <a:lnTo>
                    <a:pt x="298" y="0"/>
                  </a:lnTo>
                  <a:lnTo>
                    <a:pt x="376" y="34"/>
                  </a:lnTo>
                  <a:lnTo>
                    <a:pt x="315" y="32"/>
                  </a:lnTo>
                  <a:lnTo>
                    <a:pt x="247" y="45"/>
                  </a:lnTo>
                  <a:lnTo>
                    <a:pt x="338" y="68"/>
                  </a:lnTo>
                  <a:lnTo>
                    <a:pt x="245" y="66"/>
                  </a:lnTo>
                  <a:lnTo>
                    <a:pt x="165" y="101"/>
                  </a:lnTo>
                  <a:lnTo>
                    <a:pt x="81" y="10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5" name="Freeform 209"/>
            <p:cNvSpPr>
              <a:spLocks/>
            </p:cNvSpPr>
            <p:nvPr/>
          </p:nvSpPr>
          <p:spPr bwMode="auto">
            <a:xfrm>
              <a:off x="2172" y="2891"/>
              <a:ext cx="1157" cy="530"/>
            </a:xfrm>
            <a:custGeom>
              <a:avLst/>
              <a:gdLst>
                <a:gd name="T0" fmla="*/ 72 w 2316"/>
                <a:gd name="T1" fmla="*/ 88 h 1059"/>
                <a:gd name="T2" fmla="*/ 207 w 2316"/>
                <a:gd name="T3" fmla="*/ 199 h 1059"/>
                <a:gd name="T4" fmla="*/ 270 w 2316"/>
                <a:gd name="T5" fmla="*/ 219 h 1059"/>
                <a:gd name="T6" fmla="*/ 309 w 2316"/>
                <a:gd name="T7" fmla="*/ 219 h 1059"/>
                <a:gd name="T8" fmla="*/ 353 w 2316"/>
                <a:gd name="T9" fmla="*/ 214 h 1059"/>
                <a:gd name="T10" fmla="*/ 437 w 2316"/>
                <a:gd name="T11" fmla="*/ 182 h 1059"/>
                <a:gd name="T12" fmla="*/ 510 w 2316"/>
                <a:gd name="T13" fmla="*/ 143 h 1059"/>
                <a:gd name="T14" fmla="*/ 544 w 2316"/>
                <a:gd name="T15" fmla="*/ 134 h 1059"/>
                <a:gd name="T16" fmla="*/ 556 w 2316"/>
                <a:gd name="T17" fmla="*/ 119 h 1059"/>
                <a:gd name="T18" fmla="*/ 578 w 2316"/>
                <a:gd name="T19" fmla="*/ 128 h 1059"/>
                <a:gd name="T20" fmla="*/ 573 w 2316"/>
                <a:gd name="T21" fmla="*/ 145 h 1059"/>
                <a:gd name="T22" fmla="*/ 528 w 2316"/>
                <a:gd name="T23" fmla="*/ 164 h 1059"/>
                <a:gd name="T24" fmla="*/ 479 w 2316"/>
                <a:gd name="T25" fmla="*/ 171 h 1059"/>
                <a:gd name="T26" fmla="*/ 417 w 2316"/>
                <a:gd name="T27" fmla="*/ 201 h 1059"/>
                <a:gd name="T28" fmla="*/ 322 w 2316"/>
                <a:gd name="T29" fmla="*/ 257 h 1059"/>
                <a:gd name="T30" fmla="*/ 307 w 2316"/>
                <a:gd name="T31" fmla="*/ 265 h 1059"/>
                <a:gd name="T32" fmla="*/ 245 w 2316"/>
                <a:gd name="T33" fmla="*/ 259 h 1059"/>
                <a:gd name="T34" fmla="*/ 219 w 2316"/>
                <a:gd name="T35" fmla="*/ 231 h 1059"/>
                <a:gd name="T36" fmla="*/ 156 w 2316"/>
                <a:gd name="T37" fmla="*/ 166 h 1059"/>
                <a:gd name="T38" fmla="*/ 84 w 2316"/>
                <a:gd name="T39" fmla="*/ 126 h 1059"/>
                <a:gd name="T40" fmla="*/ 22 w 2316"/>
                <a:gd name="T41" fmla="*/ 41 h 1059"/>
                <a:gd name="T42" fmla="*/ 0 w 2316"/>
                <a:gd name="T43" fmla="*/ 0 h 1059"/>
                <a:gd name="T44" fmla="*/ 38 w 2316"/>
                <a:gd name="T45" fmla="*/ 52 h 1059"/>
                <a:gd name="T46" fmla="*/ 72 w 2316"/>
                <a:gd name="T47" fmla="*/ 88 h 1059"/>
                <a:gd name="T48" fmla="*/ 72 w 2316"/>
                <a:gd name="T49" fmla="*/ 88 h 10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16"/>
                <a:gd name="T76" fmla="*/ 0 h 1059"/>
                <a:gd name="T77" fmla="*/ 2316 w 2316"/>
                <a:gd name="T78" fmla="*/ 1059 h 10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16" h="1059">
                  <a:moveTo>
                    <a:pt x="289" y="350"/>
                  </a:moveTo>
                  <a:lnTo>
                    <a:pt x="831" y="793"/>
                  </a:lnTo>
                  <a:lnTo>
                    <a:pt x="1082" y="875"/>
                  </a:lnTo>
                  <a:lnTo>
                    <a:pt x="1238" y="875"/>
                  </a:lnTo>
                  <a:lnTo>
                    <a:pt x="1415" y="856"/>
                  </a:lnTo>
                  <a:lnTo>
                    <a:pt x="1749" y="725"/>
                  </a:lnTo>
                  <a:lnTo>
                    <a:pt x="2042" y="571"/>
                  </a:lnTo>
                  <a:lnTo>
                    <a:pt x="2177" y="536"/>
                  </a:lnTo>
                  <a:lnTo>
                    <a:pt x="2228" y="474"/>
                  </a:lnTo>
                  <a:lnTo>
                    <a:pt x="2316" y="510"/>
                  </a:lnTo>
                  <a:lnTo>
                    <a:pt x="2293" y="578"/>
                  </a:lnTo>
                  <a:lnTo>
                    <a:pt x="2114" y="656"/>
                  </a:lnTo>
                  <a:lnTo>
                    <a:pt x="1920" y="681"/>
                  </a:lnTo>
                  <a:lnTo>
                    <a:pt x="1669" y="803"/>
                  </a:lnTo>
                  <a:lnTo>
                    <a:pt x="1289" y="1025"/>
                  </a:lnTo>
                  <a:lnTo>
                    <a:pt x="1230" y="1059"/>
                  </a:lnTo>
                  <a:lnTo>
                    <a:pt x="981" y="1033"/>
                  </a:lnTo>
                  <a:lnTo>
                    <a:pt x="878" y="924"/>
                  </a:lnTo>
                  <a:lnTo>
                    <a:pt x="626" y="664"/>
                  </a:lnTo>
                  <a:lnTo>
                    <a:pt x="337" y="502"/>
                  </a:lnTo>
                  <a:lnTo>
                    <a:pt x="91" y="162"/>
                  </a:lnTo>
                  <a:lnTo>
                    <a:pt x="0" y="0"/>
                  </a:lnTo>
                  <a:lnTo>
                    <a:pt x="152" y="208"/>
                  </a:lnTo>
                  <a:lnTo>
                    <a:pt x="289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6" name="Freeform 210"/>
            <p:cNvSpPr>
              <a:spLocks/>
            </p:cNvSpPr>
            <p:nvPr/>
          </p:nvSpPr>
          <p:spPr bwMode="auto">
            <a:xfrm>
              <a:off x="2568" y="3095"/>
              <a:ext cx="124" cy="74"/>
            </a:xfrm>
            <a:custGeom>
              <a:avLst/>
              <a:gdLst>
                <a:gd name="T0" fmla="*/ 18 w 249"/>
                <a:gd name="T1" fmla="*/ 0 h 149"/>
                <a:gd name="T2" fmla="*/ 39 w 249"/>
                <a:gd name="T3" fmla="*/ 8 h 149"/>
                <a:gd name="T4" fmla="*/ 50 w 249"/>
                <a:gd name="T5" fmla="*/ 31 h 149"/>
                <a:gd name="T6" fmla="*/ 62 w 249"/>
                <a:gd name="T7" fmla="*/ 33 h 149"/>
                <a:gd name="T8" fmla="*/ 62 w 249"/>
                <a:gd name="T9" fmla="*/ 37 h 149"/>
                <a:gd name="T10" fmla="*/ 46 w 249"/>
                <a:gd name="T11" fmla="*/ 33 h 149"/>
                <a:gd name="T12" fmla="*/ 36 w 249"/>
                <a:gd name="T13" fmla="*/ 11 h 149"/>
                <a:gd name="T14" fmla="*/ 0 w 249"/>
                <a:gd name="T15" fmla="*/ 1 h 149"/>
                <a:gd name="T16" fmla="*/ 18 w 249"/>
                <a:gd name="T17" fmla="*/ 0 h 149"/>
                <a:gd name="T18" fmla="*/ 18 w 249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149"/>
                <a:gd name="T32" fmla="*/ 249 w 249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149">
                  <a:moveTo>
                    <a:pt x="74" y="0"/>
                  </a:moveTo>
                  <a:lnTo>
                    <a:pt x="158" y="34"/>
                  </a:lnTo>
                  <a:lnTo>
                    <a:pt x="203" y="126"/>
                  </a:lnTo>
                  <a:lnTo>
                    <a:pt x="249" y="135"/>
                  </a:lnTo>
                  <a:lnTo>
                    <a:pt x="249" y="149"/>
                  </a:lnTo>
                  <a:lnTo>
                    <a:pt x="186" y="135"/>
                  </a:lnTo>
                  <a:lnTo>
                    <a:pt x="146" y="46"/>
                  </a:lnTo>
                  <a:lnTo>
                    <a:pt x="0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7" name="Freeform 211"/>
            <p:cNvSpPr>
              <a:spLocks/>
            </p:cNvSpPr>
            <p:nvPr/>
          </p:nvSpPr>
          <p:spPr bwMode="auto">
            <a:xfrm>
              <a:off x="2673" y="3169"/>
              <a:ext cx="28" cy="79"/>
            </a:xfrm>
            <a:custGeom>
              <a:avLst/>
              <a:gdLst>
                <a:gd name="T0" fmla="*/ 6 w 55"/>
                <a:gd name="T1" fmla="*/ 0 h 157"/>
                <a:gd name="T2" fmla="*/ 11 w 55"/>
                <a:gd name="T3" fmla="*/ 24 h 157"/>
                <a:gd name="T4" fmla="*/ 0 w 55"/>
                <a:gd name="T5" fmla="*/ 40 h 157"/>
                <a:gd name="T6" fmla="*/ 12 w 55"/>
                <a:gd name="T7" fmla="*/ 30 h 157"/>
                <a:gd name="T8" fmla="*/ 14 w 55"/>
                <a:gd name="T9" fmla="*/ 16 h 157"/>
                <a:gd name="T10" fmla="*/ 6 w 55"/>
                <a:gd name="T11" fmla="*/ 0 h 157"/>
                <a:gd name="T12" fmla="*/ 6 w 55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57"/>
                <a:gd name="T23" fmla="*/ 55 w 55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57">
                  <a:moveTo>
                    <a:pt x="23" y="0"/>
                  </a:moveTo>
                  <a:lnTo>
                    <a:pt x="44" y="95"/>
                  </a:lnTo>
                  <a:lnTo>
                    <a:pt x="0" y="157"/>
                  </a:lnTo>
                  <a:lnTo>
                    <a:pt x="46" y="119"/>
                  </a:lnTo>
                  <a:lnTo>
                    <a:pt x="55" y="6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8" name="Freeform 212"/>
            <p:cNvSpPr>
              <a:spLocks/>
            </p:cNvSpPr>
            <p:nvPr/>
          </p:nvSpPr>
          <p:spPr bwMode="auto">
            <a:xfrm>
              <a:off x="2576" y="3097"/>
              <a:ext cx="143" cy="160"/>
            </a:xfrm>
            <a:custGeom>
              <a:avLst/>
              <a:gdLst>
                <a:gd name="T0" fmla="*/ 20 w 287"/>
                <a:gd name="T1" fmla="*/ 0 h 321"/>
                <a:gd name="T2" fmla="*/ 43 w 287"/>
                <a:gd name="T3" fmla="*/ 3 h 321"/>
                <a:gd name="T4" fmla="*/ 52 w 287"/>
                <a:gd name="T5" fmla="*/ 18 h 321"/>
                <a:gd name="T6" fmla="*/ 66 w 287"/>
                <a:gd name="T7" fmla="*/ 34 h 321"/>
                <a:gd name="T8" fmla="*/ 71 w 287"/>
                <a:gd name="T9" fmla="*/ 67 h 321"/>
                <a:gd name="T10" fmla="*/ 60 w 287"/>
                <a:gd name="T11" fmla="*/ 79 h 321"/>
                <a:gd name="T12" fmla="*/ 36 w 287"/>
                <a:gd name="T13" fmla="*/ 80 h 321"/>
                <a:gd name="T14" fmla="*/ 28 w 287"/>
                <a:gd name="T15" fmla="*/ 75 h 321"/>
                <a:gd name="T16" fmla="*/ 40 w 287"/>
                <a:gd name="T17" fmla="*/ 77 h 321"/>
                <a:gd name="T18" fmla="*/ 56 w 287"/>
                <a:gd name="T19" fmla="*/ 75 h 321"/>
                <a:gd name="T20" fmla="*/ 64 w 287"/>
                <a:gd name="T21" fmla="*/ 68 h 321"/>
                <a:gd name="T22" fmla="*/ 64 w 287"/>
                <a:gd name="T23" fmla="*/ 46 h 321"/>
                <a:gd name="T24" fmla="*/ 60 w 287"/>
                <a:gd name="T25" fmla="*/ 31 h 321"/>
                <a:gd name="T26" fmla="*/ 40 w 287"/>
                <a:gd name="T27" fmla="*/ 5 h 321"/>
                <a:gd name="T28" fmla="*/ 0 w 287"/>
                <a:gd name="T29" fmla="*/ 1 h 321"/>
                <a:gd name="T30" fmla="*/ 20 w 287"/>
                <a:gd name="T31" fmla="*/ 0 h 321"/>
                <a:gd name="T32" fmla="*/ 20 w 287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321"/>
                <a:gd name="T53" fmla="*/ 287 w 287"/>
                <a:gd name="T54" fmla="*/ 321 h 3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321">
                  <a:moveTo>
                    <a:pt x="82" y="0"/>
                  </a:moveTo>
                  <a:lnTo>
                    <a:pt x="173" y="13"/>
                  </a:lnTo>
                  <a:lnTo>
                    <a:pt x="211" y="74"/>
                  </a:lnTo>
                  <a:lnTo>
                    <a:pt x="264" y="137"/>
                  </a:lnTo>
                  <a:lnTo>
                    <a:pt x="287" y="270"/>
                  </a:lnTo>
                  <a:lnTo>
                    <a:pt x="240" y="316"/>
                  </a:lnTo>
                  <a:lnTo>
                    <a:pt x="145" y="321"/>
                  </a:lnTo>
                  <a:lnTo>
                    <a:pt x="114" y="302"/>
                  </a:lnTo>
                  <a:lnTo>
                    <a:pt x="160" y="308"/>
                  </a:lnTo>
                  <a:lnTo>
                    <a:pt x="224" y="302"/>
                  </a:lnTo>
                  <a:lnTo>
                    <a:pt x="259" y="274"/>
                  </a:lnTo>
                  <a:lnTo>
                    <a:pt x="259" y="184"/>
                  </a:lnTo>
                  <a:lnTo>
                    <a:pt x="240" y="127"/>
                  </a:lnTo>
                  <a:lnTo>
                    <a:pt x="160" y="23"/>
                  </a:lnTo>
                  <a:lnTo>
                    <a:pt x="0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9" name="Freeform 213"/>
            <p:cNvSpPr>
              <a:spLocks/>
            </p:cNvSpPr>
            <p:nvPr/>
          </p:nvSpPr>
          <p:spPr bwMode="auto">
            <a:xfrm>
              <a:off x="2598" y="2923"/>
              <a:ext cx="679" cy="366"/>
            </a:xfrm>
            <a:custGeom>
              <a:avLst/>
              <a:gdLst>
                <a:gd name="T0" fmla="*/ 15 w 1357"/>
                <a:gd name="T1" fmla="*/ 79 h 730"/>
                <a:gd name="T2" fmla="*/ 52 w 1357"/>
                <a:gd name="T3" fmla="*/ 100 h 730"/>
                <a:gd name="T4" fmla="*/ 75 w 1357"/>
                <a:gd name="T5" fmla="*/ 116 h 730"/>
                <a:gd name="T6" fmla="*/ 90 w 1357"/>
                <a:gd name="T7" fmla="*/ 139 h 730"/>
                <a:gd name="T8" fmla="*/ 100 w 1357"/>
                <a:gd name="T9" fmla="*/ 167 h 730"/>
                <a:gd name="T10" fmla="*/ 129 w 1357"/>
                <a:gd name="T11" fmla="*/ 154 h 730"/>
                <a:gd name="T12" fmla="*/ 209 w 1357"/>
                <a:gd name="T13" fmla="*/ 100 h 730"/>
                <a:gd name="T14" fmla="*/ 233 w 1357"/>
                <a:gd name="T15" fmla="*/ 86 h 730"/>
                <a:gd name="T16" fmla="*/ 247 w 1357"/>
                <a:gd name="T17" fmla="*/ 67 h 730"/>
                <a:gd name="T18" fmla="*/ 296 w 1357"/>
                <a:gd name="T19" fmla="*/ 34 h 730"/>
                <a:gd name="T20" fmla="*/ 329 w 1357"/>
                <a:gd name="T21" fmla="*/ 0 h 730"/>
                <a:gd name="T22" fmla="*/ 340 w 1357"/>
                <a:gd name="T23" fmla="*/ 7 h 730"/>
                <a:gd name="T24" fmla="*/ 330 w 1357"/>
                <a:gd name="T25" fmla="*/ 4 h 730"/>
                <a:gd name="T26" fmla="*/ 313 w 1357"/>
                <a:gd name="T27" fmla="*/ 20 h 730"/>
                <a:gd name="T28" fmla="*/ 293 w 1357"/>
                <a:gd name="T29" fmla="*/ 41 h 730"/>
                <a:gd name="T30" fmla="*/ 249 w 1357"/>
                <a:gd name="T31" fmla="*/ 72 h 730"/>
                <a:gd name="T32" fmla="*/ 236 w 1357"/>
                <a:gd name="T33" fmla="*/ 89 h 730"/>
                <a:gd name="T34" fmla="*/ 103 w 1357"/>
                <a:gd name="T35" fmla="*/ 172 h 730"/>
                <a:gd name="T36" fmla="*/ 97 w 1357"/>
                <a:gd name="T37" fmla="*/ 171 h 730"/>
                <a:gd name="T38" fmla="*/ 88 w 1357"/>
                <a:gd name="T39" fmla="*/ 144 h 730"/>
                <a:gd name="T40" fmla="*/ 74 w 1357"/>
                <a:gd name="T41" fmla="*/ 119 h 730"/>
                <a:gd name="T42" fmla="*/ 80 w 1357"/>
                <a:gd name="T43" fmla="*/ 136 h 730"/>
                <a:gd name="T44" fmla="*/ 82 w 1357"/>
                <a:gd name="T45" fmla="*/ 164 h 730"/>
                <a:gd name="T46" fmla="*/ 91 w 1357"/>
                <a:gd name="T47" fmla="*/ 184 h 730"/>
                <a:gd name="T48" fmla="*/ 78 w 1357"/>
                <a:gd name="T49" fmla="*/ 167 h 730"/>
                <a:gd name="T50" fmla="*/ 74 w 1357"/>
                <a:gd name="T51" fmla="*/ 135 h 730"/>
                <a:gd name="T52" fmla="*/ 66 w 1357"/>
                <a:gd name="T53" fmla="*/ 113 h 730"/>
                <a:gd name="T54" fmla="*/ 26 w 1357"/>
                <a:gd name="T55" fmla="*/ 90 h 730"/>
                <a:gd name="T56" fmla="*/ 0 w 1357"/>
                <a:gd name="T57" fmla="*/ 79 h 730"/>
                <a:gd name="T58" fmla="*/ 15 w 1357"/>
                <a:gd name="T59" fmla="*/ 79 h 730"/>
                <a:gd name="T60" fmla="*/ 15 w 1357"/>
                <a:gd name="T61" fmla="*/ 79 h 7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7"/>
                <a:gd name="T94" fmla="*/ 0 h 730"/>
                <a:gd name="T95" fmla="*/ 1357 w 1357"/>
                <a:gd name="T96" fmla="*/ 730 h 7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7" h="730">
                  <a:moveTo>
                    <a:pt x="57" y="314"/>
                  </a:moveTo>
                  <a:lnTo>
                    <a:pt x="207" y="399"/>
                  </a:lnTo>
                  <a:lnTo>
                    <a:pt x="298" y="460"/>
                  </a:lnTo>
                  <a:lnTo>
                    <a:pt x="359" y="553"/>
                  </a:lnTo>
                  <a:lnTo>
                    <a:pt x="399" y="667"/>
                  </a:lnTo>
                  <a:lnTo>
                    <a:pt x="513" y="614"/>
                  </a:lnTo>
                  <a:lnTo>
                    <a:pt x="834" y="399"/>
                  </a:lnTo>
                  <a:lnTo>
                    <a:pt x="929" y="342"/>
                  </a:lnTo>
                  <a:lnTo>
                    <a:pt x="988" y="268"/>
                  </a:lnTo>
                  <a:lnTo>
                    <a:pt x="1182" y="135"/>
                  </a:lnTo>
                  <a:lnTo>
                    <a:pt x="1314" y="0"/>
                  </a:lnTo>
                  <a:lnTo>
                    <a:pt x="1357" y="28"/>
                  </a:lnTo>
                  <a:lnTo>
                    <a:pt x="1317" y="15"/>
                  </a:lnTo>
                  <a:lnTo>
                    <a:pt x="1249" y="80"/>
                  </a:lnTo>
                  <a:lnTo>
                    <a:pt x="1169" y="163"/>
                  </a:lnTo>
                  <a:lnTo>
                    <a:pt x="994" y="285"/>
                  </a:lnTo>
                  <a:lnTo>
                    <a:pt x="943" y="354"/>
                  </a:lnTo>
                  <a:lnTo>
                    <a:pt x="410" y="686"/>
                  </a:lnTo>
                  <a:lnTo>
                    <a:pt x="388" y="683"/>
                  </a:lnTo>
                  <a:lnTo>
                    <a:pt x="350" y="574"/>
                  </a:lnTo>
                  <a:lnTo>
                    <a:pt x="293" y="473"/>
                  </a:lnTo>
                  <a:lnTo>
                    <a:pt x="319" y="542"/>
                  </a:lnTo>
                  <a:lnTo>
                    <a:pt x="327" y="654"/>
                  </a:lnTo>
                  <a:lnTo>
                    <a:pt x="361" y="730"/>
                  </a:lnTo>
                  <a:lnTo>
                    <a:pt x="310" y="667"/>
                  </a:lnTo>
                  <a:lnTo>
                    <a:pt x="296" y="536"/>
                  </a:lnTo>
                  <a:lnTo>
                    <a:pt x="262" y="449"/>
                  </a:lnTo>
                  <a:lnTo>
                    <a:pt x="104" y="359"/>
                  </a:lnTo>
                  <a:lnTo>
                    <a:pt x="0" y="314"/>
                  </a:lnTo>
                  <a:lnTo>
                    <a:pt x="57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0" name="Freeform 214"/>
            <p:cNvSpPr>
              <a:spLocks/>
            </p:cNvSpPr>
            <p:nvPr/>
          </p:nvSpPr>
          <p:spPr bwMode="auto">
            <a:xfrm>
              <a:off x="2665" y="3193"/>
              <a:ext cx="77" cy="83"/>
            </a:xfrm>
            <a:custGeom>
              <a:avLst/>
              <a:gdLst>
                <a:gd name="T0" fmla="*/ 0 w 154"/>
                <a:gd name="T1" fmla="*/ 36 h 165"/>
                <a:gd name="T2" fmla="*/ 23 w 154"/>
                <a:gd name="T3" fmla="*/ 34 h 165"/>
                <a:gd name="T4" fmla="*/ 33 w 154"/>
                <a:gd name="T5" fmla="*/ 21 h 165"/>
                <a:gd name="T6" fmla="*/ 37 w 154"/>
                <a:gd name="T7" fmla="*/ 0 h 165"/>
                <a:gd name="T8" fmla="*/ 39 w 154"/>
                <a:gd name="T9" fmla="*/ 25 h 165"/>
                <a:gd name="T10" fmla="*/ 39 w 154"/>
                <a:gd name="T11" fmla="*/ 35 h 165"/>
                <a:gd name="T12" fmla="*/ 27 w 154"/>
                <a:gd name="T13" fmla="*/ 42 h 165"/>
                <a:gd name="T14" fmla="*/ 0 w 154"/>
                <a:gd name="T15" fmla="*/ 36 h 165"/>
                <a:gd name="T16" fmla="*/ 0 w 154"/>
                <a:gd name="T17" fmla="*/ 36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165"/>
                <a:gd name="T29" fmla="*/ 154 w 154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165">
                  <a:moveTo>
                    <a:pt x="0" y="143"/>
                  </a:moveTo>
                  <a:lnTo>
                    <a:pt x="91" y="135"/>
                  </a:lnTo>
                  <a:lnTo>
                    <a:pt x="129" y="82"/>
                  </a:lnTo>
                  <a:lnTo>
                    <a:pt x="146" y="0"/>
                  </a:lnTo>
                  <a:lnTo>
                    <a:pt x="154" y="97"/>
                  </a:lnTo>
                  <a:lnTo>
                    <a:pt x="154" y="137"/>
                  </a:lnTo>
                  <a:lnTo>
                    <a:pt x="108" y="165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1" name="Freeform 215"/>
            <p:cNvSpPr>
              <a:spLocks/>
            </p:cNvSpPr>
            <p:nvPr/>
          </p:nvSpPr>
          <p:spPr bwMode="auto">
            <a:xfrm>
              <a:off x="2732" y="3263"/>
              <a:ext cx="21" cy="22"/>
            </a:xfrm>
            <a:custGeom>
              <a:avLst/>
              <a:gdLst>
                <a:gd name="T0" fmla="*/ 0 w 42"/>
                <a:gd name="T1" fmla="*/ 11 h 43"/>
                <a:gd name="T2" fmla="*/ 9 w 42"/>
                <a:gd name="T3" fmla="*/ 0 h 43"/>
                <a:gd name="T4" fmla="*/ 11 w 42"/>
                <a:gd name="T5" fmla="*/ 5 h 43"/>
                <a:gd name="T6" fmla="*/ 0 w 42"/>
                <a:gd name="T7" fmla="*/ 11 h 43"/>
                <a:gd name="T8" fmla="*/ 0 w 42"/>
                <a:gd name="T9" fmla="*/ 1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3"/>
                <a:gd name="T17" fmla="*/ 42 w 4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3">
                  <a:moveTo>
                    <a:pt x="0" y="43"/>
                  </a:moveTo>
                  <a:lnTo>
                    <a:pt x="36" y="0"/>
                  </a:lnTo>
                  <a:lnTo>
                    <a:pt x="42" y="1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2" name="Freeform 216"/>
            <p:cNvSpPr>
              <a:spLocks/>
            </p:cNvSpPr>
            <p:nvPr/>
          </p:nvSpPr>
          <p:spPr bwMode="auto">
            <a:xfrm>
              <a:off x="2748" y="3273"/>
              <a:ext cx="27" cy="15"/>
            </a:xfrm>
            <a:custGeom>
              <a:avLst/>
              <a:gdLst>
                <a:gd name="T0" fmla="*/ 0 w 55"/>
                <a:gd name="T1" fmla="*/ 8 h 28"/>
                <a:gd name="T2" fmla="*/ 7 w 55"/>
                <a:gd name="T3" fmla="*/ 0 h 28"/>
                <a:gd name="T4" fmla="*/ 13 w 55"/>
                <a:gd name="T5" fmla="*/ 8 h 28"/>
                <a:gd name="T6" fmla="*/ 0 w 55"/>
                <a:gd name="T7" fmla="*/ 8 h 28"/>
                <a:gd name="T8" fmla="*/ 0 w 55"/>
                <a:gd name="T9" fmla="*/ 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8"/>
                <a:gd name="T17" fmla="*/ 55 w 5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8">
                  <a:moveTo>
                    <a:pt x="0" y="28"/>
                  </a:moveTo>
                  <a:lnTo>
                    <a:pt x="29" y="0"/>
                  </a:lnTo>
                  <a:lnTo>
                    <a:pt x="55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3" name="Freeform 217"/>
            <p:cNvSpPr>
              <a:spLocks/>
            </p:cNvSpPr>
            <p:nvPr/>
          </p:nvSpPr>
          <p:spPr bwMode="auto">
            <a:xfrm>
              <a:off x="2765" y="3183"/>
              <a:ext cx="168" cy="124"/>
            </a:xfrm>
            <a:custGeom>
              <a:avLst/>
              <a:gdLst>
                <a:gd name="T0" fmla="*/ 6 w 337"/>
                <a:gd name="T1" fmla="*/ 54 h 247"/>
                <a:gd name="T2" fmla="*/ 11 w 337"/>
                <a:gd name="T3" fmla="*/ 58 h 247"/>
                <a:gd name="T4" fmla="*/ 71 w 337"/>
                <a:gd name="T5" fmla="*/ 8 h 247"/>
                <a:gd name="T6" fmla="*/ 84 w 337"/>
                <a:gd name="T7" fmla="*/ 0 h 247"/>
                <a:gd name="T8" fmla="*/ 10 w 337"/>
                <a:gd name="T9" fmla="*/ 62 h 247"/>
                <a:gd name="T10" fmla="*/ 0 w 337"/>
                <a:gd name="T11" fmla="*/ 50 h 247"/>
                <a:gd name="T12" fmla="*/ 6 w 337"/>
                <a:gd name="T13" fmla="*/ 54 h 247"/>
                <a:gd name="T14" fmla="*/ 6 w 337"/>
                <a:gd name="T15" fmla="*/ 54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247"/>
                <a:gd name="T26" fmla="*/ 337 w 337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247">
                  <a:moveTo>
                    <a:pt x="27" y="215"/>
                  </a:moveTo>
                  <a:lnTo>
                    <a:pt x="44" y="232"/>
                  </a:lnTo>
                  <a:lnTo>
                    <a:pt x="284" y="29"/>
                  </a:lnTo>
                  <a:lnTo>
                    <a:pt x="337" y="0"/>
                  </a:lnTo>
                  <a:lnTo>
                    <a:pt x="40" y="247"/>
                  </a:lnTo>
                  <a:lnTo>
                    <a:pt x="0" y="200"/>
                  </a:lnTo>
                  <a:lnTo>
                    <a:pt x="27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4" name="Freeform 218"/>
            <p:cNvSpPr>
              <a:spLocks/>
            </p:cNvSpPr>
            <p:nvPr/>
          </p:nvSpPr>
          <p:spPr bwMode="auto">
            <a:xfrm>
              <a:off x="2319" y="3049"/>
              <a:ext cx="180" cy="77"/>
            </a:xfrm>
            <a:custGeom>
              <a:avLst/>
              <a:gdLst>
                <a:gd name="T0" fmla="*/ 15 w 359"/>
                <a:gd name="T1" fmla="*/ 14 h 154"/>
                <a:gd name="T2" fmla="*/ 31 w 359"/>
                <a:gd name="T3" fmla="*/ 24 h 154"/>
                <a:gd name="T4" fmla="*/ 49 w 359"/>
                <a:gd name="T5" fmla="*/ 31 h 154"/>
                <a:gd name="T6" fmla="*/ 75 w 359"/>
                <a:gd name="T7" fmla="*/ 39 h 154"/>
                <a:gd name="T8" fmla="*/ 90 w 359"/>
                <a:gd name="T9" fmla="*/ 36 h 154"/>
                <a:gd name="T10" fmla="*/ 50 w 359"/>
                <a:gd name="T11" fmla="*/ 28 h 154"/>
                <a:gd name="T12" fmla="*/ 0 w 359"/>
                <a:gd name="T13" fmla="*/ 0 h 154"/>
                <a:gd name="T14" fmla="*/ 15 w 359"/>
                <a:gd name="T15" fmla="*/ 14 h 154"/>
                <a:gd name="T16" fmla="*/ 15 w 359"/>
                <a:gd name="T17" fmla="*/ 14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9"/>
                <a:gd name="T28" fmla="*/ 0 h 154"/>
                <a:gd name="T29" fmla="*/ 359 w 359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9" h="154">
                  <a:moveTo>
                    <a:pt x="57" y="55"/>
                  </a:moveTo>
                  <a:lnTo>
                    <a:pt x="121" y="95"/>
                  </a:lnTo>
                  <a:lnTo>
                    <a:pt x="196" y="124"/>
                  </a:lnTo>
                  <a:lnTo>
                    <a:pt x="298" y="154"/>
                  </a:lnTo>
                  <a:lnTo>
                    <a:pt x="359" y="141"/>
                  </a:lnTo>
                  <a:lnTo>
                    <a:pt x="199" y="112"/>
                  </a:lnTo>
                  <a:lnTo>
                    <a:pt x="0" y="0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5" name="Freeform 219"/>
            <p:cNvSpPr>
              <a:spLocks/>
            </p:cNvSpPr>
            <p:nvPr/>
          </p:nvSpPr>
          <p:spPr bwMode="auto">
            <a:xfrm>
              <a:off x="1989" y="2842"/>
              <a:ext cx="712" cy="600"/>
            </a:xfrm>
            <a:custGeom>
              <a:avLst/>
              <a:gdLst>
                <a:gd name="T0" fmla="*/ 86 w 1424"/>
                <a:gd name="T1" fmla="*/ 10 h 1200"/>
                <a:gd name="T2" fmla="*/ 92 w 1424"/>
                <a:gd name="T3" fmla="*/ 39 h 1200"/>
                <a:gd name="T4" fmla="*/ 100 w 1424"/>
                <a:gd name="T5" fmla="*/ 55 h 1200"/>
                <a:gd name="T6" fmla="*/ 104 w 1424"/>
                <a:gd name="T7" fmla="*/ 87 h 1200"/>
                <a:gd name="T8" fmla="*/ 118 w 1424"/>
                <a:gd name="T9" fmla="*/ 127 h 1200"/>
                <a:gd name="T10" fmla="*/ 140 w 1424"/>
                <a:gd name="T11" fmla="*/ 178 h 1200"/>
                <a:gd name="T12" fmla="*/ 148 w 1424"/>
                <a:gd name="T13" fmla="*/ 189 h 1200"/>
                <a:gd name="T14" fmla="*/ 151 w 1424"/>
                <a:gd name="T15" fmla="*/ 195 h 1200"/>
                <a:gd name="T16" fmla="*/ 210 w 1424"/>
                <a:gd name="T17" fmla="*/ 233 h 1200"/>
                <a:gd name="T18" fmla="*/ 281 w 1424"/>
                <a:gd name="T19" fmla="*/ 276 h 1200"/>
                <a:gd name="T20" fmla="*/ 356 w 1424"/>
                <a:gd name="T21" fmla="*/ 298 h 1200"/>
                <a:gd name="T22" fmla="*/ 351 w 1424"/>
                <a:gd name="T23" fmla="*/ 300 h 1200"/>
                <a:gd name="T24" fmla="*/ 320 w 1424"/>
                <a:gd name="T25" fmla="*/ 292 h 1200"/>
                <a:gd name="T26" fmla="*/ 245 w 1424"/>
                <a:gd name="T27" fmla="*/ 268 h 1200"/>
                <a:gd name="T28" fmla="*/ 177 w 1424"/>
                <a:gd name="T29" fmla="*/ 217 h 1200"/>
                <a:gd name="T30" fmla="*/ 145 w 1424"/>
                <a:gd name="T31" fmla="*/ 199 h 1200"/>
                <a:gd name="T32" fmla="*/ 112 w 1424"/>
                <a:gd name="T33" fmla="*/ 120 h 1200"/>
                <a:gd name="T34" fmla="*/ 101 w 1424"/>
                <a:gd name="T35" fmla="*/ 85 h 1200"/>
                <a:gd name="T36" fmla="*/ 97 w 1424"/>
                <a:gd name="T37" fmla="*/ 66 h 1200"/>
                <a:gd name="T38" fmla="*/ 83 w 1424"/>
                <a:gd name="T39" fmla="*/ 40 h 1200"/>
                <a:gd name="T40" fmla="*/ 56 w 1424"/>
                <a:gd name="T41" fmla="*/ 19 h 1200"/>
                <a:gd name="T42" fmla="*/ 43 w 1424"/>
                <a:gd name="T43" fmla="*/ 15 h 1200"/>
                <a:gd name="T44" fmla="*/ 26 w 1424"/>
                <a:gd name="T45" fmla="*/ 21 h 1200"/>
                <a:gd name="T46" fmla="*/ 12 w 1424"/>
                <a:gd name="T47" fmla="*/ 21 h 1200"/>
                <a:gd name="T48" fmla="*/ 0 w 1424"/>
                <a:gd name="T49" fmla="*/ 18 h 1200"/>
                <a:gd name="T50" fmla="*/ 23 w 1424"/>
                <a:gd name="T51" fmla="*/ 19 h 1200"/>
                <a:gd name="T52" fmla="*/ 39 w 1424"/>
                <a:gd name="T53" fmla="*/ 11 h 1200"/>
                <a:gd name="T54" fmla="*/ 60 w 1424"/>
                <a:gd name="T55" fmla="*/ 0 h 1200"/>
                <a:gd name="T56" fmla="*/ 75 w 1424"/>
                <a:gd name="T57" fmla="*/ 0 h 1200"/>
                <a:gd name="T58" fmla="*/ 82 w 1424"/>
                <a:gd name="T59" fmla="*/ 4 h 1200"/>
                <a:gd name="T60" fmla="*/ 86 w 1424"/>
                <a:gd name="T61" fmla="*/ 10 h 1200"/>
                <a:gd name="T62" fmla="*/ 86 w 1424"/>
                <a:gd name="T63" fmla="*/ 10 h 1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4"/>
                <a:gd name="T97" fmla="*/ 0 h 1200"/>
                <a:gd name="T98" fmla="*/ 1424 w 1424"/>
                <a:gd name="T99" fmla="*/ 1200 h 1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4" h="1200">
                  <a:moveTo>
                    <a:pt x="342" y="40"/>
                  </a:moveTo>
                  <a:lnTo>
                    <a:pt x="369" y="154"/>
                  </a:lnTo>
                  <a:lnTo>
                    <a:pt x="399" y="221"/>
                  </a:lnTo>
                  <a:lnTo>
                    <a:pt x="416" y="346"/>
                  </a:lnTo>
                  <a:lnTo>
                    <a:pt x="471" y="506"/>
                  </a:lnTo>
                  <a:lnTo>
                    <a:pt x="559" y="710"/>
                  </a:lnTo>
                  <a:lnTo>
                    <a:pt x="591" y="755"/>
                  </a:lnTo>
                  <a:lnTo>
                    <a:pt x="603" y="780"/>
                  </a:lnTo>
                  <a:lnTo>
                    <a:pt x="838" y="932"/>
                  </a:lnTo>
                  <a:lnTo>
                    <a:pt x="1124" y="1103"/>
                  </a:lnTo>
                  <a:lnTo>
                    <a:pt x="1424" y="1189"/>
                  </a:lnTo>
                  <a:lnTo>
                    <a:pt x="1403" y="1200"/>
                  </a:lnTo>
                  <a:lnTo>
                    <a:pt x="1278" y="1166"/>
                  </a:lnTo>
                  <a:lnTo>
                    <a:pt x="981" y="1069"/>
                  </a:lnTo>
                  <a:lnTo>
                    <a:pt x="705" y="866"/>
                  </a:lnTo>
                  <a:lnTo>
                    <a:pt x="580" y="797"/>
                  </a:lnTo>
                  <a:lnTo>
                    <a:pt x="449" y="478"/>
                  </a:lnTo>
                  <a:lnTo>
                    <a:pt x="403" y="339"/>
                  </a:lnTo>
                  <a:lnTo>
                    <a:pt x="388" y="261"/>
                  </a:lnTo>
                  <a:lnTo>
                    <a:pt x="331" y="160"/>
                  </a:lnTo>
                  <a:lnTo>
                    <a:pt x="224" y="73"/>
                  </a:lnTo>
                  <a:lnTo>
                    <a:pt x="169" y="59"/>
                  </a:lnTo>
                  <a:lnTo>
                    <a:pt x="103" y="82"/>
                  </a:lnTo>
                  <a:lnTo>
                    <a:pt x="46" y="84"/>
                  </a:lnTo>
                  <a:lnTo>
                    <a:pt x="0" y="69"/>
                  </a:lnTo>
                  <a:lnTo>
                    <a:pt x="89" y="73"/>
                  </a:lnTo>
                  <a:lnTo>
                    <a:pt x="154" y="44"/>
                  </a:lnTo>
                  <a:lnTo>
                    <a:pt x="238" y="0"/>
                  </a:lnTo>
                  <a:lnTo>
                    <a:pt x="300" y="0"/>
                  </a:lnTo>
                  <a:lnTo>
                    <a:pt x="325" y="16"/>
                  </a:lnTo>
                  <a:lnTo>
                    <a:pt x="34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6" name="Freeform 220"/>
            <p:cNvSpPr>
              <a:spLocks/>
            </p:cNvSpPr>
            <p:nvPr/>
          </p:nvSpPr>
          <p:spPr bwMode="auto">
            <a:xfrm>
              <a:off x="1980" y="2816"/>
              <a:ext cx="106" cy="55"/>
            </a:xfrm>
            <a:custGeom>
              <a:avLst/>
              <a:gdLst>
                <a:gd name="T0" fmla="*/ 53 w 211"/>
                <a:gd name="T1" fmla="*/ 14 h 110"/>
                <a:gd name="T2" fmla="*/ 37 w 211"/>
                <a:gd name="T3" fmla="*/ 23 h 110"/>
                <a:gd name="T4" fmla="*/ 20 w 211"/>
                <a:gd name="T5" fmla="*/ 28 h 110"/>
                <a:gd name="T6" fmla="*/ 9 w 211"/>
                <a:gd name="T7" fmla="*/ 28 h 110"/>
                <a:gd name="T8" fmla="*/ 0 w 211"/>
                <a:gd name="T9" fmla="*/ 17 h 110"/>
                <a:gd name="T10" fmla="*/ 0 w 211"/>
                <a:gd name="T11" fmla="*/ 0 h 110"/>
                <a:gd name="T12" fmla="*/ 6 w 211"/>
                <a:gd name="T13" fmla="*/ 18 h 110"/>
                <a:gd name="T14" fmla="*/ 13 w 211"/>
                <a:gd name="T15" fmla="*/ 23 h 110"/>
                <a:gd name="T16" fmla="*/ 28 w 211"/>
                <a:gd name="T17" fmla="*/ 22 h 110"/>
                <a:gd name="T18" fmla="*/ 53 w 211"/>
                <a:gd name="T19" fmla="*/ 14 h 110"/>
                <a:gd name="T20" fmla="*/ 53 w 211"/>
                <a:gd name="T21" fmla="*/ 14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110"/>
                <a:gd name="T35" fmla="*/ 211 w 211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110">
                  <a:moveTo>
                    <a:pt x="211" y="55"/>
                  </a:moveTo>
                  <a:lnTo>
                    <a:pt x="148" y="89"/>
                  </a:lnTo>
                  <a:lnTo>
                    <a:pt x="78" y="110"/>
                  </a:lnTo>
                  <a:lnTo>
                    <a:pt x="34" y="110"/>
                  </a:lnTo>
                  <a:lnTo>
                    <a:pt x="0" y="67"/>
                  </a:lnTo>
                  <a:lnTo>
                    <a:pt x="0" y="0"/>
                  </a:lnTo>
                  <a:lnTo>
                    <a:pt x="23" y="69"/>
                  </a:lnTo>
                  <a:lnTo>
                    <a:pt x="51" y="89"/>
                  </a:lnTo>
                  <a:lnTo>
                    <a:pt x="112" y="86"/>
                  </a:lnTo>
                  <a:lnTo>
                    <a:pt x="211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7" name="Freeform 221"/>
            <p:cNvSpPr>
              <a:spLocks/>
            </p:cNvSpPr>
            <p:nvPr/>
          </p:nvSpPr>
          <p:spPr bwMode="auto">
            <a:xfrm>
              <a:off x="1958" y="2768"/>
              <a:ext cx="193" cy="101"/>
            </a:xfrm>
            <a:custGeom>
              <a:avLst/>
              <a:gdLst>
                <a:gd name="T0" fmla="*/ 12 w 386"/>
                <a:gd name="T1" fmla="*/ 50 h 204"/>
                <a:gd name="T2" fmla="*/ 3 w 386"/>
                <a:gd name="T3" fmla="*/ 30 h 204"/>
                <a:gd name="T4" fmla="*/ 6 w 386"/>
                <a:gd name="T5" fmla="*/ 15 h 204"/>
                <a:gd name="T6" fmla="*/ 20 w 386"/>
                <a:gd name="T7" fmla="*/ 4 h 204"/>
                <a:gd name="T8" fmla="*/ 34 w 386"/>
                <a:gd name="T9" fmla="*/ 2 h 204"/>
                <a:gd name="T10" fmla="*/ 59 w 386"/>
                <a:gd name="T11" fmla="*/ 12 h 204"/>
                <a:gd name="T12" fmla="*/ 83 w 386"/>
                <a:gd name="T13" fmla="*/ 23 h 204"/>
                <a:gd name="T14" fmla="*/ 97 w 386"/>
                <a:gd name="T15" fmla="*/ 32 h 204"/>
                <a:gd name="T16" fmla="*/ 76 w 386"/>
                <a:gd name="T17" fmla="*/ 15 h 204"/>
                <a:gd name="T18" fmla="*/ 44 w 386"/>
                <a:gd name="T19" fmla="*/ 1 h 204"/>
                <a:gd name="T20" fmla="*/ 28 w 386"/>
                <a:gd name="T21" fmla="*/ 0 h 204"/>
                <a:gd name="T22" fmla="*/ 13 w 386"/>
                <a:gd name="T23" fmla="*/ 4 h 204"/>
                <a:gd name="T24" fmla="*/ 1 w 386"/>
                <a:gd name="T25" fmla="*/ 18 h 204"/>
                <a:gd name="T26" fmla="*/ 0 w 386"/>
                <a:gd name="T27" fmla="*/ 29 h 204"/>
                <a:gd name="T28" fmla="*/ 5 w 386"/>
                <a:gd name="T29" fmla="*/ 44 h 204"/>
                <a:gd name="T30" fmla="*/ 12 w 386"/>
                <a:gd name="T31" fmla="*/ 50 h 204"/>
                <a:gd name="T32" fmla="*/ 12 w 386"/>
                <a:gd name="T33" fmla="*/ 50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04"/>
                <a:gd name="T53" fmla="*/ 386 w 386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04">
                  <a:moveTo>
                    <a:pt x="46" y="204"/>
                  </a:moveTo>
                  <a:lnTo>
                    <a:pt x="12" y="124"/>
                  </a:lnTo>
                  <a:lnTo>
                    <a:pt x="21" y="63"/>
                  </a:lnTo>
                  <a:lnTo>
                    <a:pt x="78" y="17"/>
                  </a:lnTo>
                  <a:lnTo>
                    <a:pt x="135" y="10"/>
                  </a:lnTo>
                  <a:lnTo>
                    <a:pt x="234" y="51"/>
                  </a:lnTo>
                  <a:lnTo>
                    <a:pt x="331" y="95"/>
                  </a:lnTo>
                  <a:lnTo>
                    <a:pt x="386" y="129"/>
                  </a:lnTo>
                  <a:lnTo>
                    <a:pt x="303" y="63"/>
                  </a:lnTo>
                  <a:lnTo>
                    <a:pt x="175" y="6"/>
                  </a:lnTo>
                  <a:lnTo>
                    <a:pt x="112" y="0"/>
                  </a:lnTo>
                  <a:lnTo>
                    <a:pt x="52" y="17"/>
                  </a:lnTo>
                  <a:lnTo>
                    <a:pt x="4" y="72"/>
                  </a:lnTo>
                  <a:lnTo>
                    <a:pt x="0" y="120"/>
                  </a:lnTo>
                  <a:lnTo>
                    <a:pt x="17" y="179"/>
                  </a:lnTo>
                  <a:lnTo>
                    <a:pt x="46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8" name="Freeform 222"/>
            <p:cNvSpPr>
              <a:spLocks/>
            </p:cNvSpPr>
            <p:nvPr/>
          </p:nvSpPr>
          <p:spPr bwMode="auto">
            <a:xfrm>
              <a:off x="1982" y="2805"/>
              <a:ext cx="212" cy="124"/>
            </a:xfrm>
            <a:custGeom>
              <a:avLst/>
              <a:gdLst>
                <a:gd name="T0" fmla="*/ 1 w 424"/>
                <a:gd name="T1" fmla="*/ 9 h 249"/>
                <a:gd name="T2" fmla="*/ 9 w 424"/>
                <a:gd name="T3" fmla="*/ 0 h 249"/>
                <a:gd name="T4" fmla="*/ 20 w 424"/>
                <a:gd name="T5" fmla="*/ 2 h 249"/>
                <a:gd name="T6" fmla="*/ 30 w 424"/>
                <a:gd name="T7" fmla="*/ 11 h 249"/>
                <a:gd name="T8" fmla="*/ 39 w 424"/>
                <a:gd name="T9" fmla="*/ 15 h 249"/>
                <a:gd name="T10" fmla="*/ 59 w 424"/>
                <a:gd name="T11" fmla="*/ 13 h 249"/>
                <a:gd name="T12" fmla="*/ 72 w 424"/>
                <a:gd name="T13" fmla="*/ 11 h 249"/>
                <a:gd name="T14" fmla="*/ 84 w 424"/>
                <a:gd name="T15" fmla="*/ 16 h 249"/>
                <a:gd name="T16" fmla="*/ 92 w 424"/>
                <a:gd name="T17" fmla="*/ 25 h 249"/>
                <a:gd name="T18" fmla="*/ 100 w 424"/>
                <a:gd name="T19" fmla="*/ 46 h 249"/>
                <a:gd name="T20" fmla="*/ 106 w 424"/>
                <a:gd name="T21" fmla="*/ 62 h 249"/>
                <a:gd name="T22" fmla="*/ 94 w 424"/>
                <a:gd name="T23" fmla="*/ 46 h 249"/>
                <a:gd name="T24" fmla="*/ 87 w 424"/>
                <a:gd name="T25" fmla="*/ 23 h 249"/>
                <a:gd name="T26" fmla="*/ 73 w 424"/>
                <a:gd name="T27" fmla="*/ 15 h 249"/>
                <a:gd name="T28" fmla="*/ 62 w 424"/>
                <a:gd name="T29" fmla="*/ 15 h 249"/>
                <a:gd name="T30" fmla="*/ 50 w 424"/>
                <a:gd name="T31" fmla="*/ 17 h 249"/>
                <a:gd name="T32" fmla="*/ 35 w 424"/>
                <a:gd name="T33" fmla="*/ 17 h 249"/>
                <a:gd name="T34" fmla="*/ 23 w 424"/>
                <a:gd name="T35" fmla="*/ 21 h 249"/>
                <a:gd name="T36" fmla="*/ 15 w 424"/>
                <a:gd name="T37" fmla="*/ 23 h 249"/>
                <a:gd name="T38" fmla="*/ 5 w 424"/>
                <a:gd name="T39" fmla="*/ 26 h 249"/>
                <a:gd name="T40" fmla="*/ 0 w 424"/>
                <a:gd name="T41" fmla="*/ 18 h 249"/>
                <a:gd name="T42" fmla="*/ 1 w 424"/>
                <a:gd name="T43" fmla="*/ 9 h 249"/>
                <a:gd name="T44" fmla="*/ 1 w 424"/>
                <a:gd name="T45" fmla="*/ 9 h 2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4"/>
                <a:gd name="T70" fmla="*/ 0 h 249"/>
                <a:gd name="T71" fmla="*/ 424 w 424"/>
                <a:gd name="T72" fmla="*/ 249 h 2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4" h="249">
                  <a:moveTo>
                    <a:pt x="2" y="38"/>
                  </a:moveTo>
                  <a:lnTo>
                    <a:pt x="34" y="0"/>
                  </a:lnTo>
                  <a:lnTo>
                    <a:pt x="80" y="10"/>
                  </a:lnTo>
                  <a:lnTo>
                    <a:pt x="119" y="46"/>
                  </a:lnTo>
                  <a:lnTo>
                    <a:pt x="154" y="61"/>
                  </a:lnTo>
                  <a:lnTo>
                    <a:pt x="234" y="52"/>
                  </a:lnTo>
                  <a:lnTo>
                    <a:pt x="285" y="46"/>
                  </a:lnTo>
                  <a:lnTo>
                    <a:pt x="336" y="67"/>
                  </a:lnTo>
                  <a:lnTo>
                    <a:pt x="365" y="101"/>
                  </a:lnTo>
                  <a:lnTo>
                    <a:pt x="399" y="187"/>
                  </a:lnTo>
                  <a:lnTo>
                    <a:pt x="424" y="249"/>
                  </a:lnTo>
                  <a:lnTo>
                    <a:pt x="376" y="185"/>
                  </a:lnTo>
                  <a:lnTo>
                    <a:pt x="348" y="92"/>
                  </a:lnTo>
                  <a:lnTo>
                    <a:pt x="292" y="61"/>
                  </a:lnTo>
                  <a:lnTo>
                    <a:pt x="247" y="61"/>
                  </a:lnTo>
                  <a:lnTo>
                    <a:pt x="199" y="69"/>
                  </a:lnTo>
                  <a:lnTo>
                    <a:pt x="138" y="69"/>
                  </a:lnTo>
                  <a:lnTo>
                    <a:pt x="91" y="86"/>
                  </a:lnTo>
                  <a:lnTo>
                    <a:pt x="60" y="95"/>
                  </a:lnTo>
                  <a:lnTo>
                    <a:pt x="19" y="105"/>
                  </a:lnTo>
                  <a:lnTo>
                    <a:pt x="0" y="74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39" name="Freeform 223"/>
            <p:cNvSpPr>
              <a:spLocks/>
            </p:cNvSpPr>
            <p:nvPr/>
          </p:nvSpPr>
          <p:spPr bwMode="auto">
            <a:xfrm>
              <a:off x="1980" y="2779"/>
              <a:ext cx="168" cy="51"/>
            </a:xfrm>
            <a:custGeom>
              <a:avLst/>
              <a:gdLst>
                <a:gd name="T0" fmla="*/ 0 w 334"/>
                <a:gd name="T1" fmla="*/ 16 h 103"/>
                <a:gd name="T2" fmla="*/ 4 w 334"/>
                <a:gd name="T3" fmla="*/ 5 h 103"/>
                <a:gd name="T4" fmla="*/ 13 w 334"/>
                <a:gd name="T5" fmla="*/ 0 h 103"/>
                <a:gd name="T6" fmla="*/ 23 w 334"/>
                <a:gd name="T7" fmla="*/ 1 h 103"/>
                <a:gd name="T8" fmla="*/ 35 w 334"/>
                <a:gd name="T9" fmla="*/ 5 h 103"/>
                <a:gd name="T10" fmla="*/ 49 w 334"/>
                <a:gd name="T11" fmla="*/ 12 h 103"/>
                <a:gd name="T12" fmla="*/ 70 w 334"/>
                <a:gd name="T13" fmla="*/ 16 h 103"/>
                <a:gd name="T14" fmla="*/ 85 w 334"/>
                <a:gd name="T15" fmla="*/ 25 h 103"/>
                <a:gd name="T16" fmla="*/ 61 w 334"/>
                <a:gd name="T17" fmla="*/ 16 h 103"/>
                <a:gd name="T18" fmla="*/ 47 w 334"/>
                <a:gd name="T19" fmla="*/ 14 h 103"/>
                <a:gd name="T20" fmla="*/ 35 w 334"/>
                <a:gd name="T21" fmla="*/ 11 h 103"/>
                <a:gd name="T22" fmla="*/ 25 w 334"/>
                <a:gd name="T23" fmla="*/ 8 h 103"/>
                <a:gd name="T24" fmla="*/ 34 w 334"/>
                <a:gd name="T25" fmla="*/ 15 h 103"/>
                <a:gd name="T26" fmla="*/ 41 w 334"/>
                <a:gd name="T27" fmla="*/ 21 h 103"/>
                <a:gd name="T28" fmla="*/ 61 w 334"/>
                <a:gd name="T29" fmla="*/ 22 h 103"/>
                <a:gd name="T30" fmla="*/ 42 w 334"/>
                <a:gd name="T31" fmla="*/ 24 h 103"/>
                <a:gd name="T32" fmla="*/ 30 w 334"/>
                <a:gd name="T33" fmla="*/ 19 h 103"/>
                <a:gd name="T34" fmla="*/ 19 w 334"/>
                <a:gd name="T35" fmla="*/ 8 h 103"/>
                <a:gd name="T36" fmla="*/ 10 w 334"/>
                <a:gd name="T37" fmla="*/ 8 h 103"/>
                <a:gd name="T38" fmla="*/ 0 w 334"/>
                <a:gd name="T39" fmla="*/ 16 h 103"/>
                <a:gd name="T40" fmla="*/ 0 w 334"/>
                <a:gd name="T41" fmla="*/ 16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103"/>
                <a:gd name="T65" fmla="*/ 334 w 334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103">
                  <a:moveTo>
                    <a:pt x="0" y="67"/>
                  </a:moveTo>
                  <a:lnTo>
                    <a:pt x="15" y="23"/>
                  </a:lnTo>
                  <a:lnTo>
                    <a:pt x="49" y="0"/>
                  </a:lnTo>
                  <a:lnTo>
                    <a:pt x="91" y="6"/>
                  </a:lnTo>
                  <a:lnTo>
                    <a:pt x="137" y="23"/>
                  </a:lnTo>
                  <a:lnTo>
                    <a:pt x="192" y="49"/>
                  </a:lnTo>
                  <a:lnTo>
                    <a:pt x="277" y="67"/>
                  </a:lnTo>
                  <a:lnTo>
                    <a:pt x="334" y="103"/>
                  </a:lnTo>
                  <a:lnTo>
                    <a:pt x="243" y="67"/>
                  </a:lnTo>
                  <a:lnTo>
                    <a:pt x="186" y="57"/>
                  </a:lnTo>
                  <a:lnTo>
                    <a:pt x="137" y="44"/>
                  </a:lnTo>
                  <a:lnTo>
                    <a:pt x="97" y="32"/>
                  </a:lnTo>
                  <a:lnTo>
                    <a:pt x="135" y="63"/>
                  </a:lnTo>
                  <a:lnTo>
                    <a:pt x="163" y="86"/>
                  </a:lnTo>
                  <a:lnTo>
                    <a:pt x="243" y="89"/>
                  </a:lnTo>
                  <a:lnTo>
                    <a:pt x="165" y="97"/>
                  </a:lnTo>
                  <a:lnTo>
                    <a:pt x="118" y="78"/>
                  </a:lnTo>
                  <a:lnTo>
                    <a:pt x="74" y="34"/>
                  </a:lnTo>
                  <a:lnTo>
                    <a:pt x="40" y="3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0" name="Freeform 224"/>
            <p:cNvSpPr>
              <a:spLocks/>
            </p:cNvSpPr>
            <p:nvPr/>
          </p:nvSpPr>
          <p:spPr bwMode="auto">
            <a:xfrm>
              <a:off x="2012" y="2888"/>
              <a:ext cx="181" cy="112"/>
            </a:xfrm>
            <a:custGeom>
              <a:avLst/>
              <a:gdLst>
                <a:gd name="T0" fmla="*/ 28 w 363"/>
                <a:gd name="T1" fmla="*/ 19 h 222"/>
                <a:gd name="T2" fmla="*/ 46 w 363"/>
                <a:gd name="T3" fmla="*/ 32 h 222"/>
                <a:gd name="T4" fmla="*/ 65 w 363"/>
                <a:gd name="T5" fmla="*/ 48 h 222"/>
                <a:gd name="T6" fmla="*/ 90 w 363"/>
                <a:gd name="T7" fmla="*/ 57 h 222"/>
                <a:gd name="T8" fmla="*/ 73 w 363"/>
                <a:gd name="T9" fmla="*/ 0 h 222"/>
                <a:gd name="T10" fmla="*/ 74 w 363"/>
                <a:gd name="T11" fmla="*/ 30 h 222"/>
                <a:gd name="T12" fmla="*/ 52 w 363"/>
                <a:gd name="T13" fmla="*/ 17 h 222"/>
                <a:gd name="T14" fmla="*/ 16 w 363"/>
                <a:gd name="T15" fmla="*/ 1 h 222"/>
                <a:gd name="T16" fmla="*/ 0 w 363"/>
                <a:gd name="T17" fmla="*/ 2 h 222"/>
                <a:gd name="T18" fmla="*/ 28 w 363"/>
                <a:gd name="T19" fmla="*/ 19 h 222"/>
                <a:gd name="T20" fmla="*/ 28 w 363"/>
                <a:gd name="T21" fmla="*/ 19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3"/>
                <a:gd name="T34" fmla="*/ 0 h 222"/>
                <a:gd name="T35" fmla="*/ 363 w 363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3" h="222">
                  <a:moveTo>
                    <a:pt x="112" y="76"/>
                  </a:moveTo>
                  <a:lnTo>
                    <a:pt x="186" y="125"/>
                  </a:lnTo>
                  <a:lnTo>
                    <a:pt x="262" y="190"/>
                  </a:lnTo>
                  <a:lnTo>
                    <a:pt x="363" y="222"/>
                  </a:lnTo>
                  <a:lnTo>
                    <a:pt x="294" y="0"/>
                  </a:lnTo>
                  <a:lnTo>
                    <a:pt x="298" y="117"/>
                  </a:lnTo>
                  <a:lnTo>
                    <a:pt x="209" y="66"/>
                  </a:lnTo>
                  <a:lnTo>
                    <a:pt x="64" y="3"/>
                  </a:lnTo>
                  <a:lnTo>
                    <a:pt x="0" y="5"/>
                  </a:lnTo>
                  <a:lnTo>
                    <a:pt x="11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1" name="Freeform 225"/>
            <p:cNvSpPr>
              <a:spLocks/>
            </p:cNvSpPr>
            <p:nvPr/>
          </p:nvSpPr>
          <p:spPr bwMode="auto">
            <a:xfrm>
              <a:off x="2162" y="3039"/>
              <a:ext cx="69" cy="81"/>
            </a:xfrm>
            <a:custGeom>
              <a:avLst/>
              <a:gdLst>
                <a:gd name="T0" fmla="*/ 20 w 139"/>
                <a:gd name="T1" fmla="*/ 0 h 162"/>
                <a:gd name="T2" fmla="*/ 4 w 139"/>
                <a:gd name="T3" fmla="*/ 0 h 162"/>
                <a:gd name="T4" fmla="*/ 0 w 139"/>
                <a:gd name="T5" fmla="*/ 5 h 162"/>
                <a:gd name="T6" fmla="*/ 14 w 139"/>
                <a:gd name="T7" fmla="*/ 5 h 162"/>
                <a:gd name="T8" fmla="*/ 14 w 139"/>
                <a:gd name="T9" fmla="*/ 15 h 162"/>
                <a:gd name="T10" fmla="*/ 21 w 139"/>
                <a:gd name="T11" fmla="*/ 29 h 162"/>
                <a:gd name="T12" fmla="*/ 23 w 139"/>
                <a:gd name="T13" fmla="*/ 34 h 162"/>
                <a:gd name="T14" fmla="*/ 34 w 139"/>
                <a:gd name="T15" fmla="*/ 41 h 162"/>
                <a:gd name="T16" fmla="*/ 31 w 139"/>
                <a:gd name="T17" fmla="*/ 30 h 162"/>
                <a:gd name="T18" fmla="*/ 20 w 139"/>
                <a:gd name="T19" fmla="*/ 0 h 162"/>
                <a:gd name="T20" fmla="*/ 20 w 139"/>
                <a:gd name="T21" fmla="*/ 0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2"/>
                <a:gd name="T35" fmla="*/ 139 w 139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2">
                  <a:moveTo>
                    <a:pt x="80" y="0"/>
                  </a:moveTo>
                  <a:lnTo>
                    <a:pt x="19" y="0"/>
                  </a:lnTo>
                  <a:lnTo>
                    <a:pt x="0" y="17"/>
                  </a:lnTo>
                  <a:lnTo>
                    <a:pt x="57" y="17"/>
                  </a:lnTo>
                  <a:lnTo>
                    <a:pt x="57" y="59"/>
                  </a:lnTo>
                  <a:lnTo>
                    <a:pt x="86" y="116"/>
                  </a:lnTo>
                  <a:lnTo>
                    <a:pt x="93" y="133"/>
                  </a:lnTo>
                  <a:lnTo>
                    <a:pt x="139" y="162"/>
                  </a:lnTo>
                  <a:lnTo>
                    <a:pt x="125" y="12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2" name="Freeform 226"/>
            <p:cNvSpPr>
              <a:spLocks/>
            </p:cNvSpPr>
            <p:nvPr/>
          </p:nvSpPr>
          <p:spPr bwMode="auto">
            <a:xfrm>
              <a:off x="2023" y="2990"/>
              <a:ext cx="236" cy="193"/>
            </a:xfrm>
            <a:custGeom>
              <a:avLst/>
              <a:gdLst>
                <a:gd name="T0" fmla="*/ 50 w 472"/>
                <a:gd name="T1" fmla="*/ 46 h 386"/>
                <a:gd name="T2" fmla="*/ 62 w 472"/>
                <a:gd name="T3" fmla="*/ 60 h 386"/>
                <a:gd name="T4" fmla="*/ 74 w 472"/>
                <a:gd name="T5" fmla="*/ 67 h 386"/>
                <a:gd name="T6" fmla="*/ 85 w 472"/>
                <a:gd name="T7" fmla="*/ 72 h 386"/>
                <a:gd name="T8" fmla="*/ 103 w 472"/>
                <a:gd name="T9" fmla="*/ 85 h 386"/>
                <a:gd name="T10" fmla="*/ 116 w 472"/>
                <a:gd name="T11" fmla="*/ 89 h 386"/>
                <a:gd name="T12" fmla="*/ 118 w 472"/>
                <a:gd name="T13" fmla="*/ 97 h 386"/>
                <a:gd name="T14" fmla="*/ 80 w 472"/>
                <a:gd name="T15" fmla="*/ 81 h 386"/>
                <a:gd name="T16" fmla="*/ 67 w 472"/>
                <a:gd name="T17" fmla="*/ 71 h 386"/>
                <a:gd name="T18" fmla="*/ 64 w 472"/>
                <a:gd name="T19" fmla="*/ 78 h 386"/>
                <a:gd name="T20" fmla="*/ 86 w 472"/>
                <a:gd name="T21" fmla="*/ 87 h 386"/>
                <a:gd name="T22" fmla="*/ 60 w 472"/>
                <a:gd name="T23" fmla="*/ 81 h 386"/>
                <a:gd name="T24" fmla="*/ 46 w 472"/>
                <a:gd name="T25" fmla="*/ 72 h 386"/>
                <a:gd name="T26" fmla="*/ 23 w 472"/>
                <a:gd name="T27" fmla="*/ 61 h 386"/>
                <a:gd name="T28" fmla="*/ 16 w 472"/>
                <a:gd name="T29" fmla="*/ 52 h 386"/>
                <a:gd name="T30" fmla="*/ 9 w 472"/>
                <a:gd name="T31" fmla="*/ 51 h 386"/>
                <a:gd name="T32" fmla="*/ 1 w 472"/>
                <a:gd name="T33" fmla="*/ 30 h 386"/>
                <a:gd name="T34" fmla="*/ 0 w 472"/>
                <a:gd name="T35" fmla="*/ 0 h 386"/>
                <a:gd name="T36" fmla="*/ 13 w 472"/>
                <a:gd name="T37" fmla="*/ 10 h 386"/>
                <a:gd name="T38" fmla="*/ 36 w 472"/>
                <a:gd name="T39" fmla="*/ 13 h 386"/>
                <a:gd name="T40" fmla="*/ 44 w 472"/>
                <a:gd name="T41" fmla="*/ 29 h 386"/>
                <a:gd name="T42" fmla="*/ 50 w 472"/>
                <a:gd name="T43" fmla="*/ 46 h 386"/>
                <a:gd name="T44" fmla="*/ 50 w 472"/>
                <a:gd name="T45" fmla="*/ 46 h 3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386"/>
                <a:gd name="T71" fmla="*/ 472 w 472"/>
                <a:gd name="T72" fmla="*/ 386 h 3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386">
                  <a:moveTo>
                    <a:pt x="200" y="184"/>
                  </a:moveTo>
                  <a:lnTo>
                    <a:pt x="246" y="238"/>
                  </a:lnTo>
                  <a:lnTo>
                    <a:pt x="293" y="266"/>
                  </a:lnTo>
                  <a:lnTo>
                    <a:pt x="339" y="285"/>
                  </a:lnTo>
                  <a:lnTo>
                    <a:pt x="409" y="337"/>
                  </a:lnTo>
                  <a:lnTo>
                    <a:pt x="461" y="356"/>
                  </a:lnTo>
                  <a:lnTo>
                    <a:pt x="472" y="386"/>
                  </a:lnTo>
                  <a:lnTo>
                    <a:pt x="320" y="321"/>
                  </a:lnTo>
                  <a:lnTo>
                    <a:pt x="268" y="283"/>
                  </a:lnTo>
                  <a:lnTo>
                    <a:pt x="255" y="312"/>
                  </a:lnTo>
                  <a:lnTo>
                    <a:pt x="341" y="346"/>
                  </a:lnTo>
                  <a:lnTo>
                    <a:pt x="238" y="323"/>
                  </a:lnTo>
                  <a:lnTo>
                    <a:pt x="181" y="287"/>
                  </a:lnTo>
                  <a:lnTo>
                    <a:pt x="92" y="243"/>
                  </a:lnTo>
                  <a:lnTo>
                    <a:pt x="63" y="209"/>
                  </a:lnTo>
                  <a:lnTo>
                    <a:pt x="35" y="202"/>
                  </a:lnTo>
                  <a:lnTo>
                    <a:pt x="4" y="118"/>
                  </a:lnTo>
                  <a:lnTo>
                    <a:pt x="0" y="0"/>
                  </a:lnTo>
                  <a:lnTo>
                    <a:pt x="52" y="40"/>
                  </a:lnTo>
                  <a:lnTo>
                    <a:pt x="141" y="51"/>
                  </a:lnTo>
                  <a:lnTo>
                    <a:pt x="175" y="114"/>
                  </a:lnTo>
                  <a:lnTo>
                    <a:pt x="200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3" name="Freeform 227"/>
            <p:cNvSpPr>
              <a:spLocks/>
            </p:cNvSpPr>
            <p:nvPr/>
          </p:nvSpPr>
          <p:spPr bwMode="auto">
            <a:xfrm>
              <a:off x="1992" y="2946"/>
              <a:ext cx="34" cy="133"/>
            </a:xfrm>
            <a:custGeom>
              <a:avLst/>
              <a:gdLst>
                <a:gd name="T0" fmla="*/ 11 w 68"/>
                <a:gd name="T1" fmla="*/ 60 h 266"/>
                <a:gd name="T2" fmla="*/ 7 w 68"/>
                <a:gd name="T3" fmla="*/ 51 h 266"/>
                <a:gd name="T4" fmla="*/ 7 w 68"/>
                <a:gd name="T5" fmla="*/ 41 h 266"/>
                <a:gd name="T6" fmla="*/ 1 w 68"/>
                <a:gd name="T7" fmla="*/ 40 h 266"/>
                <a:gd name="T8" fmla="*/ 4 w 68"/>
                <a:gd name="T9" fmla="*/ 28 h 266"/>
                <a:gd name="T10" fmla="*/ 0 w 68"/>
                <a:gd name="T11" fmla="*/ 26 h 266"/>
                <a:gd name="T12" fmla="*/ 5 w 68"/>
                <a:gd name="T13" fmla="*/ 11 h 266"/>
                <a:gd name="T14" fmla="*/ 17 w 68"/>
                <a:gd name="T15" fmla="*/ 0 h 266"/>
                <a:gd name="T16" fmla="*/ 5 w 68"/>
                <a:gd name="T17" fmla="*/ 19 h 266"/>
                <a:gd name="T18" fmla="*/ 9 w 68"/>
                <a:gd name="T19" fmla="*/ 19 h 266"/>
                <a:gd name="T20" fmla="*/ 5 w 68"/>
                <a:gd name="T21" fmla="*/ 36 h 266"/>
                <a:gd name="T22" fmla="*/ 8 w 68"/>
                <a:gd name="T23" fmla="*/ 34 h 266"/>
                <a:gd name="T24" fmla="*/ 10 w 68"/>
                <a:gd name="T25" fmla="*/ 48 h 266"/>
                <a:gd name="T26" fmla="*/ 14 w 68"/>
                <a:gd name="T27" fmla="*/ 45 h 266"/>
                <a:gd name="T28" fmla="*/ 14 w 68"/>
                <a:gd name="T29" fmla="*/ 54 h 266"/>
                <a:gd name="T30" fmla="*/ 17 w 68"/>
                <a:gd name="T31" fmla="*/ 67 h 266"/>
                <a:gd name="T32" fmla="*/ 11 w 68"/>
                <a:gd name="T33" fmla="*/ 60 h 266"/>
                <a:gd name="T34" fmla="*/ 11 w 68"/>
                <a:gd name="T35" fmla="*/ 60 h 2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266"/>
                <a:gd name="T56" fmla="*/ 68 w 68"/>
                <a:gd name="T57" fmla="*/ 266 h 2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266">
                  <a:moveTo>
                    <a:pt x="45" y="239"/>
                  </a:moveTo>
                  <a:lnTo>
                    <a:pt x="26" y="203"/>
                  </a:lnTo>
                  <a:lnTo>
                    <a:pt x="26" y="163"/>
                  </a:lnTo>
                  <a:lnTo>
                    <a:pt x="5" y="159"/>
                  </a:lnTo>
                  <a:lnTo>
                    <a:pt x="15" y="112"/>
                  </a:lnTo>
                  <a:lnTo>
                    <a:pt x="0" y="102"/>
                  </a:lnTo>
                  <a:lnTo>
                    <a:pt x="21" y="43"/>
                  </a:lnTo>
                  <a:lnTo>
                    <a:pt x="66" y="0"/>
                  </a:lnTo>
                  <a:lnTo>
                    <a:pt x="21" y="74"/>
                  </a:lnTo>
                  <a:lnTo>
                    <a:pt x="34" y="74"/>
                  </a:lnTo>
                  <a:lnTo>
                    <a:pt x="17" y="142"/>
                  </a:lnTo>
                  <a:lnTo>
                    <a:pt x="32" y="135"/>
                  </a:lnTo>
                  <a:lnTo>
                    <a:pt x="38" y="192"/>
                  </a:lnTo>
                  <a:lnTo>
                    <a:pt x="57" y="180"/>
                  </a:lnTo>
                  <a:lnTo>
                    <a:pt x="55" y="214"/>
                  </a:lnTo>
                  <a:lnTo>
                    <a:pt x="68" y="266"/>
                  </a:lnTo>
                  <a:lnTo>
                    <a:pt x="45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4" name="Freeform 228"/>
            <p:cNvSpPr>
              <a:spLocks/>
            </p:cNvSpPr>
            <p:nvPr/>
          </p:nvSpPr>
          <p:spPr bwMode="auto">
            <a:xfrm>
              <a:off x="2014" y="2964"/>
              <a:ext cx="29" cy="116"/>
            </a:xfrm>
            <a:custGeom>
              <a:avLst/>
              <a:gdLst>
                <a:gd name="T0" fmla="*/ 5 w 59"/>
                <a:gd name="T1" fmla="*/ 0 h 232"/>
                <a:gd name="T2" fmla="*/ 0 w 59"/>
                <a:gd name="T3" fmla="*/ 17 h 232"/>
                <a:gd name="T4" fmla="*/ 3 w 59"/>
                <a:gd name="T5" fmla="*/ 22 h 232"/>
                <a:gd name="T6" fmla="*/ 3 w 59"/>
                <a:gd name="T7" fmla="*/ 28 h 232"/>
                <a:gd name="T8" fmla="*/ 9 w 59"/>
                <a:gd name="T9" fmla="*/ 35 h 232"/>
                <a:gd name="T10" fmla="*/ 8 w 59"/>
                <a:gd name="T11" fmla="*/ 40 h 232"/>
                <a:gd name="T12" fmla="*/ 14 w 59"/>
                <a:gd name="T13" fmla="*/ 58 h 232"/>
                <a:gd name="T14" fmla="*/ 12 w 59"/>
                <a:gd name="T15" fmla="*/ 39 h 232"/>
                <a:gd name="T16" fmla="*/ 12 w 59"/>
                <a:gd name="T17" fmla="*/ 32 h 232"/>
                <a:gd name="T18" fmla="*/ 5 w 59"/>
                <a:gd name="T19" fmla="*/ 18 h 232"/>
                <a:gd name="T20" fmla="*/ 4 w 59"/>
                <a:gd name="T21" fmla="*/ 11 h 232"/>
                <a:gd name="T22" fmla="*/ 5 w 59"/>
                <a:gd name="T23" fmla="*/ 0 h 232"/>
                <a:gd name="T24" fmla="*/ 5 w 59"/>
                <a:gd name="T25" fmla="*/ 0 h 2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232"/>
                <a:gd name="T41" fmla="*/ 59 w 59"/>
                <a:gd name="T42" fmla="*/ 232 h 2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232">
                  <a:moveTo>
                    <a:pt x="23" y="0"/>
                  </a:moveTo>
                  <a:lnTo>
                    <a:pt x="0" y="66"/>
                  </a:lnTo>
                  <a:lnTo>
                    <a:pt x="14" y="87"/>
                  </a:lnTo>
                  <a:lnTo>
                    <a:pt x="14" y="112"/>
                  </a:lnTo>
                  <a:lnTo>
                    <a:pt x="37" y="139"/>
                  </a:lnTo>
                  <a:lnTo>
                    <a:pt x="35" y="158"/>
                  </a:lnTo>
                  <a:lnTo>
                    <a:pt x="59" y="232"/>
                  </a:lnTo>
                  <a:lnTo>
                    <a:pt x="48" y="156"/>
                  </a:lnTo>
                  <a:lnTo>
                    <a:pt x="48" y="127"/>
                  </a:lnTo>
                  <a:lnTo>
                    <a:pt x="23" y="70"/>
                  </a:lnTo>
                  <a:lnTo>
                    <a:pt x="18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5" name="Freeform 229"/>
            <p:cNvSpPr>
              <a:spLocks/>
            </p:cNvSpPr>
            <p:nvPr/>
          </p:nvSpPr>
          <p:spPr bwMode="auto">
            <a:xfrm>
              <a:off x="2101" y="3022"/>
              <a:ext cx="99" cy="23"/>
            </a:xfrm>
            <a:custGeom>
              <a:avLst/>
              <a:gdLst>
                <a:gd name="T0" fmla="*/ 0 w 198"/>
                <a:gd name="T1" fmla="*/ 11 h 45"/>
                <a:gd name="T2" fmla="*/ 24 w 198"/>
                <a:gd name="T3" fmla="*/ 1 h 45"/>
                <a:gd name="T4" fmla="*/ 48 w 198"/>
                <a:gd name="T5" fmla="*/ 0 h 45"/>
                <a:gd name="T6" fmla="*/ 50 w 198"/>
                <a:gd name="T7" fmla="*/ 5 h 45"/>
                <a:gd name="T8" fmla="*/ 17 w 198"/>
                <a:gd name="T9" fmla="*/ 12 h 45"/>
                <a:gd name="T10" fmla="*/ 0 w 198"/>
                <a:gd name="T11" fmla="*/ 11 h 45"/>
                <a:gd name="T12" fmla="*/ 0 w 198"/>
                <a:gd name="T13" fmla="*/ 1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45"/>
                <a:gd name="T23" fmla="*/ 198 w 19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45">
                  <a:moveTo>
                    <a:pt x="0" y="42"/>
                  </a:moveTo>
                  <a:lnTo>
                    <a:pt x="95" y="2"/>
                  </a:lnTo>
                  <a:lnTo>
                    <a:pt x="192" y="0"/>
                  </a:lnTo>
                  <a:lnTo>
                    <a:pt x="198" y="19"/>
                  </a:lnTo>
                  <a:lnTo>
                    <a:pt x="67" y="4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230"/>
            <p:cNvSpPr>
              <a:spLocks/>
            </p:cNvSpPr>
            <p:nvPr/>
          </p:nvSpPr>
          <p:spPr bwMode="auto">
            <a:xfrm>
              <a:off x="2134" y="3137"/>
              <a:ext cx="123" cy="43"/>
            </a:xfrm>
            <a:custGeom>
              <a:avLst/>
              <a:gdLst>
                <a:gd name="T0" fmla="*/ 22 w 245"/>
                <a:gd name="T1" fmla="*/ 12 h 85"/>
                <a:gd name="T2" fmla="*/ 45 w 245"/>
                <a:gd name="T3" fmla="*/ 21 h 85"/>
                <a:gd name="T4" fmla="*/ 62 w 245"/>
                <a:gd name="T5" fmla="*/ 22 h 85"/>
                <a:gd name="T6" fmla="*/ 57 w 245"/>
                <a:gd name="T7" fmla="*/ 19 h 85"/>
                <a:gd name="T8" fmla="*/ 35 w 245"/>
                <a:gd name="T9" fmla="*/ 15 h 85"/>
                <a:gd name="T10" fmla="*/ 0 w 245"/>
                <a:gd name="T11" fmla="*/ 0 h 85"/>
                <a:gd name="T12" fmla="*/ 6 w 245"/>
                <a:gd name="T13" fmla="*/ 8 h 85"/>
                <a:gd name="T14" fmla="*/ 22 w 245"/>
                <a:gd name="T15" fmla="*/ 12 h 85"/>
                <a:gd name="T16" fmla="*/ 22 w 245"/>
                <a:gd name="T17" fmla="*/ 1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85"/>
                <a:gd name="T29" fmla="*/ 245 w 245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85">
                  <a:moveTo>
                    <a:pt x="85" y="45"/>
                  </a:moveTo>
                  <a:lnTo>
                    <a:pt x="177" y="83"/>
                  </a:lnTo>
                  <a:lnTo>
                    <a:pt x="245" y="85"/>
                  </a:lnTo>
                  <a:lnTo>
                    <a:pt x="228" y="74"/>
                  </a:lnTo>
                  <a:lnTo>
                    <a:pt x="137" y="57"/>
                  </a:lnTo>
                  <a:lnTo>
                    <a:pt x="0" y="0"/>
                  </a:lnTo>
                  <a:lnTo>
                    <a:pt x="23" y="3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231"/>
            <p:cNvSpPr>
              <a:spLocks/>
            </p:cNvSpPr>
            <p:nvPr/>
          </p:nvSpPr>
          <p:spPr bwMode="auto">
            <a:xfrm>
              <a:off x="1966" y="2995"/>
              <a:ext cx="46" cy="82"/>
            </a:xfrm>
            <a:custGeom>
              <a:avLst/>
              <a:gdLst>
                <a:gd name="T0" fmla="*/ 0 w 92"/>
                <a:gd name="T1" fmla="*/ 24 h 163"/>
                <a:gd name="T2" fmla="*/ 0 w 92"/>
                <a:gd name="T3" fmla="*/ 37 h 163"/>
                <a:gd name="T4" fmla="*/ 11 w 92"/>
                <a:gd name="T5" fmla="*/ 41 h 163"/>
                <a:gd name="T6" fmla="*/ 23 w 92"/>
                <a:gd name="T7" fmla="*/ 38 h 163"/>
                <a:gd name="T8" fmla="*/ 14 w 92"/>
                <a:gd name="T9" fmla="*/ 26 h 163"/>
                <a:gd name="T10" fmla="*/ 13 w 92"/>
                <a:gd name="T11" fmla="*/ 20 h 163"/>
                <a:gd name="T12" fmla="*/ 10 w 92"/>
                <a:gd name="T13" fmla="*/ 0 h 163"/>
                <a:gd name="T14" fmla="*/ 0 w 92"/>
                <a:gd name="T15" fmla="*/ 24 h 163"/>
                <a:gd name="T16" fmla="*/ 0 w 92"/>
                <a:gd name="T17" fmla="*/ 24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163"/>
                <a:gd name="T29" fmla="*/ 92 w 92"/>
                <a:gd name="T30" fmla="*/ 163 h 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163">
                  <a:moveTo>
                    <a:pt x="0" y="95"/>
                  </a:moveTo>
                  <a:lnTo>
                    <a:pt x="0" y="146"/>
                  </a:lnTo>
                  <a:lnTo>
                    <a:pt x="44" y="163"/>
                  </a:lnTo>
                  <a:lnTo>
                    <a:pt x="92" y="152"/>
                  </a:lnTo>
                  <a:lnTo>
                    <a:pt x="57" y="102"/>
                  </a:lnTo>
                  <a:lnTo>
                    <a:pt x="52" y="79"/>
                  </a:lnTo>
                  <a:lnTo>
                    <a:pt x="3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8" name="Freeform 232"/>
            <p:cNvSpPr>
              <a:spLocks/>
            </p:cNvSpPr>
            <p:nvPr/>
          </p:nvSpPr>
          <p:spPr bwMode="auto">
            <a:xfrm>
              <a:off x="2009" y="3052"/>
              <a:ext cx="63" cy="62"/>
            </a:xfrm>
            <a:custGeom>
              <a:avLst/>
              <a:gdLst>
                <a:gd name="T0" fmla="*/ 7 w 125"/>
                <a:gd name="T1" fmla="*/ 18 h 123"/>
                <a:gd name="T2" fmla="*/ 10 w 125"/>
                <a:gd name="T3" fmla="*/ 29 h 123"/>
                <a:gd name="T4" fmla="*/ 15 w 125"/>
                <a:gd name="T5" fmla="*/ 31 h 123"/>
                <a:gd name="T6" fmla="*/ 32 w 125"/>
                <a:gd name="T7" fmla="*/ 27 h 123"/>
                <a:gd name="T8" fmla="*/ 16 w 125"/>
                <a:gd name="T9" fmla="*/ 28 h 123"/>
                <a:gd name="T10" fmla="*/ 13 w 125"/>
                <a:gd name="T11" fmla="*/ 20 h 123"/>
                <a:gd name="T12" fmla="*/ 0 w 125"/>
                <a:gd name="T13" fmla="*/ 0 h 123"/>
                <a:gd name="T14" fmla="*/ 7 w 125"/>
                <a:gd name="T15" fmla="*/ 18 h 123"/>
                <a:gd name="T16" fmla="*/ 7 w 125"/>
                <a:gd name="T17" fmla="*/ 18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123"/>
                <a:gd name="T29" fmla="*/ 125 w 125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123">
                  <a:moveTo>
                    <a:pt x="27" y="72"/>
                  </a:moveTo>
                  <a:lnTo>
                    <a:pt x="40" y="114"/>
                  </a:lnTo>
                  <a:lnTo>
                    <a:pt x="57" y="123"/>
                  </a:lnTo>
                  <a:lnTo>
                    <a:pt x="125" y="108"/>
                  </a:lnTo>
                  <a:lnTo>
                    <a:pt x="61" y="112"/>
                  </a:lnTo>
                  <a:lnTo>
                    <a:pt x="49" y="79"/>
                  </a:lnTo>
                  <a:lnTo>
                    <a:pt x="0" y="0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9" name="Freeform 233"/>
            <p:cNvSpPr>
              <a:spLocks/>
            </p:cNvSpPr>
            <p:nvPr/>
          </p:nvSpPr>
          <p:spPr bwMode="auto">
            <a:xfrm>
              <a:off x="2601" y="3178"/>
              <a:ext cx="681" cy="265"/>
            </a:xfrm>
            <a:custGeom>
              <a:avLst/>
              <a:gdLst>
                <a:gd name="T0" fmla="*/ 320 w 1362"/>
                <a:gd name="T1" fmla="*/ 15 h 530"/>
                <a:gd name="T2" fmla="*/ 286 w 1362"/>
                <a:gd name="T3" fmla="*/ 38 h 530"/>
                <a:gd name="T4" fmla="*/ 257 w 1362"/>
                <a:gd name="T5" fmla="*/ 59 h 530"/>
                <a:gd name="T6" fmla="*/ 184 w 1362"/>
                <a:gd name="T7" fmla="*/ 95 h 530"/>
                <a:gd name="T8" fmla="*/ 119 w 1362"/>
                <a:gd name="T9" fmla="*/ 119 h 530"/>
                <a:gd name="T10" fmla="*/ 43 w 1362"/>
                <a:gd name="T11" fmla="*/ 125 h 530"/>
                <a:gd name="T12" fmla="*/ 0 w 1362"/>
                <a:gd name="T13" fmla="*/ 115 h 530"/>
                <a:gd name="T14" fmla="*/ 50 w 1362"/>
                <a:gd name="T15" fmla="*/ 130 h 530"/>
                <a:gd name="T16" fmla="*/ 111 w 1362"/>
                <a:gd name="T17" fmla="*/ 125 h 530"/>
                <a:gd name="T18" fmla="*/ 85 w 1362"/>
                <a:gd name="T19" fmla="*/ 133 h 530"/>
                <a:gd name="T20" fmla="*/ 120 w 1362"/>
                <a:gd name="T21" fmla="*/ 129 h 530"/>
                <a:gd name="T22" fmla="*/ 169 w 1362"/>
                <a:gd name="T23" fmla="*/ 115 h 530"/>
                <a:gd name="T24" fmla="*/ 208 w 1362"/>
                <a:gd name="T25" fmla="*/ 98 h 530"/>
                <a:gd name="T26" fmla="*/ 173 w 1362"/>
                <a:gd name="T27" fmla="*/ 107 h 530"/>
                <a:gd name="T28" fmla="*/ 255 w 1362"/>
                <a:gd name="T29" fmla="*/ 66 h 530"/>
                <a:gd name="T30" fmla="*/ 317 w 1362"/>
                <a:gd name="T31" fmla="*/ 35 h 530"/>
                <a:gd name="T32" fmla="*/ 341 w 1362"/>
                <a:gd name="T33" fmla="*/ 0 h 530"/>
                <a:gd name="T34" fmla="*/ 320 w 1362"/>
                <a:gd name="T35" fmla="*/ 15 h 530"/>
                <a:gd name="T36" fmla="*/ 320 w 1362"/>
                <a:gd name="T37" fmla="*/ 15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2"/>
                <a:gd name="T58" fmla="*/ 0 h 530"/>
                <a:gd name="T59" fmla="*/ 1362 w 1362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2" h="530">
                  <a:moveTo>
                    <a:pt x="1278" y="60"/>
                  </a:moveTo>
                  <a:lnTo>
                    <a:pt x="1143" y="150"/>
                  </a:lnTo>
                  <a:lnTo>
                    <a:pt x="1027" y="237"/>
                  </a:lnTo>
                  <a:lnTo>
                    <a:pt x="736" y="380"/>
                  </a:lnTo>
                  <a:lnTo>
                    <a:pt x="474" y="475"/>
                  </a:lnTo>
                  <a:lnTo>
                    <a:pt x="173" y="501"/>
                  </a:lnTo>
                  <a:lnTo>
                    <a:pt x="0" y="460"/>
                  </a:lnTo>
                  <a:lnTo>
                    <a:pt x="200" y="520"/>
                  </a:lnTo>
                  <a:lnTo>
                    <a:pt x="443" y="501"/>
                  </a:lnTo>
                  <a:lnTo>
                    <a:pt x="341" y="530"/>
                  </a:lnTo>
                  <a:lnTo>
                    <a:pt x="480" y="515"/>
                  </a:lnTo>
                  <a:lnTo>
                    <a:pt x="675" y="460"/>
                  </a:lnTo>
                  <a:lnTo>
                    <a:pt x="831" y="391"/>
                  </a:lnTo>
                  <a:lnTo>
                    <a:pt x="692" y="427"/>
                  </a:lnTo>
                  <a:lnTo>
                    <a:pt x="1018" y="264"/>
                  </a:lnTo>
                  <a:lnTo>
                    <a:pt x="1265" y="138"/>
                  </a:lnTo>
                  <a:lnTo>
                    <a:pt x="1362" y="0"/>
                  </a:lnTo>
                  <a:lnTo>
                    <a:pt x="127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0" name="Freeform 234"/>
            <p:cNvSpPr>
              <a:spLocks/>
            </p:cNvSpPr>
            <p:nvPr/>
          </p:nvSpPr>
          <p:spPr bwMode="auto">
            <a:xfrm>
              <a:off x="3164" y="3052"/>
              <a:ext cx="376" cy="92"/>
            </a:xfrm>
            <a:custGeom>
              <a:avLst/>
              <a:gdLst>
                <a:gd name="T0" fmla="*/ 0 w 753"/>
                <a:gd name="T1" fmla="*/ 0 h 184"/>
                <a:gd name="T2" fmla="*/ 39 w 753"/>
                <a:gd name="T3" fmla="*/ 21 h 184"/>
                <a:gd name="T4" fmla="*/ 65 w 753"/>
                <a:gd name="T5" fmla="*/ 29 h 184"/>
                <a:gd name="T6" fmla="*/ 71 w 753"/>
                <a:gd name="T7" fmla="*/ 22 h 184"/>
                <a:gd name="T8" fmla="*/ 75 w 753"/>
                <a:gd name="T9" fmla="*/ 32 h 184"/>
                <a:gd name="T10" fmla="*/ 98 w 753"/>
                <a:gd name="T11" fmla="*/ 32 h 184"/>
                <a:gd name="T12" fmla="*/ 150 w 753"/>
                <a:gd name="T13" fmla="*/ 30 h 184"/>
                <a:gd name="T14" fmla="*/ 188 w 753"/>
                <a:gd name="T15" fmla="*/ 29 h 184"/>
                <a:gd name="T16" fmla="*/ 150 w 753"/>
                <a:gd name="T17" fmla="*/ 36 h 184"/>
                <a:gd name="T18" fmla="*/ 131 w 753"/>
                <a:gd name="T19" fmla="*/ 42 h 184"/>
                <a:gd name="T20" fmla="*/ 105 w 753"/>
                <a:gd name="T21" fmla="*/ 43 h 184"/>
                <a:gd name="T22" fmla="*/ 89 w 753"/>
                <a:gd name="T23" fmla="*/ 46 h 184"/>
                <a:gd name="T24" fmla="*/ 75 w 753"/>
                <a:gd name="T25" fmla="*/ 43 h 184"/>
                <a:gd name="T26" fmla="*/ 62 w 753"/>
                <a:gd name="T27" fmla="*/ 41 h 184"/>
                <a:gd name="T28" fmla="*/ 47 w 753"/>
                <a:gd name="T29" fmla="*/ 35 h 184"/>
                <a:gd name="T30" fmla="*/ 36 w 753"/>
                <a:gd name="T31" fmla="*/ 30 h 184"/>
                <a:gd name="T32" fmla="*/ 33 w 753"/>
                <a:gd name="T33" fmla="*/ 20 h 184"/>
                <a:gd name="T34" fmla="*/ 5 w 753"/>
                <a:gd name="T35" fmla="*/ 8 h 184"/>
                <a:gd name="T36" fmla="*/ 0 w 753"/>
                <a:gd name="T37" fmla="*/ 0 h 184"/>
                <a:gd name="T38" fmla="*/ 0 w 753"/>
                <a:gd name="T39" fmla="*/ 0 h 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3"/>
                <a:gd name="T61" fmla="*/ 0 h 184"/>
                <a:gd name="T62" fmla="*/ 753 w 753"/>
                <a:gd name="T63" fmla="*/ 184 h 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3" h="184">
                  <a:moveTo>
                    <a:pt x="0" y="0"/>
                  </a:moveTo>
                  <a:lnTo>
                    <a:pt x="158" y="81"/>
                  </a:lnTo>
                  <a:lnTo>
                    <a:pt x="260" y="114"/>
                  </a:lnTo>
                  <a:lnTo>
                    <a:pt x="287" y="85"/>
                  </a:lnTo>
                  <a:lnTo>
                    <a:pt x="300" y="127"/>
                  </a:lnTo>
                  <a:lnTo>
                    <a:pt x="394" y="127"/>
                  </a:lnTo>
                  <a:lnTo>
                    <a:pt x="603" y="118"/>
                  </a:lnTo>
                  <a:lnTo>
                    <a:pt x="753" y="114"/>
                  </a:lnTo>
                  <a:lnTo>
                    <a:pt x="603" y="142"/>
                  </a:lnTo>
                  <a:lnTo>
                    <a:pt x="525" y="165"/>
                  </a:lnTo>
                  <a:lnTo>
                    <a:pt x="422" y="171"/>
                  </a:lnTo>
                  <a:lnTo>
                    <a:pt x="357" y="184"/>
                  </a:lnTo>
                  <a:lnTo>
                    <a:pt x="302" y="169"/>
                  </a:lnTo>
                  <a:lnTo>
                    <a:pt x="251" y="161"/>
                  </a:lnTo>
                  <a:lnTo>
                    <a:pt x="190" y="137"/>
                  </a:lnTo>
                  <a:lnTo>
                    <a:pt x="144" y="119"/>
                  </a:lnTo>
                  <a:lnTo>
                    <a:pt x="135" y="78"/>
                  </a:lnTo>
                  <a:lnTo>
                    <a:pt x="2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1" name="Freeform 235"/>
            <p:cNvSpPr>
              <a:spLocks/>
            </p:cNvSpPr>
            <p:nvPr/>
          </p:nvSpPr>
          <p:spPr bwMode="auto">
            <a:xfrm>
              <a:off x="3171" y="3009"/>
              <a:ext cx="128" cy="81"/>
            </a:xfrm>
            <a:custGeom>
              <a:avLst/>
              <a:gdLst>
                <a:gd name="T0" fmla="*/ 64 w 257"/>
                <a:gd name="T1" fmla="*/ 35 h 162"/>
                <a:gd name="T2" fmla="*/ 25 w 257"/>
                <a:gd name="T3" fmla="*/ 25 h 162"/>
                <a:gd name="T4" fmla="*/ 25 w 257"/>
                <a:gd name="T5" fmla="*/ 41 h 162"/>
                <a:gd name="T6" fmla="*/ 0 w 257"/>
                <a:gd name="T7" fmla="*/ 25 h 162"/>
                <a:gd name="T8" fmla="*/ 0 w 257"/>
                <a:gd name="T9" fmla="*/ 17 h 162"/>
                <a:gd name="T10" fmla="*/ 22 w 257"/>
                <a:gd name="T11" fmla="*/ 3 h 162"/>
                <a:gd name="T12" fmla="*/ 35 w 257"/>
                <a:gd name="T13" fmla="*/ 0 h 162"/>
                <a:gd name="T14" fmla="*/ 16 w 257"/>
                <a:gd name="T15" fmla="*/ 14 h 162"/>
                <a:gd name="T16" fmla="*/ 64 w 257"/>
                <a:gd name="T17" fmla="*/ 35 h 162"/>
                <a:gd name="T18" fmla="*/ 64 w 257"/>
                <a:gd name="T19" fmla="*/ 35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162"/>
                <a:gd name="T32" fmla="*/ 257 w 257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162">
                  <a:moveTo>
                    <a:pt x="257" y="139"/>
                  </a:moveTo>
                  <a:lnTo>
                    <a:pt x="101" y="99"/>
                  </a:lnTo>
                  <a:lnTo>
                    <a:pt x="103" y="162"/>
                  </a:lnTo>
                  <a:lnTo>
                    <a:pt x="0" y="99"/>
                  </a:lnTo>
                  <a:lnTo>
                    <a:pt x="0" y="67"/>
                  </a:lnTo>
                  <a:lnTo>
                    <a:pt x="88" y="10"/>
                  </a:lnTo>
                  <a:lnTo>
                    <a:pt x="143" y="0"/>
                  </a:lnTo>
                  <a:lnTo>
                    <a:pt x="65" y="55"/>
                  </a:lnTo>
                  <a:lnTo>
                    <a:pt x="257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Freeform 236"/>
            <p:cNvSpPr>
              <a:spLocks/>
            </p:cNvSpPr>
            <p:nvPr/>
          </p:nvSpPr>
          <p:spPr bwMode="auto">
            <a:xfrm>
              <a:off x="3192" y="2996"/>
              <a:ext cx="153" cy="39"/>
            </a:xfrm>
            <a:custGeom>
              <a:avLst/>
              <a:gdLst>
                <a:gd name="T0" fmla="*/ 20 w 306"/>
                <a:gd name="T1" fmla="*/ 10 h 78"/>
                <a:gd name="T2" fmla="*/ 44 w 306"/>
                <a:gd name="T3" fmla="*/ 15 h 78"/>
                <a:gd name="T4" fmla="*/ 64 w 306"/>
                <a:gd name="T5" fmla="*/ 10 h 78"/>
                <a:gd name="T6" fmla="*/ 77 w 306"/>
                <a:gd name="T7" fmla="*/ 4 h 78"/>
                <a:gd name="T8" fmla="*/ 51 w 306"/>
                <a:gd name="T9" fmla="*/ 9 h 78"/>
                <a:gd name="T10" fmla="*/ 44 w 306"/>
                <a:gd name="T11" fmla="*/ 0 h 78"/>
                <a:gd name="T12" fmla="*/ 23 w 306"/>
                <a:gd name="T13" fmla="*/ 5 h 78"/>
                <a:gd name="T14" fmla="*/ 12 w 306"/>
                <a:gd name="T15" fmla="*/ 7 h 78"/>
                <a:gd name="T16" fmla="*/ 0 w 306"/>
                <a:gd name="T17" fmla="*/ 20 h 78"/>
                <a:gd name="T18" fmla="*/ 20 w 306"/>
                <a:gd name="T19" fmla="*/ 10 h 78"/>
                <a:gd name="T20" fmla="*/ 20 w 306"/>
                <a:gd name="T21" fmla="*/ 1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6"/>
                <a:gd name="T34" fmla="*/ 0 h 78"/>
                <a:gd name="T35" fmla="*/ 306 w 30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6" h="78">
                  <a:moveTo>
                    <a:pt x="78" y="40"/>
                  </a:moveTo>
                  <a:lnTo>
                    <a:pt x="177" y="59"/>
                  </a:lnTo>
                  <a:lnTo>
                    <a:pt x="255" y="37"/>
                  </a:lnTo>
                  <a:lnTo>
                    <a:pt x="306" y="14"/>
                  </a:lnTo>
                  <a:lnTo>
                    <a:pt x="205" y="33"/>
                  </a:lnTo>
                  <a:lnTo>
                    <a:pt x="177" y="0"/>
                  </a:lnTo>
                  <a:lnTo>
                    <a:pt x="93" y="19"/>
                  </a:lnTo>
                  <a:lnTo>
                    <a:pt x="48" y="27"/>
                  </a:lnTo>
                  <a:lnTo>
                    <a:pt x="0" y="78"/>
                  </a:lnTo>
                  <a:lnTo>
                    <a:pt x="7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Freeform 237"/>
            <p:cNvSpPr>
              <a:spLocks/>
            </p:cNvSpPr>
            <p:nvPr/>
          </p:nvSpPr>
          <p:spPr bwMode="auto">
            <a:xfrm>
              <a:off x="3257" y="2928"/>
              <a:ext cx="162" cy="45"/>
            </a:xfrm>
            <a:custGeom>
              <a:avLst/>
              <a:gdLst>
                <a:gd name="T0" fmla="*/ 22 w 324"/>
                <a:gd name="T1" fmla="*/ 23 h 90"/>
                <a:gd name="T2" fmla="*/ 46 w 324"/>
                <a:gd name="T3" fmla="*/ 17 h 90"/>
                <a:gd name="T4" fmla="*/ 62 w 324"/>
                <a:gd name="T5" fmla="*/ 18 h 90"/>
                <a:gd name="T6" fmla="*/ 81 w 324"/>
                <a:gd name="T7" fmla="*/ 22 h 90"/>
                <a:gd name="T8" fmla="*/ 73 w 324"/>
                <a:gd name="T9" fmla="*/ 17 h 90"/>
                <a:gd name="T10" fmla="*/ 44 w 324"/>
                <a:gd name="T11" fmla="*/ 13 h 90"/>
                <a:gd name="T12" fmla="*/ 31 w 324"/>
                <a:gd name="T13" fmla="*/ 19 h 90"/>
                <a:gd name="T14" fmla="*/ 19 w 324"/>
                <a:gd name="T15" fmla="*/ 17 h 90"/>
                <a:gd name="T16" fmla="*/ 9 w 324"/>
                <a:gd name="T17" fmla="*/ 4 h 90"/>
                <a:gd name="T18" fmla="*/ 0 w 324"/>
                <a:gd name="T19" fmla="*/ 0 h 90"/>
                <a:gd name="T20" fmla="*/ 14 w 324"/>
                <a:gd name="T21" fmla="*/ 15 h 90"/>
                <a:gd name="T22" fmla="*/ 22 w 324"/>
                <a:gd name="T23" fmla="*/ 23 h 90"/>
                <a:gd name="T24" fmla="*/ 22 w 324"/>
                <a:gd name="T25" fmla="*/ 23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4"/>
                <a:gd name="T40" fmla="*/ 0 h 90"/>
                <a:gd name="T41" fmla="*/ 324 w 324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4" h="90">
                  <a:moveTo>
                    <a:pt x="88" y="90"/>
                  </a:moveTo>
                  <a:lnTo>
                    <a:pt x="185" y="65"/>
                  </a:lnTo>
                  <a:lnTo>
                    <a:pt x="249" y="71"/>
                  </a:lnTo>
                  <a:lnTo>
                    <a:pt x="324" y="88"/>
                  </a:lnTo>
                  <a:lnTo>
                    <a:pt x="291" y="65"/>
                  </a:lnTo>
                  <a:lnTo>
                    <a:pt x="175" y="50"/>
                  </a:lnTo>
                  <a:lnTo>
                    <a:pt x="124" y="75"/>
                  </a:lnTo>
                  <a:lnTo>
                    <a:pt x="73" y="65"/>
                  </a:lnTo>
                  <a:lnTo>
                    <a:pt x="33" y="14"/>
                  </a:lnTo>
                  <a:lnTo>
                    <a:pt x="0" y="0"/>
                  </a:lnTo>
                  <a:lnTo>
                    <a:pt x="55" y="61"/>
                  </a:lnTo>
                  <a:lnTo>
                    <a:pt x="8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Freeform 238"/>
            <p:cNvSpPr>
              <a:spLocks/>
            </p:cNvSpPr>
            <p:nvPr/>
          </p:nvSpPr>
          <p:spPr bwMode="auto">
            <a:xfrm>
              <a:off x="2978" y="2961"/>
              <a:ext cx="307" cy="196"/>
            </a:xfrm>
            <a:custGeom>
              <a:avLst/>
              <a:gdLst>
                <a:gd name="T0" fmla="*/ 154 w 614"/>
                <a:gd name="T1" fmla="*/ 19 h 394"/>
                <a:gd name="T2" fmla="*/ 149 w 614"/>
                <a:gd name="T3" fmla="*/ 6 h 394"/>
                <a:gd name="T4" fmla="*/ 141 w 614"/>
                <a:gd name="T5" fmla="*/ 0 h 394"/>
                <a:gd name="T6" fmla="*/ 131 w 614"/>
                <a:gd name="T7" fmla="*/ 12 h 394"/>
                <a:gd name="T8" fmla="*/ 108 w 614"/>
                <a:gd name="T9" fmla="*/ 24 h 394"/>
                <a:gd name="T10" fmla="*/ 65 w 614"/>
                <a:gd name="T11" fmla="*/ 59 h 394"/>
                <a:gd name="T12" fmla="*/ 0 w 614"/>
                <a:gd name="T13" fmla="*/ 98 h 394"/>
                <a:gd name="T14" fmla="*/ 64 w 614"/>
                <a:gd name="T15" fmla="*/ 65 h 394"/>
                <a:gd name="T16" fmla="*/ 95 w 614"/>
                <a:gd name="T17" fmla="*/ 40 h 394"/>
                <a:gd name="T18" fmla="*/ 132 w 614"/>
                <a:gd name="T19" fmla="*/ 16 h 394"/>
                <a:gd name="T20" fmla="*/ 143 w 614"/>
                <a:gd name="T21" fmla="*/ 4 h 394"/>
                <a:gd name="T22" fmla="*/ 154 w 614"/>
                <a:gd name="T23" fmla="*/ 19 h 394"/>
                <a:gd name="T24" fmla="*/ 154 w 614"/>
                <a:gd name="T25" fmla="*/ 19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4"/>
                <a:gd name="T40" fmla="*/ 0 h 394"/>
                <a:gd name="T41" fmla="*/ 614 w 614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4" h="394">
                  <a:moveTo>
                    <a:pt x="614" y="78"/>
                  </a:moveTo>
                  <a:lnTo>
                    <a:pt x="595" y="25"/>
                  </a:lnTo>
                  <a:lnTo>
                    <a:pt x="563" y="0"/>
                  </a:lnTo>
                  <a:lnTo>
                    <a:pt x="521" y="48"/>
                  </a:lnTo>
                  <a:lnTo>
                    <a:pt x="432" y="99"/>
                  </a:lnTo>
                  <a:lnTo>
                    <a:pt x="257" y="238"/>
                  </a:lnTo>
                  <a:lnTo>
                    <a:pt x="0" y="394"/>
                  </a:lnTo>
                  <a:lnTo>
                    <a:pt x="255" y="261"/>
                  </a:lnTo>
                  <a:lnTo>
                    <a:pt x="381" y="162"/>
                  </a:lnTo>
                  <a:lnTo>
                    <a:pt x="525" y="65"/>
                  </a:lnTo>
                  <a:lnTo>
                    <a:pt x="571" y="19"/>
                  </a:lnTo>
                  <a:lnTo>
                    <a:pt x="614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Freeform 239"/>
            <p:cNvSpPr>
              <a:spLocks/>
            </p:cNvSpPr>
            <p:nvPr/>
          </p:nvSpPr>
          <p:spPr bwMode="auto">
            <a:xfrm>
              <a:off x="3273" y="2942"/>
              <a:ext cx="36" cy="58"/>
            </a:xfrm>
            <a:custGeom>
              <a:avLst/>
              <a:gdLst>
                <a:gd name="T0" fmla="*/ 8 w 72"/>
                <a:gd name="T1" fmla="*/ 12 h 118"/>
                <a:gd name="T2" fmla="*/ 18 w 72"/>
                <a:gd name="T3" fmla="*/ 29 h 118"/>
                <a:gd name="T4" fmla="*/ 14 w 72"/>
                <a:gd name="T5" fmla="*/ 12 h 118"/>
                <a:gd name="T6" fmla="*/ 0 w 72"/>
                <a:gd name="T7" fmla="*/ 0 h 118"/>
                <a:gd name="T8" fmla="*/ 8 w 72"/>
                <a:gd name="T9" fmla="*/ 12 h 118"/>
                <a:gd name="T10" fmla="*/ 8 w 72"/>
                <a:gd name="T11" fmla="*/ 12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18"/>
                <a:gd name="T20" fmla="*/ 72 w 72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18">
                  <a:moveTo>
                    <a:pt x="32" y="51"/>
                  </a:moveTo>
                  <a:lnTo>
                    <a:pt x="72" y="118"/>
                  </a:lnTo>
                  <a:lnTo>
                    <a:pt x="55" y="51"/>
                  </a:lnTo>
                  <a:lnTo>
                    <a:pt x="0" y="0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Freeform 240"/>
            <p:cNvSpPr>
              <a:spLocks/>
            </p:cNvSpPr>
            <p:nvPr/>
          </p:nvSpPr>
          <p:spPr bwMode="auto">
            <a:xfrm>
              <a:off x="3103" y="2822"/>
              <a:ext cx="237" cy="124"/>
            </a:xfrm>
            <a:custGeom>
              <a:avLst/>
              <a:gdLst>
                <a:gd name="T0" fmla="*/ 119 w 474"/>
                <a:gd name="T1" fmla="*/ 6 h 249"/>
                <a:gd name="T2" fmla="*/ 97 w 474"/>
                <a:gd name="T3" fmla="*/ 2 h 249"/>
                <a:gd name="T4" fmla="*/ 81 w 474"/>
                <a:gd name="T5" fmla="*/ 5 h 249"/>
                <a:gd name="T6" fmla="*/ 62 w 474"/>
                <a:gd name="T7" fmla="*/ 5 h 249"/>
                <a:gd name="T8" fmla="*/ 38 w 474"/>
                <a:gd name="T9" fmla="*/ 11 h 249"/>
                <a:gd name="T10" fmla="*/ 26 w 474"/>
                <a:gd name="T11" fmla="*/ 21 h 249"/>
                <a:gd name="T12" fmla="*/ 18 w 474"/>
                <a:gd name="T13" fmla="*/ 39 h 249"/>
                <a:gd name="T14" fmla="*/ 9 w 474"/>
                <a:gd name="T15" fmla="*/ 51 h 249"/>
                <a:gd name="T16" fmla="*/ 4 w 474"/>
                <a:gd name="T17" fmla="*/ 61 h 249"/>
                <a:gd name="T18" fmla="*/ 0 w 474"/>
                <a:gd name="T19" fmla="*/ 62 h 249"/>
                <a:gd name="T20" fmla="*/ 10 w 474"/>
                <a:gd name="T21" fmla="*/ 42 h 249"/>
                <a:gd name="T22" fmla="*/ 23 w 474"/>
                <a:gd name="T23" fmla="*/ 20 h 249"/>
                <a:gd name="T24" fmla="*/ 38 w 474"/>
                <a:gd name="T25" fmla="*/ 7 h 249"/>
                <a:gd name="T26" fmla="*/ 66 w 474"/>
                <a:gd name="T27" fmla="*/ 0 h 249"/>
                <a:gd name="T28" fmla="*/ 85 w 474"/>
                <a:gd name="T29" fmla="*/ 0 h 249"/>
                <a:gd name="T30" fmla="*/ 98 w 474"/>
                <a:gd name="T31" fmla="*/ 0 h 249"/>
                <a:gd name="T32" fmla="*/ 119 w 474"/>
                <a:gd name="T33" fmla="*/ 6 h 249"/>
                <a:gd name="T34" fmla="*/ 119 w 474"/>
                <a:gd name="T35" fmla="*/ 6 h 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4"/>
                <a:gd name="T55" fmla="*/ 0 h 249"/>
                <a:gd name="T56" fmla="*/ 474 w 474"/>
                <a:gd name="T57" fmla="*/ 249 h 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4" h="249">
                  <a:moveTo>
                    <a:pt x="474" y="24"/>
                  </a:moveTo>
                  <a:lnTo>
                    <a:pt x="388" y="9"/>
                  </a:lnTo>
                  <a:lnTo>
                    <a:pt x="322" y="22"/>
                  </a:lnTo>
                  <a:lnTo>
                    <a:pt x="247" y="22"/>
                  </a:lnTo>
                  <a:lnTo>
                    <a:pt x="149" y="45"/>
                  </a:lnTo>
                  <a:lnTo>
                    <a:pt x="103" y="87"/>
                  </a:lnTo>
                  <a:lnTo>
                    <a:pt x="69" y="157"/>
                  </a:lnTo>
                  <a:lnTo>
                    <a:pt x="33" y="207"/>
                  </a:lnTo>
                  <a:lnTo>
                    <a:pt x="16" y="245"/>
                  </a:lnTo>
                  <a:lnTo>
                    <a:pt x="0" y="249"/>
                  </a:lnTo>
                  <a:lnTo>
                    <a:pt x="38" y="171"/>
                  </a:lnTo>
                  <a:lnTo>
                    <a:pt x="90" y="81"/>
                  </a:lnTo>
                  <a:lnTo>
                    <a:pt x="149" y="28"/>
                  </a:lnTo>
                  <a:lnTo>
                    <a:pt x="261" y="3"/>
                  </a:lnTo>
                  <a:lnTo>
                    <a:pt x="339" y="3"/>
                  </a:lnTo>
                  <a:lnTo>
                    <a:pt x="392" y="0"/>
                  </a:lnTo>
                  <a:lnTo>
                    <a:pt x="4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Freeform 241"/>
            <p:cNvSpPr>
              <a:spLocks/>
            </p:cNvSpPr>
            <p:nvPr/>
          </p:nvSpPr>
          <p:spPr bwMode="auto">
            <a:xfrm>
              <a:off x="3137" y="2870"/>
              <a:ext cx="75" cy="66"/>
            </a:xfrm>
            <a:custGeom>
              <a:avLst/>
              <a:gdLst>
                <a:gd name="T0" fmla="*/ 22 w 150"/>
                <a:gd name="T1" fmla="*/ 28 h 132"/>
                <a:gd name="T2" fmla="*/ 25 w 150"/>
                <a:gd name="T3" fmla="*/ 19 h 132"/>
                <a:gd name="T4" fmla="*/ 38 w 150"/>
                <a:gd name="T5" fmla="*/ 11 h 132"/>
                <a:gd name="T6" fmla="*/ 25 w 150"/>
                <a:gd name="T7" fmla="*/ 0 h 132"/>
                <a:gd name="T8" fmla="*/ 30 w 150"/>
                <a:gd name="T9" fmla="*/ 9 h 132"/>
                <a:gd name="T10" fmla="*/ 21 w 150"/>
                <a:gd name="T11" fmla="*/ 13 h 132"/>
                <a:gd name="T12" fmla="*/ 10 w 150"/>
                <a:gd name="T13" fmla="*/ 27 h 132"/>
                <a:gd name="T14" fmla="*/ 0 w 150"/>
                <a:gd name="T15" fmla="*/ 29 h 132"/>
                <a:gd name="T16" fmla="*/ 6 w 150"/>
                <a:gd name="T17" fmla="*/ 33 h 132"/>
                <a:gd name="T18" fmla="*/ 22 w 150"/>
                <a:gd name="T19" fmla="*/ 28 h 132"/>
                <a:gd name="T20" fmla="*/ 22 w 150"/>
                <a:gd name="T21" fmla="*/ 28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32"/>
                <a:gd name="T35" fmla="*/ 150 w 150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32">
                  <a:moveTo>
                    <a:pt x="89" y="113"/>
                  </a:moveTo>
                  <a:lnTo>
                    <a:pt x="99" y="75"/>
                  </a:lnTo>
                  <a:lnTo>
                    <a:pt x="150" y="42"/>
                  </a:lnTo>
                  <a:lnTo>
                    <a:pt x="99" y="0"/>
                  </a:lnTo>
                  <a:lnTo>
                    <a:pt x="118" y="37"/>
                  </a:lnTo>
                  <a:lnTo>
                    <a:pt x="85" y="52"/>
                  </a:lnTo>
                  <a:lnTo>
                    <a:pt x="38" y="107"/>
                  </a:lnTo>
                  <a:lnTo>
                    <a:pt x="0" y="116"/>
                  </a:lnTo>
                  <a:lnTo>
                    <a:pt x="24" y="132"/>
                  </a:lnTo>
                  <a:lnTo>
                    <a:pt x="89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Freeform 242"/>
            <p:cNvSpPr>
              <a:spLocks/>
            </p:cNvSpPr>
            <p:nvPr/>
          </p:nvSpPr>
          <p:spPr bwMode="auto">
            <a:xfrm>
              <a:off x="3333" y="2830"/>
              <a:ext cx="65" cy="79"/>
            </a:xfrm>
            <a:custGeom>
              <a:avLst/>
              <a:gdLst>
                <a:gd name="T0" fmla="*/ 17 w 130"/>
                <a:gd name="T1" fmla="*/ 0 h 157"/>
                <a:gd name="T2" fmla="*/ 0 w 130"/>
                <a:gd name="T3" fmla="*/ 2 h 157"/>
                <a:gd name="T4" fmla="*/ 14 w 130"/>
                <a:gd name="T5" fmla="*/ 13 h 157"/>
                <a:gd name="T6" fmla="*/ 33 w 130"/>
                <a:gd name="T7" fmla="*/ 40 h 157"/>
                <a:gd name="T8" fmla="*/ 27 w 130"/>
                <a:gd name="T9" fmla="*/ 6 h 157"/>
                <a:gd name="T10" fmla="*/ 17 w 130"/>
                <a:gd name="T11" fmla="*/ 0 h 157"/>
                <a:gd name="T12" fmla="*/ 17 w 130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157"/>
                <a:gd name="T23" fmla="*/ 130 w 130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157">
                  <a:moveTo>
                    <a:pt x="65" y="0"/>
                  </a:moveTo>
                  <a:lnTo>
                    <a:pt x="0" y="5"/>
                  </a:lnTo>
                  <a:lnTo>
                    <a:pt x="57" y="51"/>
                  </a:lnTo>
                  <a:lnTo>
                    <a:pt x="130" y="157"/>
                  </a:lnTo>
                  <a:lnTo>
                    <a:pt x="107" y="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59" name="Freeform 243"/>
            <p:cNvSpPr>
              <a:spLocks/>
            </p:cNvSpPr>
            <p:nvPr/>
          </p:nvSpPr>
          <p:spPr bwMode="auto">
            <a:xfrm>
              <a:off x="3289" y="2910"/>
              <a:ext cx="60" cy="55"/>
            </a:xfrm>
            <a:custGeom>
              <a:avLst/>
              <a:gdLst>
                <a:gd name="T0" fmla="*/ 24 w 122"/>
                <a:gd name="T1" fmla="*/ 0 h 111"/>
                <a:gd name="T2" fmla="*/ 23 w 122"/>
                <a:gd name="T3" fmla="*/ 14 h 111"/>
                <a:gd name="T4" fmla="*/ 10 w 122"/>
                <a:gd name="T5" fmla="*/ 22 h 111"/>
                <a:gd name="T6" fmla="*/ 0 w 122"/>
                <a:gd name="T7" fmla="*/ 23 h 111"/>
                <a:gd name="T8" fmla="*/ 2 w 122"/>
                <a:gd name="T9" fmla="*/ 27 h 111"/>
                <a:gd name="T10" fmla="*/ 23 w 122"/>
                <a:gd name="T11" fmla="*/ 20 h 111"/>
                <a:gd name="T12" fmla="*/ 30 w 122"/>
                <a:gd name="T13" fmla="*/ 12 h 111"/>
                <a:gd name="T14" fmla="*/ 24 w 122"/>
                <a:gd name="T15" fmla="*/ 0 h 111"/>
                <a:gd name="T16" fmla="*/ 24 w 12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111"/>
                <a:gd name="T29" fmla="*/ 122 w 122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111">
                  <a:moveTo>
                    <a:pt x="99" y="0"/>
                  </a:moveTo>
                  <a:lnTo>
                    <a:pt x="93" y="59"/>
                  </a:lnTo>
                  <a:lnTo>
                    <a:pt x="42" y="88"/>
                  </a:lnTo>
                  <a:lnTo>
                    <a:pt x="0" y="95"/>
                  </a:lnTo>
                  <a:lnTo>
                    <a:pt x="10" y="111"/>
                  </a:lnTo>
                  <a:lnTo>
                    <a:pt x="95" y="82"/>
                  </a:lnTo>
                  <a:lnTo>
                    <a:pt x="122" y="5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0" name="Freeform 244"/>
            <p:cNvSpPr>
              <a:spLocks/>
            </p:cNvSpPr>
            <p:nvPr/>
          </p:nvSpPr>
          <p:spPr bwMode="auto">
            <a:xfrm>
              <a:off x="3190" y="2828"/>
              <a:ext cx="92" cy="72"/>
            </a:xfrm>
            <a:custGeom>
              <a:avLst/>
              <a:gdLst>
                <a:gd name="T0" fmla="*/ 10 w 185"/>
                <a:gd name="T1" fmla="*/ 32 h 142"/>
                <a:gd name="T2" fmla="*/ 22 w 185"/>
                <a:gd name="T3" fmla="*/ 22 h 142"/>
                <a:gd name="T4" fmla="*/ 30 w 185"/>
                <a:gd name="T5" fmla="*/ 10 h 142"/>
                <a:gd name="T6" fmla="*/ 46 w 185"/>
                <a:gd name="T7" fmla="*/ 0 h 142"/>
                <a:gd name="T8" fmla="*/ 35 w 185"/>
                <a:gd name="T9" fmla="*/ 2 h 142"/>
                <a:gd name="T10" fmla="*/ 25 w 185"/>
                <a:gd name="T11" fmla="*/ 12 h 142"/>
                <a:gd name="T12" fmla="*/ 17 w 185"/>
                <a:gd name="T13" fmla="*/ 22 h 142"/>
                <a:gd name="T14" fmla="*/ 8 w 185"/>
                <a:gd name="T15" fmla="*/ 31 h 142"/>
                <a:gd name="T16" fmla="*/ 0 w 185"/>
                <a:gd name="T17" fmla="*/ 37 h 142"/>
                <a:gd name="T18" fmla="*/ 10 w 185"/>
                <a:gd name="T19" fmla="*/ 32 h 142"/>
                <a:gd name="T20" fmla="*/ 10 w 185"/>
                <a:gd name="T21" fmla="*/ 32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142"/>
                <a:gd name="T35" fmla="*/ 185 w 185"/>
                <a:gd name="T36" fmla="*/ 142 h 1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142">
                  <a:moveTo>
                    <a:pt x="42" y="125"/>
                  </a:moveTo>
                  <a:lnTo>
                    <a:pt x="88" y="87"/>
                  </a:lnTo>
                  <a:lnTo>
                    <a:pt x="120" y="40"/>
                  </a:lnTo>
                  <a:lnTo>
                    <a:pt x="185" y="0"/>
                  </a:lnTo>
                  <a:lnTo>
                    <a:pt x="141" y="6"/>
                  </a:lnTo>
                  <a:lnTo>
                    <a:pt x="101" y="47"/>
                  </a:lnTo>
                  <a:lnTo>
                    <a:pt x="71" y="87"/>
                  </a:lnTo>
                  <a:lnTo>
                    <a:pt x="33" y="120"/>
                  </a:lnTo>
                  <a:lnTo>
                    <a:pt x="0" y="142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1" name="Freeform 245"/>
            <p:cNvSpPr>
              <a:spLocks/>
            </p:cNvSpPr>
            <p:nvPr/>
          </p:nvSpPr>
          <p:spPr bwMode="auto">
            <a:xfrm>
              <a:off x="3187" y="2891"/>
              <a:ext cx="48" cy="33"/>
            </a:xfrm>
            <a:custGeom>
              <a:avLst/>
              <a:gdLst>
                <a:gd name="T0" fmla="*/ 3 w 97"/>
                <a:gd name="T1" fmla="*/ 10 h 67"/>
                <a:gd name="T2" fmla="*/ 10 w 97"/>
                <a:gd name="T3" fmla="*/ 6 h 67"/>
                <a:gd name="T4" fmla="*/ 19 w 97"/>
                <a:gd name="T5" fmla="*/ 8 h 67"/>
                <a:gd name="T6" fmla="*/ 19 w 97"/>
                <a:gd name="T7" fmla="*/ 10 h 67"/>
                <a:gd name="T8" fmla="*/ 12 w 97"/>
                <a:gd name="T9" fmla="*/ 13 h 67"/>
                <a:gd name="T10" fmla="*/ 4 w 97"/>
                <a:gd name="T11" fmla="*/ 14 h 67"/>
                <a:gd name="T12" fmla="*/ 0 w 97"/>
                <a:gd name="T13" fmla="*/ 12 h 67"/>
                <a:gd name="T14" fmla="*/ 1 w 97"/>
                <a:gd name="T15" fmla="*/ 15 h 67"/>
                <a:gd name="T16" fmla="*/ 5 w 97"/>
                <a:gd name="T17" fmla="*/ 16 h 67"/>
                <a:gd name="T18" fmla="*/ 19 w 97"/>
                <a:gd name="T19" fmla="*/ 12 h 67"/>
                <a:gd name="T20" fmla="*/ 24 w 97"/>
                <a:gd name="T21" fmla="*/ 10 h 67"/>
                <a:gd name="T22" fmla="*/ 19 w 97"/>
                <a:gd name="T23" fmla="*/ 6 h 67"/>
                <a:gd name="T24" fmla="*/ 12 w 97"/>
                <a:gd name="T25" fmla="*/ 4 h 67"/>
                <a:gd name="T26" fmla="*/ 11 w 97"/>
                <a:gd name="T27" fmla="*/ 0 h 67"/>
                <a:gd name="T28" fmla="*/ 6 w 97"/>
                <a:gd name="T29" fmla="*/ 6 h 67"/>
                <a:gd name="T30" fmla="*/ 1 w 97"/>
                <a:gd name="T31" fmla="*/ 9 h 67"/>
                <a:gd name="T32" fmla="*/ 3 w 97"/>
                <a:gd name="T33" fmla="*/ 10 h 67"/>
                <a:gd name="T34" fmla="*/ 3 w 97"/>
                <a:gd name="T35" fmla="*/ 10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67"/>
                <a:gd name="T56" fmla="*/ 97 w 97"/>
                <a:gd name="T57" fmla="*/ 67 h 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67">
                  <a:moveTo>
                    <a:pt x="15" y="40"/>
                  </a:moveTo>
                  <a:lnTo>
                    <a:pt x="41" y="27"/>
                  </a:lnTo>
                  <a:lnTo>
                    <a:pt x="78" y="35"/>
                  </a:lnTo>
                  <a:lnTo>
                    <a:pt x="78" y="40"/>
                  </a:lnTo>
                  <a:lnTo>
                    <a:pt x="51" y="52"/>
                  </a:lnTo>
                  <a:lnTo>
                    <a:pt x="19" y="57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22" y="67"/>
                  </a:lnTo>
                  <a:lnTo>
                    <a:pt x="78" y="50"/>
                  </a:lnTo>
                  <a:lnTo>
                    <a:pt x="97" y="42"/>
                  </a:lnTo>
                  <a:lnTo>
                    <a:pt x="79" y="27"/>
                  </a:lnTo>
                  <a:lnTo>
                    <a:pt x="51" y="17"/>
                  </a:lnTo>
                  <a:lnTo>
                    <a:pt x="45" y="0"/>
                  </a:lnTo>
                  <a:lnTo>
                    <a:pt x="26" y="27"/>
                  </a:lnTo>
                  <a:lnTo>
                    <a:pt x="5" y="36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2" name="Freeform 246"/>
            <p:cNvSpPr>
              <a:spLocks/>
            </p:cNvSpPr>
            <p:nvPr/>
          </p:nvSpPr>
          <p:spPr bwMode="auto">
            <a:xfrm>
              <a:off x="3096" y="2923"/>
              <a:ext cx="161" cy="24"/>
            </a:xfrm>
            <a:custGeom>
              <a:avLst/>
              <a:gdLst>
                <a:gd name="T0" fmla="*/ 38 w 321"/>
                <a:gd name="T1" fmla="*/ 3 h 49"/>
                <a:gd name="T2" fmla="*/ 70 w 321"/>
                <a:gd name="T3" fmla="*/ 0 h 49"/>
                <a:gd name="T4" fmla="*/ 81 w 321"/>
                <a:gd name="T5" fmla="*/ 1 h 49"/>
                <a:gd name="T6" fmla="*/ 81 w 321"/>
                <a:gd name="T7" fmla="*/ 4 h 49"/>
                <a:gd name="T8" fmla="*/ 45 w 321"/>
                <a:gd name="T9" fmla="*/ 4 h 49"/>
                <a:gd name="T10" fmla="*/ 0 w 321"/>
                <a:gd name="T11" fmla="*/ 12 h 49"/>
                <a:gd name="T12" fmla="*/ 38 w 321"/>
                <a:gd name="T13" fmla="*/ 3 h 49"/>
                <a:gd name="T14" fmla="*/ 38 w 321"/>
                <a:gd name="T15" fmla="*/ 3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49"/>
                <a:gd name="T26" fmla="*/ 321 w 3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49">
                  <a:moveTo>
                    <a:pt x="152" y="13"/>
                  </a:moveTo>
                  <a:lnTo>
                    <a:pt x="278" y="0"/>
                  </a:lnTo>
                  <a:lnTo>
                    <a:pt x="321" y="4"/>
                  </a:lnTo>
                  <a:lnTo>
                    <a:pt x="321" y="17"/>
                  </a:lnTo>
                  <a:lnTo>
                    <a:pt x="177" y="19"/>
                  </a:lnTo>
                  <a:lnTo>
                    <a:pt x="0" y="49"/>
                  </a:lnTo>
                  <a:lnTo>
                    <a:pt x="15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3" name="Freeform 247"/>
            <p:cNvSpPr>
              <a:spLocks/>
            </p:cNvSpPr>
            <p:nvPr/>
          </p:nvSpPr>
          <p:spPr bwMode="auto">
            <a:xfrm>
              <a:off x="3238" y="2849"/>
              <a:ext cx="156" cy="87"/>
            </a:xfrm>
            <a:custGeom>
              <a:avLst/>
              <a:gdLst>
                <a:gd name="T0" fmla="*/ 9 w 312"/>
                <a:gd name="T1" fmla="*/ 37 h 173"/>
                <a:gd name="T2" fmla="*/ 17 w 312"/>
                <a:gd name="T3" fmla="*/ 26 h 173"/>
                <a:gd name="T4" fmla="*/ 26 w 312"/>
                <a:gd name="T5" fmla="*/ 26 h 173"/>
                <a:gd name="T6" fmla="*/ 20 w 312"/>
                <a:gd name="T7" fmla="*/ 32 h 173"/>
                <a:gd name="T8" fmla="*/ 22 w 312"/>
                <a:gd name="T9" fmla="*/ 35 h 173"/>
                <a:gd name="T10" fmla="*/ 31 w 312"/>
                <a:gd name="T11" fmla="*/ 36 h 173"/>
                <a:gd name="T12" fmla="*/ 41 w 312"/>
                <a:gd name="T13" fmla="*/ 30 h 173"/>
                <a:gd name="T14" fmla="*/ 50 w 312"/>
                <a:gd name="T15" fmla="*/ 22 h 173"/>
                <a:gd name="T16" fmla="*/ 52 w 312"/>
                <a:gd name="T17" fmla="*/ 9 h 173"/>
                <a:gd name="T18" fmla="*/ 47 w 312"/>
                <a:gd name="T19" fmla="*/ 0 h 173"/>
                <a:gd name="T20" fmla="*/ 67 w 312"/>
                <a:gd name="T21" fmla="*/ 21 h 173"/>
                <a:gd name="T22" fmla="*/ 78 w 312"/>
                <a:gd name="T23" fmla="*/ 33 h 173"/>
                <a:gd name="T24" fmla="*/ 78 w 312"/>
                <a:gd name="T25" fmla="*/ 44 h 173"/>
                <a:gd name="T26" fmla="*/ 58 w 312"/>
                <a:gd name="T27" fmla="*/ 42 h 173"/>
                <a:gd name="T28" fmla="*/ 50 w 312"/>
                <a:gd name="T29" fmla="*/ 31 h 173"/>
                <a:gd name="T30" fmla="*/ 44 w 312"/>
                <a:gd name="T31" fmla="*/ 31 h 173"/>
                <a:gd name="T32" fmla="*/ 38 w 312"/>
                <a:gd name="T33" fmla="*/ 37 h 173"/>
                <a:gd name="T34" fmla="*/ 29 w 312"/>
                <a:gd name="T35" fmla="*/ 40 h 173"/>
                <a:gd name="T36" fmla="*/ 19 w 312"/>
                <a:gd name="T37" fmla="*/ 39 h 173"/>
                <a:gd name="T38" fmla="*/ 14 w 312"/>
                <a:gd name="T39" fmla="*/ 42 h 173"/>
                <a:gd name="T40" fmla="*/ 0 w 312"/>
                <a:gd name="T41" fmla="*/ 41 h 173"/>
                <a:gd name="T42" fmla="*/ 9 w 312"/>
                <a:gd name="T43" fmla="*/ 37 h 173"/>
                <a:gd name="T44" fmla="*/ 9 w 312"/>
                <a:gd name="T45" fmla="*/ 37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2"/>
                <a:gd name="T70" fmla="*/ 0 h 173"/>
                <a:gd name="T71" fmla="*/ 312 w 312"/>
                <a:gd name="T72" fmla="*/ 173 h 1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2" h="173">
                  <a:moveTo>
                    <a:pt x="35" y="148"/>
                  </a:moveTo>
                  <a:lnTo>
                    <a:pt x="67" y="104"/>
                  </a:lnTo>
                  <a:lnTo>
                    <a:pt x="103" y="102"/>
                  </a:lnTo>
                  <a:lnTo>
                    <a:pt x="80" y="127"/>
                  </a:lnTo>
                  <a:lnTo>
                    <a:pt x="88" y="140"/>
                  </a:lnTo>
                  <a:lnTo>
                    <a:pt x="124" y="142"/>
                  </a:lnTo>
                  <a:lnTo>
                    <a:pt x="162" y="119"/>
                  </a:lnTo>
                  <a:lnTo>
                    <a:pt x="198" y="87"/>
                  </a:lnTo>
                  <a:lnTo>
                    <a:pt x="208" y="36"/>
                  </a:lnTo>
                  <a:lnTo>
                    <a:pt x="189" y="0"/>
                  </a:lnTo>
                  <a:lnTo>
                    <a:pt x="266" y="83"/>
                  </a:lnTo>
                  <a:lnTo>
                    <a:pt x="312" y="131"/>
                  </a:lnTo>
                  <a:lnTo>
                    <a:pt x="312" y="173"/>
                  </a:lnTo>
                  <a:lnTo>
                    <a:pt x="230" y="165"/>
                  </a:lnTo>
                  <a:lnTo>
                    <a:pt x="198" y="123"/>
                  </a:lnTo>
                  <a:lnTo>
                    <a:pt x="177" y="123"/>
                  </a:lnTo>
                  <a:lnTo>
                    <a:pt x="149" y="146"/>
                  </a:lnTo>
                  <a:lnTo>
                    <a:pt x="114" y="157"/>
                  </a:lnTo>
                  <a:lnTo>
                    <a:pt x="76" y="154"/>
                  </a:lnTo>
                  <a:lnTo>
                    <a:pt x="55" y="165"/>
                  </a:lnTo>
                  <a:lnTo>
                    <a:pt x="0" y="163"/>
                  </a:lnTo>
                  <a:lnTo>
                    <a:pt x="35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4" name="Freeform 248"/>
            <p:cNvSpPr>
              <a:spLocks/>
            </p:cNvSpPr>
            <p:nvPr/>
          </p:nvSpPr>
          <p:spPr bwMode="auto">
            <a:xfrm>
              <a:off x="2686" y="2864"/>
              <a:ext cx="88" cy="135"/>
            </a:xfrm>
            <a:custGeom>
              <a:avLst/>
              <a:gdLst>
                <a:gd name="T0" fmla="*/ 1 w 176"/>
                <a:gd name="T1" fmla="*/ 7 h 270"/>
                <a:gd name="T2" fmla="*/ 17 w 176"/>
                <a:gd name="T3" fmla="*/ 32 h 270"/>
                <a:gd name="T4" fmla="*/ 11 w 176"/>
                <a:gd name="T5" fmla="*/ 15 h 270"/>
                <a:gd name="T6" fmla="*/ 0 w 176"/>
                <a:gd name="T7" fmla="*/ 54 h 270"/>
                <a:gd name="T8" fmla="*/ 5 w 176"/>
                <a:gd name="T9" fmla="*/ 68 h 270"/>
                <a:gd name="T10" fmla="*/ 42 w 176"/>
                <a:gd name="T11" fmla="*/ 62 h 270"/>
                <a:gd name="T12" fmla="*/ 44 w 176"/>
                <a:gd name="T13" fmla="*/ 48 h 270"/>
                <a:gd name="T14" fmla="*/ 34 w 176"/>
                <a:gd name="T15" fmla="*/ 26 h 270"/>
                <a:gd name="T16" fmla="*/ 19 w 176"/>
                <a:gd name="T17" fmla="*/ 0 h 270"/>
                <a:gd name="T18" fmla="*/ 1 w 176"/>
                <a:gd name="T19" fmla="*/ 7 h 270"/>
                <a:gd name="T20" fmla="*/ 1 w 176"/>
                <a:gd name="T21" fmla="*/ 7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270"/>
                <a:gd name="T35" fmla="*/ 176 w 176"/>
                <a:gd name="T36" fmla="*/ 270 h 2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270">
                  <a:moveTo>
                    <a:pt x="3" y="27"/>
                  </a:moveTo>
                  <a:lnTo>
                    <a:pt x="66" y="128"/>
                  </a:lnTo>
                  <a:lnTo>
                    <a:pt x="41" y="59"/>
                  </a:lnTo>
                  <a:lnTo>
                    <a:pt x="0" y="217"/>
                  </a:lnTo>
                  <a:lnTo>
                    <a:pt x="17" y="270"/>
                  </a:lnTo>
                  <a:lnTo>
                    <a:pt x="167" y="247"/>
                  </a:lnTo>
                  <a:lnTo>
                    <a:pt x="176" y="190"/>
                  </a:lnTo>
                  <a:lnTo>
                    <a:pt x="133" y="103"/>
                  </a:lnTo>
                  <a:lnTo>
                    <a:pt x="74" y="0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5" name="Freeform 249"/>
            <p:cNvSpPr>
              <a:spLocks/>
            </p:cNvSpPr>
            <p:nvPr/>
          </p:nvSpPr>
          <p:spPr bwMode="auto">
            <a:xfrm>
              <a:off x="2649" y="2925"/>
              <a:ext cx="523" cy="85"/>
            </a:xfrm>
            <a:custGeom>
              <a:avLst/>
              <a:gdLst>
                <a:gd name="T0" fmla="*/ 0 w 1046"/>
                <a:gd name="T1" fmla="*/ 43 h 169"/>
                <a:gd name="T2" fmla="*/ 262 w 1046"/>
                <a:gd name="T3" fmla="*/ 4 h 169"/>
                <a:gd name="T4" fmla="*/ 262 w 1046"/>
                <a:gd name="T5" fmla="*/ 0 h 169"/>
                <a:gd name="T6" fmla="*/ 12 w 1046"/>
                <a:gd name="T7" fmla="*/ 39 h 169"/>
                <a:gd name="T8" fmla="*/ 0 w 1046"/>
                <a:gd name="T9" fmla="*/ 43 h 169"/>
                <a:gd name="T10" fmla="*/ 0 w 1046"/>
                <a:gd name="T11" fmla="*/ 43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6"/>
                <a:gd name="T19" fmla="*/ 0 h 169"/>
                <a:gd name="T20" fmla="*/ 1046 w 1046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6" h="169">
                  <a:moveTo>
                    <a:pt x="0" y="169"/>
                  </a:moveTo>
                  <a:lnTo>
                    <a:pt x="1046" y="15"/>
                  </a:lnTo>
                  <a:lnTo>
                    <a:pt x="1046" y="0"/>
                  </a:lnTo>
                  <a:lnTo>
                    <a:pt x="46" y="154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6" name="Freeform 250"/>
            <p:cNvSpPr>
              <a:spLocks/>
            </p:cNvSpPr>
            <p:nvPr/>
          </p:nvSpPr>
          <p:spPr bwMode="auto">
            <a:xfrm>
              <a:off x="2787" y="2939"/>
              <a:ext cx="133" cy="44"/>
            </a:xfrm>
            <a:custGeom>
              <a:avLst/>
              <a:gdLst>
                <a:gd name="T0" fmla="*/ 0 w 266"/>
                <a:gd name="T1" fmla="*/ 22 h 90"/>
                <a:gd name="T2" fmla="*/ 6 w 266"/>
                <a:gd name="T3" fmla="*/ 8 h 90"/>
                <a:gd name="T4" fmla="*/ 13 w 266"/>
                <a:gd name="T5" fmla="*/ 0 h 90"/>
                <a:gd name="T6" fmla="*/ 42 w 266"/>
                <a:gd name="T7" fmla="*/ 0 h 90"/>
                <a:gd name="T8" fmla="*/ 67 w 266"/>
                <a:gd name="T9" fmla="*/ 13 h 90"/>
                <a:gd name="T10" fmla="*/ 47 w 266"/>
                <a:gd name="T11" fmla="*/ 15 h 90"/>
                <a:gd name="T12" fmla="*/ 34 w 266"/>
                <a:gd name="T13" fmla="*/ 8 h 90"/>
                <a:gd name="T14" fmla="*/ 18 w 266"/>
                <a:gd name="T15" fmla="*/ 11 h 90"/>
                <a:gd name="T16" fmla="*/ 0 w 266"/>
                <a:gd name="T17" fmla="*/ 22 h 90"/>
                <a:gd name="T18" fmla="*/ 0 w 266"/>
                <a:gd name="T19" fmla="*/ 22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90"/>
                <a:gd name="T32" fmla="*/ 266 w 266"/>
                <a:gd name="T33" fmla="*/ 90 h 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90">
                  <a:moveTo>
                    <a:pt x="0" y="90"/>
                  </a:moveTo>
                  <a:lnTo>
                    <a:pt x="23" y="33"/>
                  </a:lnTo>
                  <a:lnTo>
                    <a:pt x="53" y="0"/>
                  </a:lnTo>
                  <a:lnTo>
                    <a:pt x="167" y="0"/>
                  </a:lnTo>
                  <a:lnTo>
                    <a:pt x="266" y="54"/>
                  </a:lnTo>
                  <a:lnTo>
                    <a:pt x="186" y="63"/>
                  </a:lnTo>
                  <a:lnTo>
                    <a:pt x="137" y="33"/>
                  </a:lnTo>
                  <a:lnTo>
                    <a:pt x="71" y="4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7" name="Freeform 251"/>
            <p:cNvSpPr>
              <a:spLocks/>
            </p:cNvSpPr>
            <p:nvPr/>
          </p:nvSpPr>
          <p:spPr bwMode="auto">
            <a:xfrm>
              <a:off x="2652" y="2870"/>
              <a:ext cx="37" cy="42"/>
            </a:xfrm>
            <a:custGeom>
              <a:avLst/>
              <a:gdLst>
                <a:gd name="T0" fmla="*/ 0 w 74"/>
                <a:gd name="T1" fmla="*/ 4 h 84"/>
                <a:gd name="T2" fmla="*/ 3 w 74"/>
                <a:gd name="T3" fmla="*/ 12 h 84"/>
                <a:gd name="T4" fmla="*/ 13 w 74"/>
                <a:gd name="T5" fmla="*/ 21 h 84"/>
                <a:gd name="T6" fmla="*/ 19 w 74"/>
                <a:gd name="T7" fmla="*/ 19 h 84"/>
                <a:gd name="T8" fmla="*/ 18 w 74"/>
                <a:gd name="T9" fmla="*/ 11 h 84"/>
                <a:gd name="T10" fmla="*/ 5 w 74"/>
                <a:gd name="T11" fmla="*/ 0 h 84"/>
                <a:gd name="T12" fmla="*/ 0 w 74"/>
                <a:gd name="T13" fmla="*/ 4 h 84"/>
                <a:gd name="T14" fmla="*/ 0 w 74"/>
                <a:gd name="T15" fmla="*/ 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4"/>
                <a:gd name="T26" fmla="*/ 74 w 74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4">
                  <a:moveTo>
                    <a:pt x="0" y="14"/>
                  </a:moveTo>
                  <a:lnTo>
                    <a:pt x="10" y="46"/>
                  </a:lnTo>
                  <a:lnTo>
                    <a:pt x="50" y="84"/>
                  </a:lnTo>
                  <a:lnTo>
                    <a:pt x="74" y="73"/>
                  </a:lnTo>
                  <a:lnTo>
                    <a:pt x="71" y="44"/>
                  </a:lnTo>
                  <a:lnTo>
                    <a:pt x="2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4D4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8" name="Freeform 252"/>
            <p:cNvSpPr>
              <a:spLocks/>
            </p:cNvSpPr>
            <p:nvPr/>
          </p:nvSpPr>
          <p:spPr bwMode="auto">
            <a:xfrm>
              <a:off x="3325" y="3126"/>
              <a:ext cx="166" cy="239"/>
            </a:xfrm>
            <a:custGeom>
              <a:avLst/>
              <a:gdLst>
                <a:gd name="T0" fmla="*/ 55 w 333"/>
                <a:gd name="T1" fmla="*/ 3 h 477"/>
                <a:gd name="T2" fmla="*/ 78 w 333"/>
                <a:gd name="T3" fmla="*/ 41 h 477"/>
                <a:gd name="T4" fmla="*/ 83 w 333"/>
                <a:gd name="T5" fmla="*/ 90 h 477"/>
                <a:gd name="T6" fmla="*/ 72 w 333"/>
                <a:gd name="T7" fmla="*/ 120 h 477"/>
                <a:gd name="T8" fmla="*/ 59 w 333"/>
                <a:gd name="T9" fmla="*/ 120 h 477"/>
                <a:gd name="T10" fmla="*/ 48 w 333"/>
                <a:gd name="T11" fmla="*/ 117 h 477"/>
                <a:gd name="T12" fmla="*/ 32 w 333"/>
                <a:gd name="T13" fmla="*/ 100 h 477"/>
                <a:gd name="T14" fmla="*/ 18 w 333"/>
                <a:gd name="T15" fmla="*/ 53 h 477"/>
                <a:gd name="T16" fmla="*/ 2 w 333"/>
                <a:gd name="T17" fmla="*/ 34 h 477"/>
                <a:gd name="T18" fmla="*/ 0 w 333"/>
                <a:gd name="T19" fmla="*/ 2 h 477"/>
                <a:gd name="T20" fmla="*/ 8 w 333"/>
                <a:gd name="T21" fmla="*/ 17 h 477"/>
                <a:gd name="T22" fmla="*/ 9 w 333"/>
                <a:gd name="T23" fmla="*/ 29 h 477"/>
                <a:gd name="T24" fmla="*/ 28 w 333"/>
                <a:gd name="T25" fmla="*/ 55 h 477"/>
                <a:gd name="T26" fmla="*/ 34 w 333"/>
                <a:gd name="T27" fmla="*/ 87 h 477"/>
                <a:gd name="T28" fmla="*/ 59 w 333"/>
                <a:gd name="T29" fmla="*/ 115 h 477"/>
                <a:gd name="T30" fmla="*/ 65 w 333"/>
                <a:gd name="T31" fmla="*/ 95 h 477"/>
                <a:gd name="T32" fmla="*/ 61 w 333"/>
                <a:gd name="T33" fmla="*/ 48 h 477"/>
                <a:gd name="T34" fmla="*/ 37 w 333"/>
                <a:gd name="T35" fmla="*/ 0 h 477"/>
                <a:gd name="T36" fmla="*/ 55 w 333"/>
                <a:gd name="T37" fmla="*/ 3 h 477"/>
                <a:gd name="T38" fmla="*/ 55 w 333"/>
                <a:gd name="T39" fmla="*/ 3 h 4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3"/>
                <a:gd name="T61" fmla="*/ 0 h 477"/>
                <a:gd name="T62" fmla="*/ 333 w 333"/>
                <a:gd name="T63" fmla="*/ 477 h 4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3" h="477">
                  <a:moveTo>
                    <a:pt x="223" y="9"/>
                  </a:moveTo>
                  <a:lnTo>
                    <a:pt x="314" y="163"/>
                  </a:lnTo>
                  <a:lnTo>
                    <a:pt x="333" y="357"/>
                  </a:lnTo>
                  <a:lnTo>
                    <a:pt x="291" y="477"/>
                  </a:lnTo>
                  <a:lnTo>
                    <a:pt x="238" y="477"/>
                  </a:lnTo>
                  <a:lnTo>
                    <a:pt x="194" y="468"/>
                  </a:lnTo>
                  <a:lnTo>
                    <a:pt x="130" y="397"/>
                  </a:lnTo>
                  <a:lnTo>
                    <a:pt x="74" y="211"/>
                  </a:lnTo>
                  <a:lnTo>
                    <a:pt x="8" y="133"/>
                  </a:lnTo>
                  <a:lnTo>
                    <a:pt x="0" y="6"/>
                  </a:lnTo>
                  <a:lnTo>
                    <a:pt x="33" y="66"/>
                  </a:lnTo>
                  <a:lnTo>
                    <a:pt x="36" y="114"/>
                  </a:lnTo>
                  <a:lnTo>
                    <a:pt x="114" y="219"/>
                  </a:lnTo>
                  <a:lnTo>
                    <a:pt x="137" y="348"/>
                  </a:lnTo>
                  <a:lnTo>
                    <a:pt x="238" y="458"/>
                  </a:lnTo>
                  <a:lnTo>
                    <a:pt x="263" y="378"/>
                  </a:lnTo>
                  <a:lnTo>
                    <a:pt x="247" y="192"/>
                  </a:lnTo>
                  <a:lnTo>
                    <a:pt x="149" y="0"/>
                  </a:lnTo>
                  <a:lnTo>
                    <a:pt x="22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9" name="Freeform 253"/>
            <p:cNvSpPr>
              <a:spLocks/>
            </p:cNvSpPr>
            <p:nvPr/>
          </p:nvSpPr>
          <p:spPr bwMode="auto">
            <a:xfrm>
              <a:off x="1751" y="3000"/>
              <a:ext cx="695" cy="688"/>
            </a:xfrm>
            <a:custGeom>
              <a:avLst/>
              <a:gdLst>
                <a:gd name="T0" fmla="*/ 7 w 1389"/>
                <a:gd name="T1" fmla="*/ 1 h 1377"/>
                <a:gd name="T2" fmla="*/ 0 w 1389"/>
                <a:gd name="T3" fmla="*/ 61 h 1377"/>
                <a:gd name="T4" fmla="*/ 0 w 1389"/>
                <a:gd name="T5" fmla="*/ 181 h 1377"/>
                <a:gd name="T6" fmla="*/ 0 w 1389"/>
                <a:gd name="T7" fmla="*/ 226 h 1377"/>
                <a:gd name="T8" fmla="*/ 39 w 1389"/>
                <a:gd name="T9" fmla="*/ 240 h 1377"/>
                <a:gd name="T10" fmla="*/ 130 w 1389"/>
                <a:gd name="T11" fmla="*/ 255 h 1377"/>
                <a:gd name="T12" fmla="*/ 153 w 1389"/>
                <a:gd name="T13" fmla="*/ 263 h 1377"/>
                <a:gd name="T14" fmla="*/ 123 w 1389"/>
                <a:gd name="T15" fmla="*/ 263 h 1377"/>
                <a:gd name="T16" fmla="*/ 112 w 1389"/>
                <a:gd name="T17" fmla="*/ 274 h 1377"/>
                <a:gd name="T18" fmla="*/ 132 w 1389"/>
                <a:gd name="T19" fmla="*/ 281 h 1377"/>
                <a:gd name="T20" fmla="*/ 172 w 1389"/>
                <a:gd name="T21" fmla="*/ 281 h 1377"/>
                <a:gd name="T22" fmla="*/ 161 w 1389"/>
                <a:gd name="T23" fmla="*/ 301 h 1377"/>
                <a:gd name="T24" fmla="*/ 119 w 1389"/>
                <a:gd name="T25" fmla="*/ 303 h 1377"/>
                <a:gd name="T26" fmla="*/ 97 w 1389"/>
                <a:gd name="T27" fmla="*/ 300 h 1377"/>
                <a:gd name="T28" fmla="*/ 93 w 1389"/>
                <a:gd name="T29" fmla="*/ 306 h 1377"/>
                <a:gd name="T30" fmla="*/ 123 w 1389"/>
                <a:gd name="T31" fmla="*/ 328 h 1377"/>
                <a:gd name="T32" fmla="*/ 171 w 1389"/>
                <a:gd name="T33" fmla="*/ 340 h 1377"/>
                <a:gd name="T34" fmla="*/ 208 w 1389"/>
                <a:gd name="T35" fmla="*/ 342 h 1377"/>
                <a:gd name="T36" fmla="*/ 203 w 1389"/>
                <a:gd name="T37" fmla="*/ 254 h 1377"/>
                <a:gd name="T38" fmla="*/ 219 w 1389"/>
                <a:gd name="T39" fmla="*/ 344 h 1377"/>
                <a:gd name="T40" fmla="*/ 338 w 1389"/>
                <a:gd name="T41" fmla="*/ 344 h 1377"/>
                <a:gd name="T42" fmla="*/ 346 w 1389"/>
                <a:gd name="T43" fmla="*/ 266 h 1377"/>
                <a:gd name="T44" fmla="*/ 342 w 1389"/>
                <a:gd name="T45" fmla="*/ 204 h 1377"/>
                <a:gd name="T46" fmla="*/ 240 w 1389"/>
                <a:gd name="T47" fmla="*/ 244 h 1377"/>
                <a:gd name="T48" fmla="*/ 348 w 1389"/>
                <a:gd name="T49" fmla="*/ 189 h 1377"/>
                <a:gd name="T50" fmla="*/ 335 w 1389"/>
                <a:gd name="T51" fmla="*/ 163 h 1377"/>
                <a:gd name="T52" fmla="*/ 286 w 1389"/>
                <a:gd name="T53" fmla="*/ 128 h 1377"/>
                <a:gd name="T54" fmla="*/ 254 w 1389"/>
                <a:gd name="T55" fmla="*/ 93 h 1377"/>
                <a:gd name="T56" fmla="*/ 243 w 1389"/>
                <a:gd name="T57" fmla="*/ 86 h 1377"/>
                <a:gd name="T58" fmla="*/ 231 w 1389"/>
                <a:gd name="T59" fmla="*/ 86 h 1377"/>
                <a:gd name="T60" fmla="*/ 199 w 1389"/>
                <a:gd name="T61" fmla="*/ 73 h 1377"/>
                <a:gd name="T62" fmla="*/ 212 w 1389"/>
                <a:gd name="T63" fmla="*/ 223 h 1377"/>
                <a:gd name="T64" fmla="*/ 188 w 1389"/>
                <a:gd name="T65" fmla="*/ 67 h 1377"/>
                <a:gd name="T66" fmla="*/ 180 w 1389"/>
                <a:gd name="T67" fmla="*/ 87 h 1377"/>
                <a:gd name="T68" fmla="*/ 179 w 1389"/>
                <a:gd name="T69" fmla="*/ 109 h 1377"/>
                <a:gd name="T70" fmla="*/ 199 w 1389"/>
                <a:gd name="T71" fmla="*/ 228 h 1377"/>
                <a:gd name="T72" fmla="*/ 138 w 1389"/>
                <a:gd name="T73" fmla="*/ 232 h 1377"/>
                <a:gd name="T74" fmla="*/ 102 w 1389"/>
                <a:gd name="T75" fmla="*/ 200 h 1377"/>
                <a:gd name="T76" fmla="*/ 105 w 1389"/>
                <a:gd name="T77" fmla="*/ 230 h 1377"/>
                <a:gd name="T78" fmla="*/ 78 w 1389"/>
                <a:gd name="T79" fmla="*/ 236 h 1377"/>
                <a:gd name="T80" fmla="*/ 29 w 1389"/>
                <a:gd name="T81" fmla="*/ 224 h 1377"/>
                <a:gd name="T82" fmla="*/ 30 w 1389"/>
                <a:gd name="T83" fmla="*/ 133 h 1377"/>
                <a:gd name="T84" fmla="*/ 12 w 1389"/>
                <a:gd name="T85" fmla="*/ 220 h 1377"/>
                <a:gd name="T86" fmla="*/ 4 w 1389"/>
                <a:gd name="T87" fmla="*/ 59 h 1377"/>
                <a:gd name="T88" fmla="*/ 13 w 1389"/>
                <a:gd name="T89" fmla="*/ 0 h 1377"/>
                <a:gd name="T90" fmla="*/ 7 w 1389"/>
                <a:gd name="T91" fmla="*/ 1 h 1377"/>
                <a:gd name="T92" fmla="*/ 7 w 1389"/>
                <a:gd name="T93" fmla="*/ 1 h 13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89"/>
                <a:gd name="T142" fmla="*/ 0 h 1377"/>
                <a:gd name="T143" fmla="*/ 1389 w 1389"/>
                <a:gd name="T144" fmla="*/ 1377 h 13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89" h="1377">
                  <a:moveTo>
                    <a:pt x="26" y="6"/>
                  </a:moveTo>
                  <a:lnTo>
                    <a:pt x="0" y="247"/>
                  </a:lnTo>
                  <a:lnTo>
                    <a:pt x="0" y="726"/>
                  </a:lnTo>
                  <a:lnTo>
                    <a:pt x="0" y="907"/>
                  </a:lnTo>
                  <a:lnTo>
                    <a:pt x="154" y="962"/>
                  </a:lnTo>
                  <a:lnTo>
                    <a:pt x="517" y="1023"/>
                  </a:lnTo>
                  <a:lnTo>
                    <a:pt x="612" y="1053"/>
                  </a:lnTo>
                  <a:lnTo>
                    <a:pt x="490" y="1055"/>
                  </a:lnTo>
                  <a:lnTo>
                    <a:pt x="448" y="1097"/>
                  </a:lnTo>
                  <a:lnTo>
                    <a:pt x="528" y="1126"/>
                  </a:lnTo>
                  <a:lnTo>
                    <a:pt x="688" y="1126"/>
                  </a:lnTo>
                  <a:lnTo>
                    <a:pt x="644" y="1207"/>
                  </a:lnTo>
                  <a:lnTo>
                    <a:pt x="475" y="1213"/>
                  </a:lnTo>
                  <a:lnTo>
                    <a:pt x="387" y="1202"/>
                  </a:lnTo>
                  <a:lnTo>
                    <a:pt x="370" y="1225"/>
                  </a:lnTo>
                  <a:lnTo>
                    <a:pt x="492" y="1312"/>
                  </a:lnTo>
                  <a:lnTo>
                    <a:pt x="682" y="1361"/>
                  </a:lnTo>
                  <a:lnTo>
                    <a:pt x="831" y="1371"/>
                  </a:lnTo>
                  <a:lnTo>
                    <a:pt x="810" y="1019"/>
                  </a:lnTo>
                  <a:lnTo>
                    <a:pt x="876" y="1377"/>
                  </a:lnTo>
                  <a:lnTo>
                    <a:pt x="1351" y="1377"/>
                  </a:lnTo>
                  <a:lnTo>
                    <a:pt x="1382" y="1065"/>
                  </a:lnTo>
                  <a:lnTo>
                    <a:pt x="1367" y="818"/>
                  </a:lnTo>
                  <a:lnTo>
                    <a:pt x="958" y="977"/>
                  </a:lnTo>
                  <a:lnTo>
                    <a:pt x="1389" y="759"/>
                  </a:lnTo>
                  <a:lnTo>
                    <a:pt x="1338" y="654"/>
                  </a:lnTo>
                  <a:lnTo>
                    <a:pt x="1144" y="513"/>
                  </a:lnTo>
                  <a:lnTo>
                    <a:pt x="1015" y="373"/>
                  </a:lnTo>
                  <a:lnTo>
                    <a:pt x="971" y="344"/>
                  </a:lnTo>
                  <a:lnTo>
                    <a:pt x="924" y="344"/>
                  </a:lnTo>
                  <a:lnTo>
                    <a:pt x="796" y="295"/>
                  </a:lnTo>
                  <a:lnTo>
                    <a:pt x="848" y="892"/>
                  </a:lnTo>
                  <a:lnTo>
                    <a:pt x="749" y="270"/>
                  </a:lnTo>
                  <a:lnTo>
                    <a:pt x="720" y="348"/>
                  </a:lnTo>
                  <a:lnTo>
                    <a:pt x="713" y="437"/>
                  </a:lnTo>
                  <a:lnTo>
                    <a:pt x="794" y="915"/>
                  </a:lnTo>
                  <a:lnTo>
                    <a:pt x="549" y="930"/>
                  </a:lnTo>
                  <a:lnTo>
                    <a:pt x="407" y="802"/>
                  </a:lnTo>
                  <a:lnTo>
                    <a:pt x="420" y="920"/>
                  </a:lnTo>
                  <a:lnTo>
                    <a:pt x="311" y="945"/>
                  </a:lnTo>
                  <a:lnTo>
                    <a:pt x="114" y="897"/>
                  </a:lnTo>
                  <a:lnTo>
                    <a:pt x="119" y="532"/>
                  </a:lnTo>
                  <a:lnTo>
                    <a:pt x="47" y="880"/>
                  </a:lnTo>
                  <a:lnTo>
                    <a:pt x="15" y="238"/>
                  </a:lnTo>
                  <a:lnTo>
                    <a:pt x="49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0" name="Freeform 254"/>
            <p:cNvSpPr>
              <a:spLocks/>
            </p:cNvSpPr>
            <p:nvPr/>
          </p:nvSpPr>
          <p:spPr bwMode="auto">
            <a:xfrm>
              <a:off x="1767" y="3448"/>
              <a:ext cx="46" cy="237"/>
            </a:xfrm>
            <a:custGeom>
              <a:avLst/>
              <a:gdLst>
                <a:gd name="T0" fmla="*/ 0 w 91"/>
                <a:gd name="T1" fmla="*/ 8 h 474"/>
                <a:gd name="T2" fmla="*/ 13 w 91"/>
                <a:gd name="T3" fmla="*/ 116 h 474"/>
                <a:gd name="T4" fmla="*/ 22 w 91"/>
                <a:gd name="T5" fmla="*/ 119 h 474"/>
                <a:gd name="T6" fmla="*/ 9 w 91"/>
                <a:gd name="T7" fmla="*/ 28 h 474"/>
                <a:gd name="T8" fmla="*/ 23 w 91"/>
                <a:gd name="T9" fmla="*/ 57 h 474"/>
                <a:gd name="T10" fmla="*/ 12 w 91"/>
                <a:gd name="T11" fmla="*/ 5 h 474"/>
                <a:gd name="T12" fmla="*/ 0 w 91"/>
                <a:gd name="T13" fmla="*/ 0 h 474"/>
                <a:gd name="T14" fmla="*/ 0 w 91"/>
                <a:gd name="T15" fmla="*/ 8 h 474"/>
                <a:gd name="T16" fmla="*/ 0 w 91"/>
                <a:gd name="T17" fmla="*/ 8 h 4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474"/>
                <a:gd name="T29" fmla="*/ 91 w 91"/>
                <a:gd name="T30" fmla="*/ 474 h 4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474">
                  <a:moveTo>
                    <a:pt x="0" y="31"/>
                  </a:moveTo>
                  <a:lnTo>
                    <a:pt x="49" y="464"/>
                  </a:lnTo>
                  <a:lnTo>
                    <a:pt x="86" y="474"/>
                  </a:lnTo>
                  <a:lnTo>
                    <a:pt x="34" y="109"/>
                  </a:lnTo>
                  <a:lnTo>
                    <a:pt x="91" y="225"/>
                  </a:lnTo>
                  <a:lnTo>
                    <a:pt x="47" y="18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1" name="Freeform 255"/>
            <p:cNvSpPr>
              <a:spLocks/>
            </p:cNvSpPr>
            <p:nvPr/>
          </p:nvSpPr>
          <p:spPr bwMode="auto">
            <a:xfrm>
              <a:off x="2306" y="3334"/>
              <a:ext cx="166" cy="104"/>
            </a:xfrm>
            <a:custGeom>
              <a:avLst/>
              <a:gdLst>
                <a:gd name="T0" fmla="*/ 64 w 333"/>
                <a:gd name="T1" fmla="*/ 0 h 208"/>
                <a:gd name="T2" fmla="*/ 83 w 333"/>
                <a:gd name="T3" fmla="*/ 15 h 208"/>
                <a:gd name="T4" fmla="*/ 56 w 333"/>
                <a:gd name="T5" fmla="*/ 33 h 208"/>
                <a:gd name="T6" fmla="*/ 0 w 333"/>
                <a:gd name="T7" fmla="*/ 52 h 208"/>
                <a:gd name="T8" fmla="*/ 64 w 333"/>
                <a:gd name="T9" fmla="*/ 0 h 208"/>
                <a:gd name="T10" fmla="*/ 64 w 333"/>
                <a:gd name="T11" fmla="*/ 0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3"/>
                <a:gd name="T19" fmla="*/ 0 h 208"/>
                <a:gd name="T20" fmla="*/ 333 w 333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3" h="208">
                  <a:moveTo>
                    <a:pt x="259" y="0"/>
                  </a:moveTo>
                  <a:lnTo>
                    <a:pt x="333" y="59"/>
                  </a:lnTo>
                  <a:lnTo>
                    <a:pt x="226" y="130"/>
                  </a:lnTo>
                  <a:lnTo>
                    <a:pt x="0" y="208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2" name="Freeform 256"/>
            <p:cNvSpPr>
              <a:spLocks/>
            </p:cNvSpPr>
            <p:nvPr/>
          </p:nvSpPr>
          <p:spPr bwMode="auto">
            <a:xfrm>
              <a:off x="3520" y="2059"/>
              <a:ext cx="31" cy="16"/>
            </a:xfrm>
            <a:custGeom>
              <a:avLst/>
              <a:gdLst>
                <a:gd name="T0" fmla="*/ 15 w 63"/>
                <a:gd name="T1" fmla="*/ 0 h 30"/>
                <a:gd name="T2" fmla="*/ 10 w 63"/>
                <a:gd name="T3" fmla="*/ 5 h 30"/>
                <a:gd name="T4" fmla="*/ 0 w 63"/>
                <a:gd name="T5" fmla="*/ 9 h 30"/>
                <a:gd name="T6" fmla="*/ 2 w 63"/>
                <a:gd name="T7" fmla="*/ 4 h 30"/>
                <a:gd name="T8" fmla="*/ 7 w 63"/>
                <a:gd name="T9" fmla="*/ 0 h 30"/>
                <a:gd name="T10" fmla="*/ 15 w 63"/>
                <a:gd name="T11" fmla="*/ 0 h 30"/>
                <a:gd name="T12" fmla="*/ 15 w 63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0"/>
                <a:gd name="T23" fmla="*/ 63 w 63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0">
                  <a:moveTo>
                    <a:pt x="63" y="0"/>
                  </a:moveTo>
                  <a:lnTo>
                    <a:pt x="42" y="19"/>
                  </a:lnTo>
                  <a:lnTo>
                    <a:pt x="0" y="30"/>
                  </a:lnTo>
                  <a:lnTo>
                    <a:pt x="8" y="13"/>
                  </a:lnTo>
                  <a:lnTo>
                    <a:pt x="3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 autoUpdateAnimBg="0" advAuto="2000"/>
      <p:bldP spid="12294" grpId="0" animBg="1"/>
      <p:bldP spid="12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80" name="Picture 2" descr="C:\Documents and Settings\User\Мои документы\К презентациям\powerbacks_textures2\free_textures2\textures2\195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BD0509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85887"/>
            <a:ext cx="3000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214313" y="500063"/>
            <a:ext cx="892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образовательные компетенции</a:t>
            </a:r>
            <a:r>
              <a:rPr lang="ru-RU" sz="3600" b="1" i="1" u="sng" dirty="0">
                <a:latin typeface="Calibri" pitchFamily="34" charset="0"/>
              </a:rPr>
              <a:t>: </a:t>
            </a: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642938" y="1571625"/>
            <a:ext cx="8036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Ценностно-смысловые компетенции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Учебно-познавательные и    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информационные компетенции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Социально-личностные компетенции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Ценностно-смысловые компетенции</a:t>
            </a:r>
            <a:endParaRPr lang="ru-RU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ценностных ориентиров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и понимать окружающий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мир;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своих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57741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775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Компетентностный подход в специальном образовании </vt:lpstr>
      <vt:lpstr> </vt:lpstr>
      <vt:lpstr> </vt:lpstr>
      <vt:lpstr>  </vt:lpstr>
      <vt:lpstr>Слайд 5</vt:lpstr>
      <vt:lpstr>Слайд 6</vt:lpstr>
      <vt:lpstr>Слайд 7</vt:lpstr>
      <vt:lpstr>Слайд 8</vt:lpstr>
      <vt:lpstr>Ценностно-смысловые компетенции</vt:lpstr>
      <vt:lpstr>Социально-трудовые компетенции  </vt:lpstr>
      <vt:lpstr>Коммуникативные компетенции</vt:lpstr>
      <vt:lpstr>Учебно-познавательные и           информационные компетенции </vt:lpstr>
      <vt:lpstr>Социально-личностные компетенции</vt:lpstr>
      <vt:lpstr>Требования к выпускнику школы</vt:lpstr>
      <vt:lpstr>Компоненты ключевых компетенций</vt:lpstr>
      <vt:lpstr>Образовательная  предметная  компетенция</vt:lpstr>
      <vt:lpstr>Пути реализации компетентностного подхода</vt:lpstr>
      <vt:lpstr>Пути реализации компетентностного подхода</vt:lpstr>
      <vt:lpstr>Система контроля и оценки учебных достижений </vt:lpstr>
      <vt:lpstr>Стандартизация специального образования на компетентностной основе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Админ</cp:lastModifiedBy>
  <cp:revision>88</cp:revision>
  <dcterms:modified xsi:type="dcterms:W3CDTF">2018-01-05T07:17:17Z</dcterms:modified>
</cp:coreProperties>
</file>